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9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20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21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22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61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6" r:id="rId11"/>
    <p:sldId id="265" r:id="rId12"/>
    <p:sldId id="284" r:id="rId13"/>
    <p:sldId id="270" r:id="rId14"/>
    <p:sldId id="282" r:id="rId15"/>
    <p:sldId id="280" r:id="rId16"/>
    <p:sldId id="281" r:id="rId17"/>
    <p:sldId id="283" r:id="rId18"/>
    <p:sldId id="275" r:id="rId19"/>
    <p:sldId id="276" r:id="rId20"/>
    <p:sldId id="277" r:id="rId21"/>
    <p:sldId id="278" r:id="rId22"/>
    <p:sldId id="279" r:id="rId23"/>
    <p:sldId id="29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750787"/>
    <a:srgbClr val="004DFF"/>
    <a:srgbClr val="008026"/>
    <a:srgbClr val="FFED00"/>
    <a:srgbClr val="FF8C00"/>
    <a:srgbClr val="E40303"/>
    <a:srgbClr val="2E75B6"/>
    <a:srgbClr val="008037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1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86942936387982"/>
          <c:y val="0.16161423017358503"/>
          <c:w val="0.63572608188668767"/>
          <c:h val="0.96011968661553027"/>
        </c:manualLayout>
      </c:layout>
      <c:doughnut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SRSP Priorities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146C-4E03-B311-C470CEA1BB71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3-146C-4E03-B311-C470CEA1BB71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5-146C-4E03-B311-C470CEA1BB71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7-146C-4E03-B311-C470CEA1BB71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9-146C-4E03-B311-C470CEA1BB71}"/>
              </c:ext>
            </c:extLst>
          </c:dPt>
          <c:cat>
            <c:strRef>
              <c:f>Sheet1!$A$2:$A$6</c:f>
              <c:strCache>
                <c:ptCount val="5"/>
                <c:pt idx="0">
                  <c:v>Citizenship &amp; Relationships</c:v>
                </c:pt>
                <c:pt idx="1">
                  <c:v>Inclusion &amp; Cultural Responsiveness</c:v>
                </c:pt>
                <c:pt idx="2">
                  <c:v>Governance &amp; Leadership</c:v>
                </c:pt>
                <c:pt idx="3">
                  <c:v>Mental Health &amp; Well-Being</c:v>
                </c:pt>
                <c:pt idx="4">
                  <c:v>Learning &amp; Innovation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46C-4E03-B311-C470CEA1BB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6"/>
        <c:holeSize val="8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261820504931936"/>
          <c:y val="9.8538254741733444E-2"/>
          <c:w val="0.47724586394306401"/>
          <c:h val="0.8140122010741206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5 Ps</c:v>
                </c:pt>
              </c:strCache>
            </c:strRef>
          </c:tx>
          <c:spPr>
            <a:solidFill>
              <a:srgbClr val="5B9BD5">
                <a:alpha val="50000"/>
              </a:srgbClr>
            </a:solidFill>
            <a:ln>
              <a:solidFill>
                <a:schemeClr val="accent1">
                  <a:shade val="50000"/>
                </a:schemeClr>
              </a:solidFill>
            </a:ln>
          </c:spPr>
          <c:dPt>
            <c:idx val="0"/>
            <c:bubble3D val="0"/>
            <c:spPr>
              <a:solidFill>
                <a:srgbClr val="4472C4">
                  <a:alpha val="50000"/>
                </a:srgbClr>
              </a:solidFill>
              <a:ln w="19050">
                <a:solidFill>
                  <a:schemeClr val="accent1">
                    <a:shade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2B2-4BAD-84D2-0214EFD14D22}"/>
              </c:ext>
            </c:extLst>
          </c:dPt>
          <c:dPt>
            <c:idx val="1"/>
            <c:bubble3D val="0"/>
            <c:spPr>
              <a:solidFill>
                <a:srgbClr val="FF9900">
                  <a:alpha val="50000"/>
                </a:srgbClr>
              </a:solidFill>
              <a:ln w="19050">
                <a:solidFill>
                  <a:schemeClr val="accent1">
                    <a:shade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2B2-4BAD-84D2-0214EFD14D22}"/>
              </c:ext>
            </c:extLst>
          </c:dPt>
          <c:dPt>
            <c:idx val="2"/>
            <c:bubble3D val="0"/>
            <c:explosion val="20"/>
            <c:spPr>
              <a:solidFill>
                <a:srgbClr val="5B9BD5"/>
              </a:solidFill>
              <a:ln w="76200">
                <a:solidFill>
                  <a:schemeClr val="accent1">
                    <a:shade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2B2-4BAD-84D2-0214EFD14D22}"/>
              </c:ext>
            </c:extLst>
          </c:dPt>
          <c:dPt>
            <c:idx val="3"/>
            <c:bubble3D val="0"/>
            <c:spPr>
              <a:solidFill>
                <a:srgbClr val="00B050">
                  <a:alpha val="50000"/>
                </a:srgbClr>
              </a:solidFill>
              <a:ln w="19050">
                <a:solidFill>
                  <a:schemeClr val="accent1">
                    <a:shade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2B2-4BAD-84D2-0214EFD14D22}"/>
              </c:ext>
            </c:extLst>
          </c:dPt>
          <c:dPt>
            <c:idx val="4"/>
            <c:bubble3D val="0"/>
            <c:spPr>
              <a:solidFill>
                <a:srgbClr val="BC8FDD">
                  <a:alpha val="50000"/>
                </a:srgbClr>
              </a:solidFill>
              <a:ln w="19050">
                <a:solidFill>
                  <a:schemeClr val="accent1">
                    <a:shade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2B2-4BAD-84D2-0214EFD14D22}"/>
              </c:ext>
            </c:extLst>
          </c:dPt>
          <c:dPt>
            <c:idx val="5"/>
            <c:bubble3D val="0"/>
            <c:spPr>
              <a:solidFill>
                <a:srgbClr val="5B9BD5">
                  <a:alpha val="50000"/>
                </a:srgbClr>
              </a:solidFill>
              <a:ln w="19050">
                <a:solidFill>
                  <a:schemeClr val="accent1">
                    <a:shade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2B2-4BAD-84D2-0214EFD14D22}"/>
              </c:ext>
            </c:extLst>
          </c:dPt>
          <c:dLbls>
            <c:dLbl>
              <c:idx val="0"/>
              <c:layout>
                <c:manualLayout>
                  <c:x val="-0.13712783933993047"/>
                  <c:y val="0.15916490658852761"/>
                </c:manualLayout>
              </c:layout>
              <c:tx>
                <c:rich>
                  <a:bodyPr/>
                  <a:lstStyle/>
                  <a:p>
                    <a:fld id="{A764C576-F08B-4DF9-8EC6-A9589FDB655E}" type="CATEGORYNAME">
                      <a:rPr lang="en-US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endParaRPr lang="en-CA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2B2-4BAD-84D2-0214EFD14D22}"/>
                </c:ext>
              </c:extLst>
            </c:dLbl>
            <c:dLbl>
              <c:idx val="1"/>
              <c:layout>
                <c:manualLayout>
                  <c:x val="-0.13643497717675701"/>
                  <c:y val="-8.8937788841264673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>
                        <a:solidFill>
                          <a:schemeClr val="tx1"/>
                        </a:solidFill>
                      </a:rPr>
                      <a:t>Trauma-</a:t>
                    </a:r>
                  </a:p>
                  <a:p>
                    <a:r>
                      <a:rPr lang="en-US" sz="1600" dirty="0">
                        <a:solidFill>
                          <a:schemeClr val="tx1"/>
                        </a:solidFill>
                      </a:rPr>
                      <a:t>Informed</a:t>
                    </a:r>
                  </a:p>
                  <a:p>
                    <a:r>
                      <a:rPr lang="en-US" sz="1600" dirty="0">
                        <a:solidFill>
                          <a:schemeClr val="tx1"/>
                        </a:solidFill>
                      </a:rPr>
                      <a:t>Practice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C2B2-4BAD-84D2-0214EFD14D22}"/>
                </c:ext>
              </c:extLst>
            </c:dLbl>
            <c:dLbl>
              <c:idx val="2"/>
              <c:layout>
                <c:manualLayout>
                  <c:x val="-0.16012333816741411"/>
                  <c:y val="-0.36407641955140491"/>
                </c:manualLayout>
              </c:layout>
              <c:tx>
                <c:rich>
                  <a:bodyPr/>
                  <a:lstStyle/>
                  <a:p>
                    <a:fld id="{67FBDE21-A13C-4E44-BE61-FFAED690B898}" type="CATEGORYNAME">
                      <a:rPr lang="en-US" sz="1500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endParaRPr lang="en-CA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2B2-4BAD-84D2-0214EFD14D22}"/>
                </c:ext>
              </c:extLst>
            </c:dLbl>
            <c:dLbl>
              <c:idx val="3"/>
              <c:layout>
                <c:manualLayout>
                  <c:x val="0.3134411676327149"/>
                  <c:y val="0.20416215187342454"/>
                </c:manualLayout>
              </c:layout>
              <c:tx>
                <c:rich>
                  <a:bodyPr/>
                  <a:lstStyle/>
                  <a:p>
                    <a:fld id="{50BEF7D2-1584-4D90-A80E-6658BE0C4B52}" type="CATEGORYNAME">
                      <a:rPr lang="en-US" sz="1600" b="1" dirty="0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endParaRPr lang="en-CA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2B2-4BAD-84D2-0214EFD14D22}"/>
                </c:ext>
              </c:extLst>
            </c:dLbl>
            <c:dLbl>
              <c:idx val="4"/>
              <c:layout>
                <c:manualLayout>
                  <c:x val="0.14584428594756771"/>
                  <c:y val="0.1765763649809789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Strength</a:t>
                    </a:r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-Based Planning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C2B2-4BAD-84D2-0214EFD14D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5"/>
                <c:pt idx="0">
                  <c:v>Collective Teacher Efficacy</c:v>
                </c:pt>
                <c:pt idx="1">
                  <c:v>Self-
Efficacy</c:v>
                </c:pt>
                <c:pt idx="2">
                  <c:v>Response 
to 
Intervention</c:v>
                </c:pt>
                <c:pt idx="3">
                  <c:v>Parental Engagement</c:v>
                </c:pt>
                <c:pt idx="4">
                  <c:v>Strength-Based Planning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2B2-4BAD-84D2-0214EFD14D22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261820504931936"/>
          <c:y val="9.8538254741733444E-2"/>
          <c:w val="0.47724586394306401"/>
          <c:h val="0.8140122010741206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5 Ps</c:v>
                </c:pt>
              </c:strCache>
            </c:strRef>
          </c:tx>
          <c:dPt>
            <c:idx val="0"/>
            <c:bubble3D val="0"/>
            <c:spPr>
              <a:solidFill>
                <a:srgbClr val="4472C4">
                  <a:alpha val="5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2B2-4BAD-84D2-0214EFD14D22}"/>
              </c:ext>
            </c:extLst>
          </c:dPt>
          <c:dPt>
            <c:idx val="1"/>
            <c:bubble3D val="0"/>
            <c:spPr>
              <a:solidFill>
                <a:srgbClr val="FF9900">
                  <a:alpha val="5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2B2-4BAD-84D2-0214EFD14D22}"/>
              </c:ext>
            </c:extLst>
          </c:dPt>
          <c:dPt>
            <c:idx val="2"/>
            <c:bubble3D val="0"/>
            <c:spPr>
              <a:solidFill>
                <a:srgbClr val="5B9BD5">
                  <a:alpha val="5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2B2-4BAD-84D2-0214EFD14D22}"/>
              </c:ext>
            </c:extLst>
          </c:dPt>
          <c:dPt>
            <c:idx val="3"/>
            <c:bubble3D val="0"/>
            <c:explosion val="20"/>
            <c:spPr>
              <a:solidFill>
                <a:srgbClr val="00B050"/>
              </a:solidFill>
              <a:ln w="762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2B2-4BAD-84D2-0214EFD14D22}"/>
              </c:ext>
            </c:extLst>
          </c:dPt>
          <c:dPt>
            <c:idx val="4"/>
            <c:bubble3D val="0"/>
            <c:spPr>
              <a:solidFill>
                <a:srgbClr val="BC8FDD">
                  <a:alpha val="5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2B2-4BAD-84D2-0214EFD14D2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2B2-4BAD-84D2-0214EFD14D22}"/>
              </c:ext>
            </c:extLst>
          </c:dPt>
          <c:dLbls>
            <c:dLbl>
              <c:idx val="0"/>
              <c:layout>
                <c:manualLayout>
                  <c:x val="-0.13712783933993047"/>
                  <c:y val="0.15916490658852761"/>
                </c:manualLayout>
              </c:layout>
              <c:tx>
                <c:rich>
                  <a:bodyPr/>
                  <a:lstStyle/>
                  <a:p>
                    <a:fld id="{A764C576-F08B-4DF9-8EC6-A9589FDB655E}" type="CATEGORYNAME">
                      <a:rPr lang="en-US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endParaRPr lang="en-CA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2B2-4BAD-84D2-0214EFD14D22}"/>
                </c:ext>
              </c:extLst>
            </c:dLbl>
            <c:dLbl>
              <c:idx val="1"/>
              <c:layout>
                <c:manualLayout>
                  <c:x val="-0.13318438631148033"/>
                  <c:y val="-8.8937788841264673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Trauma-</a:t>
                    </a:r>
                  </a:p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Informed</a:t>
                    </a:r>
                  </a:p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Practice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C2B2-4BAD-84D2-0214EFD14D22}"/>
                </c:ext>
              </c:extLst>
            </c:dLbl>
            <c:dLbl>
              <c:idx val="2"/>
              <c:layout>
                <c:manualLayout>
                  <c:x val="-0.18775336052226504"/>
                  <c:y val="-0.31417722204226106"/>
                </c:manualLayout>
              </c:layout>
              <c:tx>
                <c:rich>
                  <a:bodyPr/>
                  <a:lstStyle/>
                  <a:p>
                    <a:fld id="{67FBDE21-A13C-4E44-BE61-FFAED690B898}" type="CATEGORYNAME">
                      <a:rPr lang="en-US" sz="1500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endParaRPr lang="en-CA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2B2-4BAD-84D2-0214EFD14D22}"/>
                </c:ext>
              </c:extLst>
            </c:dLbl>
            <c:dLbl>
              <c:idx val="3"/>
              <c:layout>
                <c:manualLayout>
                  <c:x val="0.358949439746587"/>
                  <c:y val="0.12376900033091506"/>
                </c:manualLayout>
              </c:layout>
              <c:tx>
                <c:rich>
                  <a:bodyPr/>
                  <a:lstStyle/>
                  <a:p>
                    <a:fld id="{50BEF7D2-1584-4D90-A80E-6658BE0C4B52}" type="CATEGORYNAME">
                      <a:rPr lang="en-US" sz="1600" b="1" dirty="0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endParaRPr lang="en-CA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2B2-4BAD-84D2-0214EFD14D22}"/>
                </c:ext>
              </c:extLst>
            </c:dLbl>
            <c:dLbl>
              <c:idx val="4"/>
              <c:layout>
                <c:manualLayout>
                  <c:x val="0.14584428594756771"/>
                  <c:y val="0.1765763649809789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Strength</a:t>
                    </a:r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-Based Planning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C2B2-4BAD-84D2-0214EFD14D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5"/>
                <c:pt idx="0">
                  <c:v>Collective Teacher Efficacy</c:v>
                </c:pt>
                <c:pt idx="1">
                  <c:v>Self-
Efficacy</c:v>
                </c:pt>
                <c:pt idx="2">
                  <c:v>Response 
to 
Intervention</c:v>
                </c:pt>
                <c:pt idx="3">
                  <c:v>Parental Engagement</c:v>
                </c:pt>
                <c:pt idx="4">
                  <c:v>Strength-Based Planning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2B2-4BAD-84D2-0214EFD14D22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261820504931936"/>
          <c:y val="9.8538254741733444E-2"/>
          <c:w val="0.47724586394306401"/>
          <c:h val="0.8140122010741206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5 Ps</c:v>
                </c:pt>
              </c:strCache>
            </c:strRef>
          </c:tx>
          <c:dPt>
            <c:idx val="0"/>
            <c:bubble3D val="0"/>
            <c:spPr>
              <a:solidFill>
                <a:srgbClr val="4472C4">
                  <a:alpha val="5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2B2-4BAD-84D2-0214EFD14D22}"/>
              </c:ext>
            </c:extLst>
          </c:dPt>
          <c:dPt>
            <c:idx val="1"/>
            <c:bubble3D val="0"/>
            <c:spPr>
              <a:solidFill>
                <a:srgbClr val="FF9900">
                  <a:alpha val="5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2B2-4BAD-84D2-0214EFD14D22}"/>
              </c:ext>
            </c:extLst>
          </c:dPt>
          <c:dPt>
            <c:idx val="2"/>
            <c:bubble3D val="0"/>
            <c:spPr>
              <a:solidFill>
                <a:srgbClr val="5B9BD5">
                  <a:alpha val="5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2B2-4BAD-84D2-0214EFD14D22}"/>
              </c:ext>
            </c:extLst>
          </c:dPt>
          <c:dPt>
            <c:idx val="3"/>
            <c:bubble3D val="0"/>
            <c:spPr>
              <a:solidFill>
                <a:srgbClr val="00B050">
                  <a:alpha val="5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2B2-4BAD-84D2-0214EFD14D22}"/>
              </c:ext>
            </c:extLst>
          </c:dPt>
          <c:dPt>
            <c:idx val="4"/>
            <c:bubble3D val="0"/>
            <c:explosion val="20"/>
            <c:spPr>
              <a:solidFill>
                <a:srgbClr val="BC8FDD"/>
              </a:solidFill>
              <a:ln w="762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2B2-4BAD-84D2-0214EFD14D2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2B2-4BAD-84D2-0214EFD14D22}"/>
              </c:ext>
            </c:extLst>
          </c:dPt>
          <c:dLbls>
            <c:dLbl>
              <c:idx val="0"/>
              <c:layout>
                <c:manualLayout>
                  <c:x val="-0.13712783933993047"/>
                  <c:y val="0.15916490658852761"/>
                </c:manualLayout>
              </c:layout>
              <c:tx>
                <c:rich>
                  <a:bodyPr/>
                  <a:lstStyle/>
                  <a:p>
                    <a:fld id="{A764C576-F08B-4DF9-8EC6-A9589FDB655E}" type="CATEGORYNAME">
                      <a:rPr lang="en-US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endParaRPr lang="en-CA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2B2-4BAD-84D2-0214EFD14D22}"/>
                </c:ext>
              </c:extLst>
            </c:dLbl>
            <c:dLbl>
              <c:idx val="1"/>
              <c:layout>
                <c:manualLayout>
                  <c:x val="-0.12993379544620373"/>
                  <c:y val="-8.8937788841264673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>
                        <a:solidFill>
                          <a:schemeClr val="tx1"/>
                        </a:solidFill>
                      </a:rPr>
                      <a:t>Trauma-</a:t>
                    </a:r>
                  </a:p>
                  <a:p>
                    <a:r>
                      <a:rPr lang="en-US" sz="1600" dirty="0">
                        <a:solidFill>
                          <a:schemeClr val="tx1"/>
                        </a:solidFill>
                      </a:rPr>
                      <a:t>Informed</a:t>
                    </a:r>
                    <a:endParaRPr lang="en-US" sz="1600" baseline="0" dirty="0">
                      <a:solidFill>
                        <a:schemeClr val="tx1"/>
                      </a:solidFill>
                    </a:endParaRPr>
                  </a:p>
                  <a:p>
                    <a:r>
                      <a:rPr lang="en-US" sz="1600" baseline="0" dirty="0">
                        <a:solidFill>
                          <a:schemeClr val="tx1"/>
                        </a:solidFill>
                      </a:rPr>
                      <a:t>Practice</a:t>
                    </a:r>
                    <a:endParaRPr lang="en-US" sz="1600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C2B2-4BAD-84D2-0214EFD14D22}"/>
                </c:ext>
              </c:extLst>
            </c:dLbl>
            <c:dLbl>
              <c:idx val="2"/>
              <c:layout>
                <c:manualLayout>
                  <c:x val="-0.16012333816741411"/>
                  <c:y val="-0.36407641955140491"/>
                </c:manualLayout>
              </c:layout>
              <c:tx>
                <c:rich>
                  <a:bodyPr/>
                  <a:lstStyle/>
                  <a:p>
                    <a:fld id="{67FBDE21-A13C-4E44-BE61-FFAED690B898}" type="CATEGORYNAME">
                      <a:rPr lang="en-US" sz="1500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endParaRPr lang="en-CA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2B2-4BAD-84D2-0214EFD14D22}"/>
                </c:ext>
              </c:extLst>
            </c:dLbl>
            <c:dLbl>
              <c:idx val="3"/>
              <c:layout>
                <c:manualLayout>
                  <c:x val="0.31181587220007662"/>
                  <c:y val="0.12376900033091497"/>
                </c:manualLayout>
              </c:layout>
              <c:tx>
                <c:rich>
                  <a:bodyPr/>
                  <a:lstStyle/>
                  <a:p>
                    <a:fld id="{50BEF7D2-1584-4D90-A80E-6658BE0C4B52}" type="CATEGORYNAME">
                      <a:rPr lang="en-US" sz="1600" b="1" dirty="0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endParaRPr lang="en-CA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2B2-4BAD-84D2-0214EFD14D22}"/>
                </c:ext>
              </c:extLst>
            </c:dLbl>
            <c:dLbl>
              <c:idx val="4"/>
              <c:layout>
                <c:manualLayout>
                  <c:x val="0.14584428594756771"/>
                  <c:y val="0.1765763649809789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Strength</a:t>
                    </a:r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-Based Planning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C2B2-4BAD-84D2-0214EFD14D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5"/>
                <c:pt idx="0">
                  <c:v>Collective Teacher Efficacy</c:v>
                </c:pt>
                <c:pt idx="1">
                  <c:v>Self-
Efficacy</c:v>
                </c:pt>
                <c:pt idx="2">
                  <c:v>Response 
to 
Intervention</c:v>
                </c:pt>
                <c:pt idx="3">
                  <c:v>Parental Engagement</c:v>
                </c:pt>
                <c:pt idx="4">
                  <c:v>Strength-Based Planning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2B2-4BAD-84D2-0214EFD14D22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SRSP Priorities</c:v>
                </c:pt>
              </c:strCache>
            </c:strRef>
          </c:tx>
          <c:spPr>
            <a:solidFill>
              <a:srgbClr val="FFFF00">
                <a:alpha val="20000"/>
              </a:srgbClr>
            </a:solidFill>
          </c:spPr>
          <c:dPt>
            <c:idx val="0"/>
            <c:bubble3D val="0"/>
            <c:spPr>
              <a:solidFill>
                <a:srgbClr val="FFFF00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240-4013-8101-F81944DD0BDE}"/>
              </c:ext>
            </c:extLst>
          </c:dPt>
          <c:dPt>
            <c:idx val="1"/>
            <c:bubble3D val="0"/>
            <c:spPr>
              <a:solidFill>
                <a:srgbClr val="FFFF00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240-4013-8101-F81944DD0BDE}"/>
              </c:ext>
            </c:extLst>
          </c:dPt>
          <c:dPt>
            <c:idx val="2"/>
            <c:bubble3D val="0"/>
            <c:spPr>
              <a:solidFill>
                <a:srgbClr val="FFFF00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240-4013-8101-F81944DD0BDE}"/>
              </c:ext>
            </c:extLst>
          </c:dPt>
          <c:dPt>
            <c:idx val="3"/>
            <c:bubble3D val="0"/>
            <c:spPr>
              <a:solidFill>
                <a:srgbClr val="FFFF00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240-4013-8101-F81944DD0BDE}"/>
              </c:ext>
            </c:extLst>
          </c:dPt>
          <c:dPt>
            <c:idx val="4"/>
            <c:bubble3D val="0"/>
            <c:explosion val="2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240-4013-8101-F81944DD0BDE}"/>
              </c:ext>
            </c:extLst>
          </c:dPt>
          <c:cat>
            <c:strRef>
              <c:f>Sheet1!$A$2:$A$6</c:f>
              <c:strCache>
                <c:ptCount val="5"/>
                <c:pt idx="0">
                  <c:v>Presuming Competence</c:v>
                </c:pt>
                <c:pt idx="1">
                  <c:v>Participation</c:v>
                </c:pt>
                <c:pt idx="2">
                  <c:v>Purpose</c:v>
                </c:pt>
                <c:pt idx="3">
                  <c:v>Planning</c:v>
                </c:pt>
                <c:pt idx="4">
                  <c:v>Place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240-4013-8101-F81944DD0B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6"/>
        <c:holeSize val="8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SRSP Priorities</c:v>
                </c:pt>
              </c:strCache>
            </c:strRef>
          </c:tx>
          <c:spPr>
            <a:solidFill>
              <a:srgbClr val="FFFF00">
                <a:alpha val="20000"/>
              </a:srgbClr>
            </a:solidFill>
          </c:spPr>
          <c:dPt>
            <c:idx val="0"/>
            <c:bubble3D val="0"/>
            <c:explosion val="2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240-4013-8101-F81944DD0BDE}"/>
              </c:ext>
            </c:extLst>
          </c:dPt>
          <c:dPt>
            <c:idx val="1"/>
            <c:bubble3D val="0"/>
            <c:spPr>
              <a:solidFill>
                <a:srgbClr val="FFFF00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240-4013-8101-F81944DD0BDE}"/>
              </c:ext>
            </c:extLst>
          </c:dPt>
          <c:dPt>
            <c:idx val="2"/>
            <c:bubble3D val="0"/>
            <c:spPr>
              <a:solidFill>
                <a:srgbClr val="FFFF00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240-4013-8101-F81944DD0BDE}"/>
              </c:ext>
            </c:extLst>
          </c:dPt>
          <c:dPt>
            <c:idx val="3"/>
            <c:bubble3D val="0"/>
            <c:spPr>
              <a:solidFill>
                <a:srgbClr val="FFFF00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240-4013-8101-F81944DD0BDE}"/>
              </c:ext>
            </c:extLst>
          </c:dPt>
          <c:dPt>
            <c:idx val="4"/>
            <c:bubble3D val="0"/>
            <c:spPr>
              <a:solidFill>
                <a:srgbClr val="FFFF00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240-4013-8101-F81944DD0BDE}"/>
              </c:ext>
            </c:extLst>
          </c:dPt>
          <c:cat>
            <c:strRef>
              <c:f>Sheet1!$A$2:$A$6</c:f>
              <c:strCache>
                <c:ptCount val="5"/>
                <c:pt idx="0">
                  <c:v>Presuming Competence</c:v>
                </c:pt>
                <c:pt idx="1">
                  <c:v>Participation</c:v>
                </c:pt>
                <c:pt idx="2">
                  <c:v>Purpose</c:v>
                </c:pt>
                <c:pt idx="3">
                  <c:v>Planning</c:v>
                </c:pt>
                <c:pt idx="4">
                  <c:v>Place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240-4013-8101-F81944DD0B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6"/>
        <c:holeSize val="8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SRSP Priorities</c:v>
                </c:pt>
              </c:strCache>
            </c:strRef>
          </c:tx>
          <c:spPr>
            <a:solidFill>
              <a:srgbClr val="FFFF00">
                <a:alpha val="20000"/>
              </a:srgbClr>
            </a:solidFill>
          </c:spPr>
          <c:dPt>
            <c:idx val="0"/>
            <c:bubble3D val="0"/>
            <c:spPr>
              <a:solidFill>
                <a:srgbClr val="FFFF00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240-4013-8101-F81944DD0BDE}"/>
              </c:ext>
            </c:extLst>
          </c:dPt>
          <c:dPt>
            <c:idx val="1"/>
            <c:bubble3D val="0"/>
            <c:explosion val="7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240-4013-8101-F81944DD0BDE}"/>
              </c:ext>
            </c:extLst>
          </c:dPt>
          <c:dPt>
            <c:idx val="2"/>
            <c:bubble3D val="0"/>
            <c:spPr>
              <a:solidFill>
                <a:srgbClr val="FFFF00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240-4013-8101-F81944DD0BDE}"/>
              </c:ext>
            </c:extLst>
          </c:dPt>
          <c:dPt>
            <c:idx val="3"/>
            <c:bubble3D val="0"/>
            <c:spPr>
              <a:solidFill>
                <a:srgbClr val="FFFF00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240-4013-8101-F81944DD0BDE}"/>
              </c:ext>
            </c:extLst>
          </c:dPt>
          <c:dPt>
            <c:idx val="4"/>
            <c:bubble3D val="0"/>
            <c:spPr>
              <a:solidFill>
                <a:srgbClr val="FFFF00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240-4013-8101-F81944DD0BDE}"/>
              </c:ext>
            </c:extLst>
          </c:dPt>
          <c:cat>
            <c:strRef>
              <c:f>Sheet1!$A$2:$A$6</c:f>
              <c:strCache>
                <c:ptCount val="5"/>
                <c:pt idx="0">
                  <c:v>Presuming Competence</c:v>
                </c:pt>
                <c:pt idx="1">
                  <c:v>Participation</c:v>
                </c:pt>
                <c:pt idx="2">
                  <c:v>Purpose</c:v>
                </c:pt>
                <c:pt idx="3">
                  <c:v>Planning</c:v>
                </c:pt>
                <c:pt idx="4">
                  <c:v>Place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240-4013-8101-F81944DD0B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6"/>
        <c:holeSize val="8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SRSP Priorities</c:v>
                </c:pt>
              </c:strCache>
            </c:strRef>
          </c:tx>
          <c:spPr>
            <a:solidFill>
              <a:srgbClr val="FFFF00">
                <a:alpha val="20000"/>
              </a:srgbClr>
            </a:solidFill>
            <a:ln>
              <a:noFill/>
            </a:ln>
          </c:spPr>
          <c:dPt>
            <c:idx val="0"/>
            <c:bubble3D val="0"/>
            <c:spPr>
              <a:solidFill>
                <a:srgbClr val="FFFF00">
                  <a:alpha val="20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240-4013-8101-F81944DD0BDE}"/>
              </c:ext>
            </c:extLst>
          </c:dPt>
          <c:dPt>
            <c:idx val="1"/>
            <c:bubble3D val="0"/>
            <c:spPr>
              <a:solidFill>
                <a:srgbClr val="FFFF00">
                  <a:alpha val="20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240-4013-8101-F81944DD0BDE}"/>
              </c:ext>
            </c:extLst>
          </c:dPt>
          <c:dPt>
            <c:idx val="2"/>
            <c:bubble3D val="0"/>
            <c:spPr>
              <a:solidFill>
                <a:srgbClr val="FFFF00">
                  <a:alpha val="20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240-4013-8101-F81944DD0BDE}"/>
              </c:ext>
            </c:extLst>
          </c:dPt>
          <c:dPt>
            <c:idx val="3"/>
            <c:bubble3D val="0"/>
            <c:explosion val="20"/>
            <c:spPr>
              <a:solidFill>
                <a:srgbClr val="FFFF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240-4013-8101-F81944DD0BDE}"/>
              </c:ext>
            </c:extLst>
          </c:dPt>
          <c:dPt>
            <c:idx val="4"/>
            <c:bubble3D val="0"/>
            <c:spPr>
              <a:solidFill>
                <a:srgbClr val="FFFF00">
                  <a:alpha val="20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240-4013-8101-F81944DD0BDE}"/>
              </c:ext>
            </c:extLst>
          </c:dPt>
          <c:cat>
            <c:strRef>
              <c:f>Sheet1!$A$2:$A$6</c:f>
              <c:strCache>
                <c:ptCount val="5"/>
                <c:pt idx="0">
                  <c:v>Presuming Competence</c:v>
                </c:pt>
                <c:pt idx="1">
                  <c:v>Participation</c:v>
                </c:pt>
                <c:pt idx="2">
                  <c:v>Purpose</c:v>
                </c:pt>
                <c:pt idx="3">
                  <c:v>Planning</c:v>
                </c:pt>
                <c:pt idx="4">
                  <c:v>Place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240-4013-8101-F81944DD0B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6"/>
        <c:holeSize val="8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SRSP Priorities</c:v>
                </c:pt>
              </c:strCache>
            </c:strRef>
          </c:tx>
          <c:spPr>
            <a:solidFill>
              <a:srgbClr val="FFFF00">
                <a:alpha val="20000"/>
              </a:srgbClr>
            </a:solidFill>
          </c:spPr>
          <c:dPt>
            <c:idx val="0"/>
            <c:bubble3D val="0"/>
            <c:spPr>
              <a:solidFill>
                <a:srgbClr val="FFFF00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240-4013-8101-F81944DD0BDE}"/>
              </c:ext>
            </c:extLst>
          </c:dPt>
          <c:dPt>
            <c:idx val="1"/>
            <c:bubble3D val="0"/>
            <c:spPr>
              <a:solidFill>
                <a:srgbClr val="FFFF00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240-4013-8101-F81944DD0BDE}"/>
              </c:ext>
            </c:extLst>
          </c:dPt>
          <c:dPt>
            <c:idx val="2"/>
            <c:bubble3D val="0"/>
            <c:explosion val="2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240-4013-8101-F81944DD0BDE}"/>
              </c:ext>
            </c:extLst>
          </c:dPt>
          <c:dPt>
            <c:idx val="3"/>
            <c:bubble3D val="0"/>
            <c:spPr>
              <a:solidFill>
                <a:srgbClr val="FFFF00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240-4013-8101-F81944DD0BDE}"/>
              </c:ext>
            </c:extLst>
          </c:dPt>
          <c:dPt>
            <c:idx val="4"/>
            <c:bubble3D val="0"/>
            <c:spPr>
              <a:solidFill>
                <a:srgbClr val="FFFF00">
                  <a:alpha val="2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240-4013-8101-F81944DD0BDE}"/>
              </c:ext>
            </c:extLst>
          </c:dPt>
          <c:cat>
            <c:strRef>
              <c:f>Sheet1!$A$2:$A$6</c:f>
              <c:strCache>
                <c:ptCount val="5"/>
                <c:pt idx="0">
                  <c:v>Presuming Competence</c:v>
                </c:pt>
                <c:pt idx="1">
                  <c:v>Participation</c:v>
                </c:pt>
                <c:pt idx="2">
                  <c:v>Purpose</c:v>
                </c:pt>
                <c:pt idx="3">
                  <c:v>Planning</c:v>
                </c:pt>
                <c:pt idx="4">
                  <c:v>Place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240-4013-8101-F81944DD0B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6"/>
        <c:holeSize val="8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53477865243425"/>
          <c:y val="4.904691208183877E-2"/>
          <c:w val="0.63572608188668767"/>
          <c:h val="0.9601196866155302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SRSP Priorities</c:v>
                </c:pt>
              </c:strCache>
            </c:strRef>
          </c:tx>
          <c:spPr>
            <a:solidFill>
              <a:srgbClr val="2E75B6"/>
            </a:solidFill>
          </c:spPr>
          <c:dPt>
            <c:idx val="0"/>
            <c:bubble3D val="0"/>
            <c:spPr>
              <a:solidFill>
                <a:srgbClr val="2E75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971-4AE4-8C40-9C1A1CA6EBAC}"/>
              </c:ext>
            </c:extLst>
          </c:dPt>
          <c:dPt>
            <c:idx val="1"/>
            <c:bubble3D val="0"/>
            <c:spPr>
              <a:solidFill>
                <a:srgbClr val="2E75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971-4AE4-8C40-9C1A1CA6EBAC}"/>
              </c:ext>
            </c:extLst>
          </c:dPt>
          <c:dPt>
            <c:idx val="2"/>
            <c:bubble3D val="0"/>
            <c:spPr>
              <a:solidFill>
                <a:srgbClr val="2E75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971-4AE4-8C40-9C1A1CA6EBAC}"/>
              </c:ext>
            </c:extLst>
          </c:dPt>
          <c:dPt>
            <c:idx val="3"/>
            <c:bubble3D val="0"/>
            <c:spPr>
              <a:solidFill>
                <a:srgbClr val="2E75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971-4AE4-8C40-9C1A1CA6EBAC}"/>
              </c:ext>
            </c:extLst>
          </c:dPt>
          <c:dPt>
            <c:idx val="4"/>
            <c:bubble3D val="0"/>
            <c:spPr>
              <a:solidFill>
                <a:srgbClr val="2E75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971-4AE4-8C40-9C1A1CA6EBAC}"/>
              </c:ext>
            </c:extLst>
          </c:dPt>
          <c:cat>
            <c:strRef>
              <c:f>Sheet1!$A$2:$A$6</c:f>
              <c:strCache>
                <c:ptCount val="5"/>
                <c:pt idx="0">
                  <c:v>Presuming Competence</c:v>
                </c:pt>
                <c:pt idx="1">
                  <c:v>Participation</c:v>
                </c:pt>
                <c:pt idx="2">
                  <c:v>Purpose</c:v>
                </c:pt>
                <c:pt idx="3">
                  <c:v>Planning</c:v>
                </c:pt>
                <c:pt idx="4">
                  <c:v>Place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971-4AE4-8C40-9C1A1CA6EB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6"/>
        <c:holeSize val="8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53481126488696"/>
          <c:y val="3.6254830349517972E-2"/>
          <c:w val="0.63572608188668767"/>
          <c:h val="0.9601196866155302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SRSP Priorities</c:v>
                </c:pt>
              </c:strCache>
            </c:strRef>
          </c:tx>
          <c:spPr>
            <a:solidFill>
              <a:srgbClr val="2E75B6"/>
            </a:solidFill>
          </c:spPr>
          <c:dPt>
            <c:idx val="0"/>
            <c:bubble3D val="0"/>
            <c:spPr>
              <a:solidFill>
                <a:srgbClr val="2E75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971-4AE4-8C40-9C1A1CA6EBAC}"/>
              </c:ext>
            </c:extLst>
          </c:dPt>
          <c:dPt>
            <c:idx val="1"/>
            <c:bubble3D val="0"/>
            <c:spPr>
              <a:solidFill>
                <a:srgbClr val="2E75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971-4AE4-8C40-9C1A1CA6EBAC}"/>
              </c:ext>
            </c:extLst>
          </c:dPt>
          <c:dPt>
            <c:idx val="2"/>
            <c:bubble3D val="0"/>
            <c:spPr>
              <a:solidFill>
                <a:srgbClr val="2E75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971-4AE4-8C40-9C1A1CA6EBAC}"/>
              </c:ext>
            </c:extLst>
          </c:dPt>
          <c:dPt>
            <c:idx val="3"/>
            <c:bubble3D val="0"/>
            <c:spPr>
              <a:solidFill>
                <a:srgbClr val="2E75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971-4AE4-8C40-9C1A1CA6EBAC}"/>
              </c:ext>
            </c:extLst>
          </c:dPt>
          <c:dPt>
            <c:idx val="4"/>
            <c:bubble3D val="0"/>
            <c:spPr>
              <a:solidFill>
                <a:srgbClr val="2E75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971-4AE4-8C40-9C1A1CA6EBAC}"/>
              </c:ext>
            </c:extLst>
          </c:dPt>
          <c:cat>
            <c:strRef>
              <c:f>Sheet1!$A$2:$A$6</c:f>
              <c:strCache>
                <c:ptCount val="5"/>
                <c:pt idx="0">
                  <c:v>Presuming Competence</c:v>
                </c:pt>
                <c:pt idx="1">
                  <c:v>Participation</c:v>
                </c:pt>
                <c:pt idx="2">
                  <c:v>Purpose</c:v>
                </c:pt>
                <c:pt idx="3">
                  <c:v>Planning</c:v>
                </c:pt>
                <c:pt idx="4">
                  <c:v>Place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971-4AE4-8C40-9C1A1CA6EB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6"/>
        <c:holeSize val="8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220224477706745"/>
          <c:y val="0.1534938681477446"/>
          <c:w val="0.49384659574319029"/>
          <c:h val="0.7372893410548218"/>
        </c:manualLayout>
      </c:layout>
      <c:doughnut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SRSP Priorities</c:v>
                </c:pt>
              </c:strCache>
            </c:strRef>
          </c:tx>
          <c:spPr>
            <a:solidFill>
              <a:srgbClr val="FFFF00"/>
            </a:solidFill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146C-4E03-B311-C470CEA1BB71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3-146C-4E03-B311-C470CEA1BB71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5-146C-4E03-B311-C470CEA1BB71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7-146C-4E03-B311-C470CEA1BB71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9-146C-4E03-B311-C470CEA1BB71}"/>
              </c:ext>
            </c:extLst>
          </c:dPt>
          <c:cat>
            <c:strRef>
              <c:f>Sheet1!$A$2:$A$6</c:f>
              <c:strCache>
                <c:ptCount val="5"/>
                <c:pt idx="0">
                  <c:v>Presuming Competence</c:v>
                </c:pt>
                <c:pt idx="1">
                  <c:v>Participation</c:v>
                </c:pt>
                <c:pt idx="2">
                  <c:v>Purpose</c:v>
                </c:pt>
                <c:pt idx="3">
                  <c:v>Planning For All</c:v>
                </c:pt>
                <c:pt idx="4">
                  <c:v>Place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46C-4E03-B311-C470CEA1BB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6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53481126488696"/>
          <c:y val="3.6254830349517972E-2"/>
          <c:w val="0.63572608188668767"/>
          <c:h val="0.9601196866155302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SRSP Priorities</c:v>
                </c:pt>
              </c:strCache>
            </c:strRef>
          </c:tx>
          <c:spPr>
            <a:solidFill>
              <a:srgbClr val="2E75B6"/>
            </a:solidFill>
          </c:spPr>
          <c:dPt>
            <c:idx val="0"/>
            <c:bubble3D val="0"/>
            <c:spPr>
              <a:solidFill>
                <a:srgbClr val="2E75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971-4AE4-8C40-9C1A1CA6EBAC}"/>
              </c:ext>
            </c:extLst>
          </c:dPt>
          <c:dPt>
            <c:idx val="1"/>
            <c:bubble3D val="0"/>
            <c:spPr>
              <a:solidFill>
                <a:srgbClr val="2E75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971-4AE4-8C40-9C1A1CA6EBAC}"/>
              </c:ext>
            </c:extLst>
          </c:dPt>
          <c:dPt>
            <c:idx val="2"/>
            <c:bubble3D val="0"/>
            <c:spPr>
              <a:solidFill>
                <a:srgbClr val="2E75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971-4AE4-8C40-9C1A1CA6EBAC}"/>
              </c:ext>
            </c:extLst>
          </c:dPt>
          <c:dPt>
            <c:idx val="3"/>
            <c:bubble3D val="0"/>
            <c:spPr>
              <a:solidFill>
                <a:srgbClr val="2E75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971-4AE4-8C40-9C1A1CA6EBAC}"/>
              </c:ext>
            </c:extLst>
          </c:dPt>
          <c:dPt>
            <c:idx val="4"/>
            <c:bubble3D val="0"/>
            <c:spPr>
              <a:solidFill>
                <a:srgbClr val="2E75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971-4AE4-8C40-9C1A1CA6EBAC}"/>
              </c:ext>
            </c:extLst>
          </c:dPt>
          <c:cat>
            <c:strRef>
              <c:f>Sheet1!$A$2:$A$6</c:f>
              <c:strCache>
                <c:ptCount val="5"/>
                <c:pt idx="0">
                  <c:v>Presuming Competence</c:v>
                </c:pt>
                <c:pt idx="1">
                  <c:v>Participation</c:v>
                </c:pt>
                <c:pt idx="2">
                  <c:v>Purpose</c:v>
                </c:pt>
                <c:pt idx="3">
                  <c:v>Planning</c:v>
                </c:pt>
                <c:pt idx="4">
                  <c:v>Place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971-4AE4-8C40-9C1A1CA6EB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6"/>
        <c:holeSize val="8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53481126488696"/>
          <c:y val="3.6254830349517972E-2"/>
          <c:w val="0.63572608188668767"/>
          <c:h val="0.9601196866155302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SRSP Priorities</c:v>
                </c:pt>
              </c:strCache>
            </c:strRef>
          </c:tx>
          <c:spPr>
            <a:solidFill>
              <a:srgbClr val="2E75B6"/>
            </a:solidFill>
          </c:spPr>
          <c:dPt>
            <c:idx val="0"/>
            <c:bubble3D val="0"/>
            <c:spPr>
              <a:solidFill>
                <a:srgbClr val="2E75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971-4AE4-8C40-9C1A1CA6EBAC}"/>
              </c:ext>
            </c:extLst>
          </c:dPt>
          <c:dPt>
            <c:idx val="1"/>
            <c:bubble3D val="0"/>
            <c:spPr>
              <a:solidFill>
                <a:srgbClr val="2E75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971-4AE4-8C40-9C1A1CA6EBAC}"/>
              </c:ext>
            </c:extLst>
          </c:dPt>
          <c:dPt>
            <c:idx val="2"/>
            <c:bubble3D val="0"/>
            <c:spPr>
              <a:solidFill>
                <a:srgbClr val="2E75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971-4AE4-8C40-9C1A1CA6EBAC}"/>
              </c:ext>
            </c:extLst>
          </c:dPt>
          <c:dPt>
            <c:idx val="3"/>
            <c:bubble3D val="0"/>
            <c:spPr>
              <a:solidFill>
                <a:srgbClr val="2E75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971-4AE4-8C40-9C1A1CA6EBAC}"/>
              </c:ext>
            </c:extLst>
          </c:dPt>
          <c:dPt>
            <c:idx val="4"/>
            <c:bubble3D val="0"/>
            <c:spPr>
              <a:solidFill>
                <a:srgbClr val="2E75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971-4AE4-8C40-9C1A1CA6EBAC}"/>
              </c:ext>
            </c:extLst>
          </c:dPt>
          <c:cat>
            <c:strRef>
              <c:f>Sheet1!$A$2:$A$6</c:f>
              <c:strCache>
                <c:ptCount val="5"/>
                <c:pt idx="0">
                  <c:v>Presuming Competence</c:v>
                </c:pt>
                <c:pt idx="1">
                  <c:v>Participation</c:v>
                </c:pt>
                <c:pt idx="2">
                  <c:v>Purpose</c:v>
                </c:pt>
                <c:pt idx="3">
                  <c:v>Planning</c:v>
                </c:pt>
                <c:pt idx="4">
                  <c:v>Place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971-4AE4-8C40-9C1A1CA6EB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6"/>
        <c:holeSize val="8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53481126488696"/>
          <c:y val="3.6254830349517972E-2"/>
          <c:w val="0.63572608188668767"/>
          <c:h val="0.9601196866155302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SRSP Priorities</c:v>
                </c:pt>
              </c:strCache>
            </c:strRef>
          </c:tx>
          <c:spPr>
            <a:solidFill>
              <a:srgbClr val="2E75B6"/>
            </a:solidFill>
          </c:spPr>
          <c:dPt>
            <c:idx val="0"/>
            <c:bubble3D val="0"/>
            <c:spPr>
              <a:solidFill>
                <a:srgbClr val="2E75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971-4AE4-8C40-9C1A1CA6EBAC}"/>
              </c:ext>
            </c:extLst>
          </c:dPt>
          <c:dPt>
            <c:idx val="1"/>
            <c:bubble3D val="0"/>
            <c:spPr>
              <a:solidFill>
                <a:srgbClr val="2E75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971-4AE4-8C40-9C1A1CA6EBAC}"/>
              </c:ext>
            </c:extLst>
          </c:dPt>
          <c:dPt>
            <c:idx val="2"/>
            <c:bubble3D val="0"/>
            <c:spPr>
              <a:solidFill>
                <a:srgbClr val="2E75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971-4AE4-8C40-9C1A1CA6EBAC}"/>
              </c:ext>
            </c:extLst>
          </c:dPt>
          <c:dPt>
            <c:idx val="3"/>
            <c:bubble3D val="0"/>
            <c:spPr>
              <a:solidFill>
                <a:srgbClr val="2E75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971-4AE4-8C40-9C1A1CA6EBAC}"/>
              </c:ext>
            </c:extLst>
          </c:dPt>
          <c:dPt>
            <c:idx val="4"/>
            <c:bubble3D val="0"/>
            <c:spPr>
              <a:solidFill>
                <a:srgbClr val="2E75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971-4AE4-8C40-9C1A1CA6EBAC}"/>
              </c:ext>
            </c:extLst>
          </c:dPt>
          <c:cat>
            <c:strRef>
              <c:f>Sheet1!$A$2:$A$6</c:f>
              <c:strCache>
                <c:ptCount val="5"/>
                <c:pt idx="0">
                  <c:v>Presuming Competence</c:v>
                </c:pt>
                <c:pt idx="1">
                  <c:v>Participation</c:v>
                </c:pt>
                <c:pt idx="2">
                  <c:v>Purpose</c:v>
                </c:pt>
                <c:pt idx="3">
                  <c:v>Planning</c:v>
                </c:pt>
                <c:pt idx="4">
                  <c:v>Place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971-4AE4-8C40-9C1A1CA6EB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6"/>
        <c:holeSize val="8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261820504931936"/>
          <c:y val="9.8538254741733444E-2"/>
          <c:w val="0.47724586394306401"/>
          <c:h val="0.8140122010741206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Practices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A39-4BD2-97C1-DA4C5783D3A2}"/>
              </c:ext>
            </c:extLst>
          </c:dPt>
          <c:dPt>
            <c:idx val="1"/>
            <c:bubble3D val="0"/>
            <c:spPr>
              <a:solidFill>
                <a:srgbClr val="FF99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AA39-4BD2-97C1-DA4C5783D3A2}"/>
              </c:ext>
            </c:extLst>
          </c:dPt>
          <c:dPt>
            <c:idx val="2"/>
            <c:bubble3D val="0"/>
            <c:spPr>
              <a:solidFill>
                <a:srgbClr val="5B9BD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A39-4BD2-97C1-DA4C5783D3A2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A39-4BD2-97C1-DA4C5783D3A2}"/>
              </c:ext>
            </c:extLst>
          </c:dPt>
          <c:dPt>
            <c:idx val="4"/>
            <c:bubble3D val="0"/>
            <c:spPr>
              <a:solidFill>
                <a:srgbClr val="BC8FD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AA39-4BD2-97C1-DA4C5783D3A2}"/>
              </c:ext>
            </c:extLst>
          </c:dPt>
          <c:dLbls>
            <c:dLbl>
              <c:idx val="0"/>
              <c:layout>
                <c:manualLayout>
                  <c:x val="-0.11686220350960176"/>
                  <c:y val="0.1814811395140503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764C576-F08B-4DF9-8EC6-A9589FDB655E}" type="CATEGORYNAME">
                      <a:rPr lang="en-US" sz="1000">
                        <a:solidFill>
                          <a:schemeClr val="tx1"/>
                        </a:solidFill>
                      </a:rPr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endParaRPr lang="en-CA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397684934707485"/>
                      <c:h val="0.1639620119385208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A39-4BD2-97C1-DA4C5783D3A2}"/>
                </c:ext>
              </c:extLst>
            </c:dLbl>
            <c:dLbl>
              <c:idx val="1"/>
              <c:layout>
                <c:manualLayout>
                  <c:x val="-0.12018196541528359"/>
                  <c:y val="-9.9824730450384674E-2"/>
                </c:manualLayout>
              </c:layout>
              <c:tx>
                <c:rich>
                  <a:bodyPr/>
                  <a:lstStyle/>
                  <a:p>
                    <a:r>
                      <a:rPr lang="en-US" sz="1000" dirty="0">
                        <a:solidFill>
                          <a:schemeClr val="tx1"/>
                        </a:solidFill>
                      </a:rPr>
                      <a:t>Trauma-</a:t>
                    </a:r>
                  </a:p>
                  <a:p>
                    <a:r>
                      <a:rPr lang="en-US" sz="1000" dirty="0">
                        <a:solidFill>
                          <a:schemeClr val="tx1"/>
                        </a:solidFill>
                      </a:rPr>
                      <a:t>Informed</a:t>
                    </a:r>
                    <a:r>
                      <a:rPr lang="en-US" sz="1000" baseline="0" dirty="0">
                        <a:solidFill>
                          <a:schemeClr val="tx1"/>
                        </a:solidFill>
                      </a:rPr>
                      <a:t> </a:t>
                    </a:r>
                  </a:p>
                  <a:p>
                    <a:r>
                      <a:rPr lang="en-US" sz="1000" baseline="0" dirty="0">
                        <a:solidFill>
                          <a:schemeClr val="tx1"/>
                        </a:solidFill>
                      </a:rPr>
                      <a:t>Practice</a:t>
                    </a:r>
                    <a:endParaRPr lang="en-US" sz="1000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AA39-4BD2-97C1-DA4C5783D3A2}"/>
                </c:ext>
              </c:extLst>
            </c:dLbl>
            <c:dLbl>
              <c:idx val="2"/>
              <c:layout>
                <c:manualLayout>
                  <c:x val="-0.14092443040064742"/>
                  <c:y val="-0.34784647844305944"/>
                </c:manualLayout>
              </c:layout>
              <c:tx>
                <c:rich>
                  <a:bodyPr/>
                  <a:lstStyle/>
                  <a:p>
                    <a:fld id="{67FBDE21-A13C-4E44-BE61-FFAED690B898}" type="CATEGORYNAME">
                      <a:rPr lang="en-US" sz="1000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endParaRPr lang="en-CA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A39-4BD2-97C1-DA4C5783D3A2}"/>
                </c:ext>
              </c:extLst>
            </c:dLbl>
            <c:dLbl>
              <c:idx val="3"/>
              <c:layout>
                <c:manualLayout>
                  <c:x val="0.28408403949381189"/>
                  <c:y val="0.14811363191988847"/>
                </c:manualLayout>
              </c:layout>
              <c:tx>
                <c:rich>
                  <a:bodyPr/>
                  <a:lstStyle/>
                  <a:p>
                    <a:fld id="{50BEF7D2-1584-4D90-A80E-6658BE0C4B52}" type="CATEGORYNAME">
                      <a:rPr lang="en-US" sz="1000" b="1" smtClean="0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endParaRPr lang="en-CA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A39-4BD2-97C1-DA4C5783D3A2}"/>
                </c:ext>
              </c:extLst>
            </c:dLbl>
            <c:dLbl>
              <c:idx val="4"/>
              <c:layout>
                <c:manualLayout>
                  <c:x val="0.12664528854667026"/>
                  <c:y val="0.1644038598917073"/>
                </c:manualLayout>
              </c:layout>
              <c:tx>
                <c:rich>
                  <a:bodyPr/>
                  <a:lstStyle/>
                  <a:p>
                    <a:r>
                      <a:rPr lang="en-US" sz="1000" dirty="0">
                        <a:solidFill>
                          <a:schemeClr val="tx1"/>
                        </a:solidFill>
                      </a:rPr>
                      <a:t>Strength</a:t>
                    </a:r>
                    <a:r>
                      <a:rPr lang="en-US" sz="1000" baseline="0" dirty="0">
                        <a:solidFill>
                          <a:schemeClr val="tx1"/>
                        </a:solidFill>
                      </a:rPr>
                      <a:t>-Based Planning</a:t>
                    </a:r>
                    <a:endParaRPr lang="en-US" sz="1000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AA39-4BD2-97C1-DA4C5783D3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5"/>
                <c:pt idx="0">
                  <c:v>Collective Teacher Efficacy</c:v>
                </c:pt>
                <c:pt idx="1">
                  <c:v>Self-
Efficacy</c:v>
                </c:pt>
                <c:pt idx="2">
                  <c:v>Response 
to 
Intervention</c:v>
                </c:pt>
                <c:pt idx="3">
                  <c:v>Parental Engagement</c:v>
                </c:pt>
                <c:pt idx="4">
                  <c:v>Strength-Based Planning</c:v>
                </c:pt>
              </c:strCache>
              <c:extLst/>
            </c:strRef>
          </c:cat>
          <c:val>
            <c:numRef>
              <c:f>Sheet1!$B$2:$B$7</c:f>
              <c:numCache>
                <c:formatCode>General</c:formatCode>
                <c:ptCount val="5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AA39-4BD2-97C1-DA4C5783D3A2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220224477706745"/>
          <c:y val="0.1534938681477446"/>
          <c:w val="0.49384659574319029"/>
          <c:h val="0.7372893410548218"/>
        </c:manualLayout>
      </c:layout>
      <c:doughnut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SRSP Priorities</c:v>
                </c:pt>
              </c:strCache>
            </c:strRef>
          </c:tx>
          <c:spPr>
            <a:solidFill>
              <a:srgbClr val="2E75B6"/>
            </a:solidFill>
            <a:ln w="19050">
              <a:noFill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02C2-4E44-8FE9-8C6DAAD3B2CB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02C2-4E44-8FE9-8C6DAAD3B2CB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02C2-4E44-8FE9-8C6DAAD3B2CB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02C2-4E44-8FE9-8C6DAAD3B2CB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02C2-4E44-8FE9-8C6DAAD3B2CB}"/>
              </c:ext>
            </c:extLst>
          </c:dPt>
          <c:cat>
            <c:strRef>
              <c:f>Sheet1!$A$2:$A$6</c:f>
              <c:strCache>
                <c:ptCount val="5"/>
                <c:pt idx="0">
                  <c:v>Presuming Competence</c:v>
                </c:pt>
                <c:pt idx="1">
                  <c:v>Participation</c:v>
                </c:pt>
                <c:pt idx="2">
                  <c:v>Purpose</c:v>
                </c:pt>
                <c:pt idx="3">
                  <c:v>Planning For All</c:v>
                </c:pt>
                <c:pt idx="4">
                  <c:v>Place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2C2-4E44-8FE9-8C6DAAD3B2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>
          <a:noFill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220224477706745"/>
          <c:y val="0.1534938681477446"/>
          <c:w val="0.49384659574319029"/>
          <c:h val="0.7372893410548218"/>
        </c:manualLayout>
      </c:layout>
      <c:doughnut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SRSP Priorities</c:v>
                </c:pt>
              </c:strCache>
            </c:strRef>
          </c:tx>
          <c:spPr>
            <a:solidFill>
              <a:srgbClr val="008037"/>
            </a:solidFill>
            <a:ln w="19050">
              <a:noFill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E279-4766-AFF0-D8557097CBAD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E279-4766-AFF0-D8557097CBAD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E279-4766-AFF0-D8557097CBAD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E279-4766-AFF0-D8557097CBAD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E279-4766-AFF0-D8557097CBAD}"/>
              </c:ext>
            </c:extLst>
          </c:dPt>
          <c:cat>
            <c:strRef>
              <c:f>Sheet1!$A$2:$A$6</c:f>
              <c:strCache>
                <c:ptCount val="5"/>
                <c:pt idx="0">
                  <c:v>Presuming Competence</c:v>
                </c:pt>
                <c:pt idx="1">
                  <c:v>Participation</c:v>
                </c:pt>
                <c:pt idx="2">
                  <c:v>Purpose</c:v>
                </c:pt>
                <c:pt idx="3">
                  <c:v>Planning For All</c:v>
                </c:pt>
                <c:pt idx="4">
                  <c:v>Place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279-4766-AFF0-D8557097CB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>
          <a:noFill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220224477706745"/>
          <c:y val="0.1534938681477446"/>
          <c:w val="0.49384659574319029"/>
          <c:h val="0.7372893410548218"/>
        </c:manualLayout>
      </c:layout>
      <c:doughnut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SRSP Priorities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C4F5-45CF-9AA2-8A23D64ED368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C4F5-45CF-9AA2-8A23D64ED368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C4F5-45CF-9AA2-8A23D64ED368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C4F5-45CF-9AA2-8A23D64ED368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C4F5-45CF-9AA2-8A23D64ED368}"/>
              </c:ext>
            </c:extLst>
          </c:dPt>
          <c:cat>
            <c:strRef>
              <c:f>Sheet1!$A$2:$A$6</c:f>
              <c:strCache>
                <c:ptCount val="5"/>
                <c:pt idx="0">
                  <c:v>Presuming Competence</c:v>
                </c:pt>
                <c:pt idx="1">
                  <c:v>Participation</c:v>
                </c:pt>
                <c:pt idx="2">
                  <c:v>Purpose</c:v>
                </c:pt>
                <c:pt idx="3">
                  <c:v>Planning For All</c:v>
                </c:pt>
                <c:pt idx="4">
                  <c:v>Place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4F5-45CF-9AA2-8A23D64ED3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261820504931936"/>
          <c:y val="9.8538254741733444E-2"/>
          <c:w val="0.47724586394306401"/>
          <c:h val="0.8140122010741206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Practices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493-4704-ADD5-01FAC6C3FE3F}"/>
              </c:ext>
            </c:extLst>
          </c:dPt>
          <c:dPt>
            <c:idx val="1"/>
            <c:bubble3D val="0"/>
            <c:spPr>
              <a:solidFill>
                <a:srgbClr val="FF99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493-4704-ADD5-01FAC6C3FE3F}"/>
              </c:ext>
            </c:extLst>
          </c:dPt>
          <c:dPt>
            <c:idx val="2"/>
            <c:bubble3D val="0"/>
            <c:spPr>
              <a:solidFill>
                <a:srgbClr val="5B9BD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493-4704-ADD5-01FAC6C3FE3F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493-4704-ADD5-01FAC6C3FE3F}"/>
              </c:ext>
            </c:extLst>
          </c:dPt>
          <c:dPt>
            <c:idx val="4"/>
            <c:bubble3D val="0"/>
            <c:spPr>
              <a:solidFill>
                <a:srgbClr val="BC8FD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493-4704-ADD5-01FAC6C3FE3F}"/>
              </c:ext>
            </c:extLst>
          </c:dPt>
          <c:cat>
            <c:strRef>
              <c:f>Sheet1!$A$2:$A$7</c:f>
              <c:strCache>
                <c:ptCount val="5"/>
                <c:pt idx="0">
                  <c:v>Collective Teacher Efficacy</c:v>
                </c:pt>
                <c:pt idx="1">
                  <c:v>Self-
Efficacy</c:v>
                </c:pt>
                <c:pt idx="2">
                  <c:v>Response 
to 
Intervention</c:v>
                </c:pt>
                <c:pt idx="3">
                  <c:v>Parental Engagement</c:v>
                </c:pt>
                <c:pt idx="4">
                  <c:v>Strength-Based Planning</c:v>
                </c:pt>
              </c:strCache>
              <c:extLst/>
            </c:strRef>
          </c:cat>
          <c:val>
            <c:numRef>
              <c:f>Sheet1!$B$2:$B$7</c:f>
              <c:numCache>
                <c:formatCode>General</c:formatCode>
                <c:ptCount val="5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A-C493-4704-ADD5-01FAC6C3FE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261820504931936"/>
          <c:y val="9.8538254741733444E-2"/>
          <c:w val="0.47724586394306401"/>
          <c:h val="0.8140122010741206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5 Ps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20"/>
            <c:spPr>
              <a:solidFill>
                <a:srgbClr val="4472C4"/>
              </a:solidFill>
              <a:ln w="762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2B2-4BAD-84D2-0214EFD14D22}"/>
              </c:ext>
            </c:extLst>
          </c:dPt>
          <c:dPt>
            <c:idx val="1"/>
            <c:bubble3D val="0"/>
            <c:spPr>
              <a:solidFill>
                <a:srgbClr val="FF9900">
                  <a:alpha val="50196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2B2-4BAD-84D2-0214EFD14D22}"/>
              </c:ext>
            </c:extLst>
          </c:dPt>
          <c:dPt>
            <c:idx val="2"/>
            <c:bubble3D val="0"/>
            <c:spPr>
              <a:solidFill>
                <a:srgbClr val="5B9BD5">
                  <a:alpha val="50196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2B2-4BAD-84D2-0214EFD14D22}"/>
              </c:ext>
            </c:extLst>
          </c:dPt>
          <c:dPt>
            <c:idx val="3"/>
            <c:bubble3D val="0"/>
            <c:spPr>
              <a:solidFill>
                <a:srgbClr val="00B050">
                  <a:alpha val="50196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2B2-4BAD-84D2-0214EFD14D22}"/>
              </c:ext>
            </c:extLst>
          </c:dPt>
          <c:dPt>
            <c:idx val="4"/>
            <c:bubble3D val="0"/>
            <c:spPr>
              <a:solidFill>
                <a:srgbClr val="BC8FDD">
                  <a:alpha val="50196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2B2-4BAD-84D2-0214EFD14D2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2B2-4BAD-84D2-0214EFD14D22}"/>
              </c:ext>
            </c:extLst>
          </c:dPt>
          <c:dLbls>
            <c:dLbl>
              <c:idx val="0"/>
              <c:layout>
                <c:manualLayout>
                  <c:x val="-0.13712783933993047"/>
                  <c:y val="0.15916490658852761"/>
                </c:manualLayout>
              </c:layout>
              <c:tx>
                <c:rich>
                  <a:bodyPr/>
                  <a:lstStyle/>
                  <a:p>
                    <a:fld id="{A764C576-F08B-4DF9-8EC6-A9589FDB655E}" type="CATEGORYNAME">
                      <a:rPr lang="en-US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endParaRPr lang="en-CA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2B2-4BAD-84D2-0214EFD14D22}"/>
                </c:ext>
              </c:extLst>
            </c:dLbl>
            <c:dLbl>
              <c:idx val="1"/>
              <c:layout>
                <c:manualLayout>
                  <c:x val="-0.13480968174411873"/>
                  <c:y val="-8.0621255923074037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>
                        <a:solidFill>
                          <a:schemeClr val="tx1"/>
                        </a:solidFill>
                      </a:rPr>
                      <a:t>Trauma-</a:t>
                    </a:r>
                  </a:p>
                  <a:p>
                    <a:r>
                      <a:rPr lang="en-US" sz="1600" baseline="0" dirty="0">
                        <a:solidFill>
                          <a:schemeClr val="tx1"/>
                        </a:solidFill>
                      </a:rPr>
                      <a:t>Informed</a:t>
                    </a:r>
                  </a:p>
                  <a:p>
                    <a:r>
                      <a:rPr lang="en-US" sz="1600" baseline="0" dirty="0">
                        <a:solidFill>
                          <a:schemeClr val="tx1"/>
                        </a:solidFill>
                      </a:rPr>
                      <a:t>Practice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C2B2-4BAD-84D2-0214EFD14D22}"/>
                </c:ext>
              </c:extLst>
            </c:dLbl>
            <c:dLbl>
              <c:idx val="2"/>
              <c:layout>
                <c:manualLayout>
                  <c:x val="-0.16012333816741411"/>
                  <c:y val="-0.36407641955140491"/>
                </c:manualLayout>
              </c:layout>
              <c:tx>
                <c:rich>
                  <a:bodyPr/>
                  <a:lstStyle/>
                  <a:p>
                    <a:fld id="{67FBDE21-A13C-4E44-BE61-FFAED690B898}" type="CATEGORYNAME">
                      <a:rPr lang="en-US" sz="1500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endParaRPr lang="en-CA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2B2-4BAD-84D2-0214EFD14D22}"/>
                </c:ext>
              </c:extLst>
            </c:dLbl>
            <c:dLbl>
              <c:idx val="3"/>
              <c:layout>
                <c:manualLayout>
                  <c:x val="0.31181587220007662"/>
                  <c:y val="0.12376900033091497"/>
                </c:manualLayout>
              </c:layout>
              <c:tx>
                <c:rich>
                  <a:bodyPr/>
                  <a:lstStyle/>
                  <a:p>
                    <a:fld id="{50BEF7D2-1584-4D90-A80E-6658BE0C4B52}" type="CATEGORYNAME">
                      <a:rPr lang="en-US" sz="1600" b="1" dirty="0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endParaRPr lang="en-CA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2B2-4BAD-84D2-0214EFD14D22}"/>
                </c:ext>
              </c:extLst>
            </c:dLbl>
            <c:dLbl>
              <c:idx val="4"/>
              <c:layout>
                <c:manualLayout>
                  <c:x val="0.14584428594756771"/>
                  <c:y val="0.1765763649809789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Strength</a:t>
                    </a:r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-Based Planning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C2B2-4BAD-84D2-0214EFD14D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5"/>
                <c:pt idx="0">
                  <c:v>Collective Teacher Efficacy</c:v>
                </c:pt>
                <c:pt idx="1">
                  <c:v>Self-
Efficacy</c:v>
                </c:pt>
                <c:pt idx="2">
                  <c:v>Response 
to 
Intervention</c:v>
                </c:pt>
                <c:pt idx="3">
                  <c:v>Parental Engagement</c:v>
                </c:pt>
                <c:pt idx="4">
                  <c:v>Strength-Based Planning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2B2-4BAD-84D2-0214EFD14D22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261820504931936"/>
          <c:y val="9.8538254741733444E-2"/>
          <c:w val="0.47724586394306401"/>
          <c:h val="0.8140122010741206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5 Ps</c:v>
                </c:pt>
              </c:strCache>
            </c:strRef>
          </c:tx>
          <c:dPt>
            <c:idx val="0"/>
            <c:bubble3D val="0"/>
            <c:spPr>
              <a:solidFill>
                <a:srgbClr val="4472C4">
                  <a:alpha val="50196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2B2-4BAD-84D2-0214EFD14D22}"/>
              </c:ext>
            </c:extLst>
          </c:dPt>
          <c:dPt>
            <c:idx val="1"/>
            <c:bubble3D val="0"/>
            <c:explosion val="20"/>
            <c:spPr>
              <a:solidFill>
                <a:srgbClr val="FF9900"/>
              </a:solidFill>
              <a:ln w="762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2B2-4BAD-84D2-0214EFD14D22}"/>
              </c:ext>
            </c:extLst>
          </c:dPt>
          <c:dPt>
            <c:idx val="2"/>
            <c:bubble3D val="0"/>
            <c:spPr>
              <a:solidFill>
                <a:srgbClr val="5B9BD5">
                  <a:alpha val="50196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2B2-4BAD-84D2-0214EFD14D22}"/>
              </c:ext>
            </c:extLst>
          </c:dPt>
          <c:dPt>
            <c:idx val="3"/>
            <c:bubble3D val="0"/>
            <c:spPr>
              <a:solidFill>
                <a:srgbClr val="00B050">
                  <a:alpha val="50196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2B2-4BAD-84D2-0214EFD14D22}"/>
              </c:ext>
            </c:extLst>
          </c:dPt>
          <c:dPt>
            <c:idx val="4"/>
            <c:bubble3D val="0"/>
            <c:spPr>
              <a:solidFill>
                <a:srgbClr val="BC8FDD">
                  <a:alpha val="50196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2B2-4BAD-84D2-0214EFD14D2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2B2-4BAD-84D2-0214EFD14D22}"/>
              </c:ext>
            </c:extLst>
          </c:dPt>
          <c:dLbls>
            <c:dLbl>
              <c:idx val="0"/>
              <c:layout>
                <c:manualLayout>
                  <c:x val="-0.13712783933993047"/>
                  <c:y val="0.15916490658852761"/>
                </c:manualLayout>
              </c:layout>
              <c:tx>
                <c:rich>
                  <a:bodyPr/>
                  <a:lstStyle/>
                  <a:p>
                    <a:fld id="{A764C576-F08B-4DF9-8EC6-A9589FDB655E}" type="CATEGORYNAME">
                      <a:rPr lang="en-US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endParaRPr lang="en-CA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2B2-4BAD-84D2-0214EFD14D22}"/>
                </c:ext>
              </c:extLst>
            </c:dLbl>
            <c:dLbl>
              <c:idx val="1"/>
              <c:layout>
                <c:manualLayout>
                  <c:x val="-0.14131086347467176"/>
                  <c:y val="-8.6165611201867789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Trauma-</a:t>
                    </a:r>
                  </a:p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Informed</a:t>
                    </a:r>
                  </a:p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Practice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C2B2-4BAD-84D2-0214EFD14D22}"/>
                </c:ext>
              </c:extLst>
            </c:dLbl>
            <c:dLbl>
              <c:idx val="2"/>
              <c:layout>
                <c:manualLayout>
                  <c:x val="-0.16012333816741411"/>
                  <c:y val="-0.36407641955140491"/>
                </c:manualLayout>
              </c:layout>
              <c:tx>
                <c:rich>
                  <a:bodyPr/>
                  <a:lstStyle/>
                  <a:p>
                    <a:fld id="{67FBDE21-A13C-4E44-BE61-FFAED690B898}" type="CATEGORYNAME">
                      <a:rPr lang="en-US" sz="1500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endParaRPr lang="en-CA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2B2-4BAD-84D2-0214EFD14D22}"/>
                </c:ext>
              </c:extLst>
            </c:dLbl>
            <c:dLbl>
              <c:idx val="3"/>
              <c:layout>
                <c:manualLayout>
                  <c:x val="0.31181587220007662"/>
                  <c:y val="0.12376900033091497"/>
                </c:manualLayout>
              </c:layout>
              <c:tx>
                <c:rich>
                  <a:bodyPr/>
                  <a:lstStyle/>
                  <a:p>
                    <a:fld id="{50BEF7D2-1584-4D90-A80E-6658BE0C4B52}" type="CATEGORYNAME">
                      <a:rPr lang="en-US" sz="1600" b="1" dirty="0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endParaRPr lang="en-CA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2B2-4BAD-84D2-0214EFD14D22}"/>
                </c:ext>
              </c:extLst>
            </c:dLbl>
            <c:dLbl>
              <c:idx val="4"/>
              <c:layout>
                <c:manualLayout>
                  <c:x val="0.14584428594756771"/>
                  <c:y val="0.1765763649809789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Strength</a:t>
                    </a:r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-Based Planning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C2B2-4BAD-84D2-0214EFD14D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5"/>
                <c:pt idx="0">
                  <c:v>Collective Teacher Efficacy</c:v>
                </c:pt>
                <c:pt idx="1">
                  <c:v>Self-
Efficacy</c:v>
                </c:pt>
                <c:pt idx="2">
                  <c:v>Response 
to 
Intervention</c:v>
                </c:pt>
                <c:pt idx="3">
                  <c:v>Parental Engagement</c:v>
                </c:pt>
                <c:pt idx="4">
                  <c:v>Strength-Based Planning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2B2-4BAD-84D2-0214EFD14D22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10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1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1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1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104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104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104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104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104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104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64AFB-7A0C-4809-92E7-BD0F7EA90C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661B61-C6AB-45DE-B162-C0434EFD7D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771023-C4CA-4080-915D-0A17C5EB9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5E0D0-BF5D-4306-8A59-C68C48968158}" type="datetimeFigureOut">
              <a:rPr lang="en-CA" smtClean="0"/>
              <a:t>2023-03-17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C3F0D-5552-4BCD-ADEE-0AB686546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2E949-4691-43F9-B0E9-7E3F1EAA6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D4BD-9238-41C6-8639-6B5AB3CC3AA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9407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84727-C364-4BC9-8388-1F19FC312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0A8F4C-369D-44A8-B39E-5A47EF63B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207D4-06CA-448C-9756-3AE2F8DF2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5E0D0-BF5D-4306-8A59-C68C48968158}" type="datetimeFigureOut">
              <a:rPr lang="en-CA" smtClean="0"/>
              <a:t>2023-03-17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20753-ED8D-4232-B955-4119A207B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999F6-087A-4BB1-8BA1-DFAA569F2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D4BD-9238-41C6-8639-6B5AB3CC3AA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6341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CD8150-25D5-4C77-AA52-86E3AD8504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7D265B-863A-4885-B2DC-F05252FF0A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6ED71-8835-4FA6-BC63-9044E9442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5E0D0-BF5D-4306-8A59-C68C48968158}" type="datetimeFigureOut">
              <a:rPr lang="en-CA" smtClean="0"/>
              <a:t>2023-03-17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6AF1C-EDAC-40E0-9C53-4535E52DB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C6396-5CFB-40E5-B920-0AFB0D904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D4BD-9238-41C6-8639-6B5AB3CC3AA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3209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DD75F-521F-40BC-A387-C8A31FC3F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2F222-F3BE-42C3-A743-131C83DA2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FEEDE-D225-49C4-AEEF-6DDFD5898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5E0D0-BF5D-4306-8A59-C68C48968158}" type="datetimeFigureOut">
              <a:rPr lang="en-CA" smtClean="0"/>
              <a:t>2023-03-17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D3C1A-102C-44DF-B132-88B590F80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7FA9E-7607-4927-A278-EC749DCA9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D4BD-9238-41C6-8639-6B5AB3CC3AA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8020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4BD21-6DA9-40D2-B210-E0CC53ECA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B833E-AC7A-4D5F-A528-C1B4D80BA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F053A-13AB-4B82-927D-7A7758377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5E0D0-BF5D-4306-8A59-C68C48968158}" type="datetimeFigureOut">
              <a:rPr lang="en-CA" smtClean="0"/>
              <a:t>2023-03-17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25F2E-9F2A-4725-800D-B503C53A4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FB1FC0-D9BA-46E9-AADE-C853E4A8F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D4BD-9238-41C6-8639-6B5AB3CC3AA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1237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6F433-0364-46B6-B5AB-8ADD89B24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58731-05B7-4FCA-A309-7F583D2281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7D5270-083B-4B2E-86D9-A261EC0EAC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BEE560-D3E5-4F48-AC41-F352B5520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5E0D0-BF5D-4306-8A59-C68C48968158}" type="datetimeFigureOut">
              <a:rPr lang="en-CA" smtClean="0"/>
              <a:t>2023-03-17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36D15F-D877-4FC7-BD7B-46266E4D6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908025-1AE2-4C35-AA5C-DE6149C58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D4BD-9238-41C6-8639-6B5AB3CC3AA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7848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39598-D9E4-46C1-B111-3AC10E34B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024E9-3A4D-445B-8460-D58E36D7C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9567A6-029C-4E2D-909D-ECA07606A3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6B19A0-A4BD-46DA-9900-629E0C1E7A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9201A-A8B2-4D1D-9DBA-CBE7EF161F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455E5E-6F7A-491D-918D-60F7CCA09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5E0D0-BF5D-4306-8A59-C68C48968158}" type="datetimeFigureOut">
              <a:rPr lang="en-CA" smtClean="0"/>
              <a:t>2023-03-17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4D2E6F-DA94-431A-80C5-4C9CD7BE6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A4498A-76D9-4706-A3BF-BE73D58E6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D4BD-9238-41C6-8639-6B5AB3CC3AA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7372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AC68E-44C4-4573-BF32-C30D96CC4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E464FD-54E7-4604-87D3-B5E1F6142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5E0D0-BF5D-4306-8A59-C68C48968158}" type="datetimeFigureOut">
              <a:rPr lang="en-CA" smtClean="0"/>
              <a:t>2023-03-17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FC00BB-2641-4297-9A2D-2553FA381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C084A-A28F-4057-BA4D-A992243E5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D4BD-9238-41C6-8639-6B5AB3CC3AA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1694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58BC84-DC79-4233-8296-AEA6EEE1C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5E0D0-BF5D-4306-8A59-C68C48968158}" type="datetimeFigureOut">
              <a:rPr lang="en-CA" smtClean="0"/>
              <a:t>2023-03-17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0A28E8-AA89-42EB-B8A3-103B9F0F5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4C2E8-6784-46F3-8E53-87D09FEB7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D4BD-9238-41C6-8639-6B5AB3CC3AA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876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7C269-759B-44D8-BDED-5BED7D0E2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EF016-BD08-4B60-9C2A-280D94130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768A68-00F9-4C16-B291-01865D612C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1E9669-B9E3-4E50-8300-50DA46EB9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5E0D0-BF5D-4306-8A59-C68C48968158}" type="datetimeFigureOut">
              <a:rPr lang="en-CA" smtClean="0"/>
              <a:t>2023-03-17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6789AD-BFEF-4312-817C-4E62A7BF7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857F04-BE1D-4293-B4A0-5F04014D9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D4BD-9238-41C6-8639-6B5AB3CC3AA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0610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972B7-CAF8-4685-93B3-47317396F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620B15-0779-4D09-A1F5-9071699F31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AB752-03CF-4976-AFFD-2ED394D44C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CD6842-1060-41AC-B2A8-D9A2D3266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5E0D0-BF5D-4306-8A59-C68C48968158}" type="datetimeFigureOut">
              <a:rPr lang="en-CA" smtClean="0"/>
              <a:t>2023-03-17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936B66-A1AF-4260-842E-6E9B04FC2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B5DCBA-ACA9-4049-92FD-7A542F91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9D4BD-9238-41C6-8639-6B5AB3CC3AA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8305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7EADB3-27D6-42C6-A428-681E6C932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529C3-0617-4EE4-9468-F8B9F967B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06CBE-5C44-4D54-8226-49D870BE80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5E0D0-BF5D-4306-8A59-C68C48968158}" type="datetimeFigureOut">
              <a:rPr lang="en-CA" smtClean="0"/>
              <a:t>2023-03-17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7374B9-857D-44A3-8305-0271D3A5DF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CBC2-5F25-4005-9BD6-C663E2A3F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9D4BD-9238-41C6-8639-6B5AB3CC3AA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4455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slide" Target="slide22.xml"/><Relationship Id="rId18" Type="http://schemas.openxmlformats.org/officeDocument/2006/relationships/slide" Target="slide7.xml"/><Relationship Id="rId26" Type="http://schemas.openxmlformats.org/officeDocument/2006/relationships/slide" Target="slide3.xml"/><Relationship Id="rId21" Type="http://schemas.openxmlformats.org/officeDocument/2006/relationships/slide" Target="slide9.xml"/><Relationship Id="rId34" Type="http://schemas.openxmlformats.org/officeDocument/2006/relationships/chart" Target="../charts/chart4.xml"/><Relationship Id="rId7" Type="http://schemas.openxmlformats.org/officeDocument/2006/relationships/image" Target="../media/image3.jpg"/><Relationship Id="rId12" Type="http://schemas.openxmlformats.org/officeDocument/2006/relationships/image" Target="../media/image8.png"/><Relationship Id="rId17" Type="http://schemas.openxmlformats.org/officeDocument/2006/relationships/slide" Target="slide18.xml"/><Relationship Id="rId25" Type="http://schemas.openxmlformats.org/officeDocument/2006/relationships/slide" Target="slide4.xml"/><Relationship Id="rId33" Type="http://schemas.openxmlformats.org/officeDocument/2006/relationships/slide" Target="slide12.xml"/><Relationship Id="rId38" Type="http://schemas.openxmlformats.org/officeDocument/2006/relationships/slide" Target="slide23.xml"/><Relationship Id="rId2" Type="http://schemas.openxmlformats.org/officeDocument/2006/relationships/image" Target="../media/image1.png"/><Relationship Id="rId16" Type="http://schemas.openxmlformats.org/officeDocument/2006/relationships/slide" Target="slide19.xml"/><Relationship Id="rId20" Type="http://schemas.openxmlformats.org/officeDocument/2006/relationships/slide" Target="slide11.xml"/><Relationship Id="rId29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11" Type="http://schemas.openxmlformats.org/officeDocument/2006/relationships/image" Target="../media/image7.png"/><Relationship Id="rId24" Type="http://schemas.openxmlformats.org/officeDocument/2006/relationships/slide" Target="slide5.xml"/><Relationship Id="rId32" Type="http://schemas.openxmlformats.org/officeDocument/2006/relationships/slide" Target="slide13.xml"/><Relationship Id="rId37" Type="http://schemas.openxmlformats.org/officeDocument/2006/relationships/chart" Target="../charts/chart7.xml"/><Relationship Id="rId5" Type="http://schemas.openxmlformats.org/officeDocument/2006/relationships/chart" Target="../charts/chart2.xml"/><Relationship Id="rId15" Type="http://schemas.openxmlformats.org/officeDocument/2006/relationships/slide" Target="slide20.xml"/><Relationship Id="rId23" Type="http://schemas.openxmlformats.org/officeDocument/2006/relationships/slide" Target="slide6.xml"/><Relationship Id="rId28" Type="http://schemas.openxmlformats.org/officeDocument/2006/relationships/slide" Target="slide17.xml"/><Relationship Id="rId36" Type="http://schemas.openxmlformats.org/officeDocument/2006/relationships/chart" Target="../charts/chart6.xml"/><Relationship Id="rId10" Type="http://schemas.openxmlformats.org/officeDocument/2006/relationships/image" Target="../media/image6.png"/><Relationship Id="rId19" Type="http://schemas.openxmlformats.org/officeDocument/2006/relationships/slide" Target="slide10.xml"/><Relationship Id="rId31" Type="http://schemas.openxmlformats.org/officeDocument/2006/relationships/slide" Target="slide14.xml"/><Relationship Id="rId4" Type="http://schemas.openxmlformats.org/officeDocument/2006/relationships/chart" Target="../charts/chart1.xml"/><Relationship Id="rId9" Type="http://schemas.openxmlformats.org/officeDocument/2006/relationships/image" Target="../media/image5.png"/><Relationship Id="rId14" Type="http://schemas.openxmlformats.org/officeDocument/2006/relationships/slide" Target="slide21.xml"/><Relationship Id="rId22" Type="http://schemas.openxmlformats.org/officeDocument/2006/relationships/slide" Target="slide8.xml"/><Relationship Id="rId27" Type="http://schemas.openxmlformats.org/officeDocument/2006/relationships/slide" Target="slide2.xml"/><Relationship Id="rId30" Type="http://schemas.openxmlformats.org/officeDocument/2006/relationships/slide" Target="slide15.xml"/><Relationship Id="rId35" Type="http://schemas.openxmlformats.org/officeDocument/2006/relationships/chart" Target="../charts/chart5.xml"/><Relationship Id="rId8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9.xml"/><Relationship Id="rId3" Type="http://schemas.openxmlformats.org/officeDocument/2006/relationships/image" Target="../media/image28.png"/><Relationship Id="rId7" Type="http://schemas.openxmlformats.org/officeDocument/2006/relationships/image" Target="../media/image3.jpg"/><Relationship Id="rId12" Type="http://schemas.openxmlformats.org/officeDocument/2006/relationships/slide" Target="slide11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VZeWXeadqmw?feature=oembed" TargetMode="External"/><Relationship Id="rId6" Type="http://schemas.openxmlformats.org/officeDocument/2006/relationships/image" Target="../media/image30.jpeg"/><Relationship Id="rId11" Type="http://schemas.openxmlformats.org/officeDocument/2006/relationships/slide" Target="slide7.xml"/><Relationship Id="rId5" Type="http://schemas.openxmlformats.org/officeDocument/2006/relationships/image" Target="../media/image33.jpeg"/><Relationship Id="rId10" Type="http://schemas.openxmlformats.org/officeDocument/2006/relationships/image" Target="../media/image11.png"/><Relationship Id="rId4" Type="http://schemas.openxmlformats.org/officeDocument/2006/relationships/chart" Target="../charts/chart16.xml"/><Relationship Id="rId9" Type="http://schemas.openxmlformats.org/officeDocument/2006/relationships/slide" Target="slide1.xml"/><Relationship Id="rId14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image" Target="../media/image37.png"/><Relationship Id="rId18" Type="http://schemas.openxmlformats.org/officeDocument/2006/relationships/slide" Target="slide9.xml"/><Relationship Id="rId3" Type="http://schemas.openxmlformats.org/officeDocument/2006/relationships/image" Target="../media/image28.png"/><Relationship Id="rId7" Type="http://schemas.openxmlformats.org/officeDocument/2006/relationships/image" Target="../media/image35.jpeg"/><Relationship Id="rId12" Type="http://schemas.openxmlformats.org/officeDocument/2006/relationships/hyperlink" Target="https://www.srsd119.ca/teacher-information-2/inclusive-learning-team-intensives-supports/inclusion-intervention-plan-iip/" TargetMode="External"/><Relationship Id="rId17" Type="http://schemas.openxmlformats.org/officeDocument/2006/relationships/slide" Target="slide10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7.xml"/><Relationship Id="rId1" Type="http://schemas.openxmlformats.org/officeDocument/2006/relationships/video" Target="https://www.youtube.com/embed/MzL8yMBKM7k?start=5&amp;feature=oembed" TargetMode="External"/><Relationship Id="rId6" Type="http://schemas.openxmlformats.org/officeDocument/2006/relationships/image" Target="../media/image34.png"/><Relationship Id="rId11" Type="http://schemas.openxmlformats.org/officeDocument/2006/relationships/image" Target="../media/image17.png"/><Relationship Id="rId5" Type="http://schemas.openxmlformats.org/officeDocument/2006/relationships/hyperlink" Target="https://www.srsd119.ca/wp-content/uploads/SSS/SRPSD_STEP_ReferenceGuide_WEB.pdf" TargetMode="External"/><Relationship Id="rId15" Type="http://schemas.openxmlformats.org/officeDocument/2006/relationships/image" Target="../media/image11.png"/><Relationship Id="rId10" Type="http://schemas.openxmlformats.org/officeDocument/2006/relationships/image" Target="../media/image36.png"/><Relationship Id="rId19" Type="http://schemas.openxmlformats.org/officeDocument/2006/relationships/slide" Target="slide8.xml"/><Relationship Id="rId4" Type="http://schemas.openxmlformats.org/officeDocument/2006/relationships/chart" Target="../charts/chart17.xml"/><Relationship Id="rId9" Type="http://schemas.openxmlformats.org/officeDocument/2006/relationships/hyperlink" Target="https://www.amazon.ca/All-One-Designing-Individual-Classrooms/dp/1553798848/ref=d_pd_sbs_sccl_2_1/131-6301447-2925223?pd_rd_w=X99mW&amp;content-id=amzn1.sym.e09d3028-5638-44d6-a6a2-f832afb24084&amp;pf_rd_p=e09d3028-5638-44d6-a6a2-f832afb24084&amp;pf_rd_r=YFX6JPHYV49NF6DA1FRP&amp;pd_rd_wg=RrwCA&amp;pd_rd_r=adf1f979-0e1d-45e9-ac2b-255357ad6cae&amp;pd_rd_i=1553798848&amp;psc=1" TargetMode="External"/><Relationship Id="rId14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mazon.ca/Art-Coaching-Teams-Resilient-Communities/dp/1118984153" TargetMode="External"/><Relationship Id="rId13" Type="http://schemas.openxmlformats.org/officeDocument/2006/relationships/hyperlink" Target="mailto:TRouault@srsd119.ca" TargetMode="External"/><Relationship Id="rId18" Type="http://schemas.openxmlformats.org/officeDocument/2006/relationships/hyperlink" Target="mailto:KPawliw@srsd119.ca" TargetMode="External"/><Relationship Id="rId3" Type="http://schemas.openxmlformats.org/officeDocument/2006/relationships/package" Target="../embeddings/Microsoft_PowerPoint_Presentation.pptx"/><Relationship Id="rId21" Type="http://schemas.openxmlformats.org/officeDocument/2006/relationships/slide" Target="slide17.xml"/><Relationship Id="rId7" Type="http://schemas.openxmlformats.org/officeDocument/2006/relationships/image" Target="../media/image39.jpeg"/><Relationship Id="rId12" Type="http://schemas.openxmlformats.org/officeDocument/2006/relationships/hyperlink" Target="mailto:KSinoski@srsd119.ca" TargetMode="External"/><Relationship Id="rId17" Type="http://schemas.openxmlformats.org/officeDocument/2006/relationships/hyperlink" Target="mailto:MBlais@srsd119.ca" TargetMode="External"/><Relationship Id="rId25" Type="http://schemas.openxmlformats.org/officeDocument/2006/relationships/slide" Target="slide13.xml"/><Relationship Id="rId2" Type="http://schemas.openxmlformats.org/officeDocument/2006/relationships/slideLayout" Target="../slideLayouts/slideLayout7.xml"/><Relationship Id="rId16" Type="http://schemas.openxmlformats.org/officeDocument/2006/relationships/hyperlink" Target="mailto:KKarakochuk@srsd119.ca" TargetMode="External"/><Relationship Id="rId20" Type="http://schemas.openxmlformats.org/officeDocument/2006/relationships/image" Target="../media/image11.png"/><Relationship Id="rId1" Type="http://schemas.openxmlformats.org/officeDocument/2006/relationships/vmlDrawing" Target="../drawings/vmlDrawing1.vml"/><Relationship Id="rId6" Type="http://schemas.openxmlformats.org/officeDocument/2006/relationships/hyperlink" Target="https://www.amazon.ca/Art-Coaching-Effective-Strategies-Transformation/dp/1118206533/ref=pd_bxgy_img_sccl_1/145-2710135-8981146?pd_rd_w=4yS4X&amp;content-id=amzn1.sym.17b2b149-58e2-4824-ba79-851c5f351fdc&amp;pf_rd_p=17b2b149-58e2-4824-ba79-851c5f351fdc&amp;pf_rd_r=2KQZDZ9FKSN3CRDTMM8J&amp;pd_rd_wg=NbmGs&amp;pd_rd_r=401523b1-8f34-4ff7-8b69-e0fbbaeb85f0&amp;pd_rd_i=1118206533&amp;psc=1" TargetMode="External"/><Relationship Id="rId11" Type="http://schemas.openxmlformats.org/officeDocument/2006/relationships/hyperlink" Target="mailto:DIsbister@srsd119.ca" TargetMode="External"/><Relationship Id="rId24" Type="http://schemas.openxmlformats.org/officeDocument/2006/relationships/slide" Target="slide14.xml"/><Relationship Id="rId5" Type="http://schemas.openxmlformats.org/officeDocument/2006/relationships/image" Target="../media/image3.jpg"/><Relationship Id="rId15" Type="http://schemas.openxmlformats.org/officeDocument/2006/relationships/hyperlink" Target="mailto:CLemire@srsd119.ca" TargetMode="External"/><Relationship Id="rId23" Type="http://schemas.openxmlformats.org/officeDocument/2006/relationships/slide" Target="slide16.xml"/><Relationship Id="rId10" Type="http://schemas.openxmlformats.org/officeDocument/2006/relationships/hyperlink" Target="mailto:TThorsen@srsd119.ca" TargetMode="External"/><Relationship Id="rId19" Type="http://schemas.openxmlformats.org/officeDocument/2006/relationships/slide" Target="slide1.xml"/><Relationship Id="rId4" Type="http://schemas.openxmlformats.org/officeDocument/2006/relationships/image" Target="../media/image38.emf"/><Relationship Id="rId9" Type="http://schemas.openxmlformats.org/officeDocument/2006/relationships/image" Target="../media/image40.jpeg"/><Relationship Id="rId14" Type="http://schemas.openxmlformats.org/officeDocument/2006/relationships/hyperlink" Target="mailto:DSchluff@srsd119.ca" TargetMode="External"/><Relationship Id="rId22" Type="http://schemas.openxmlformats.org/officeDocument/2006/relationships/slide" Target="slide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tf.sk.ca/professional-resources/professional-growth-networks" TargetMode="External"/><Relationship Id="rId13" Type="http://schemas.openxmlformats.org/officeDocument/2006/relationships/slide" Target="slide1.xml"/><Relationship Id="rId18" Type="http://schemas.openxmlformats.org/officeDocument/2006/relationships/slide" Target="slide16.xml"/><Relationship Id="rId3" Type="http://schemas.openxmlformats.org/officeDocument/2006/relationships/hyperlink" Target="https://www.edonline.sk.ca/webapps/blackboard/content/listContent.jsp?course_id=_3941_1&amp;content_id=_128062_1&amp;mode=reset" TargetMode="External"/><Relationship Id="rId7" Type="http://schemas.openxmlformats.org/officeDocument/2006/relationships/image" Target="../media/image43.png"/><Relationship Id="rId12" Type="http://schemas.openxmlformats.org/officeDocument/2006/relationships/image" Target="../media/image45.png"/><Relationship Id="rId17" Type="http://schemas.openxmlformats.org/officeDocument/2006/relationships/slide" Target="slide12.xml"/><Relationship Id="rId2" Type="http://schemas.openxmlformats.org/officeDocument/2006/relationships/image" Target="../media/image3.jpg"/><Relationship Id="rId16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11" Type="http://schemas.openxmlformats.org/officeDocument/2006/relationships/image" Target="../media/image1.png"/><Relationship Id="rId5" Type="http://schemas.openxmlformats.org/officeDocument/2006/relationships/hyperlink" Target="https://srsd119.edsby.com/p/BasePublic/" TargetMode="External"/><Relationship Id="rId15" Type="http://schemas.openxmlformats.org/officeDocument/2006/relationships/slide" Target="slide15.xml"/><Relationship Id="rId10" Type="http://schemas.openxmlformats.org/officeDocument/2006/relationships/hyperlink" Target="https://open.spotify.com/show/5P6UOtIlTDUgpI4AbyZd2g" TargetMode="External"/><Relationship Id="rId19" Type="http://schemas.openxmlformats.org/officeDocument/2006/relationships/slide" Target="slide14.xml"/><Relationship Id="rId4" Type="http://schemas.openxmlformats.org/officeDocument/2006/relationships/image" Target="../media/image41.png"/><Relationship Id="rId9" Type="http://schemas.openxmlformats.org/officeDocument/2006/relationships/image" Target="../media/image44.png"/><Relationship Id="rId1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publications.saskatchewan.ca/api/v1/products/90278/formats/107115/download" TargetMode="External"/><Relationship Id="rId13" Type="http://schemas.openxmlformats.org/officeDocument/2006/relationships/hyperlink" Target="https://www.edonline.sk.ca/webapps/moe-curriculum-BB5f208b6da4613/" TargetMode="External"/><Relationship Id="rId18" Type="http://schemas.openxmlformats.org/officeDocument/2006/relationships/image" Target="../media/image53.png"/><Relationship Id="rId26" Type="http://schemas.openxmlformats.org/officeDocument/2006/relationships/slide" Target="slide17.xml"/><Relationship Id="rId3" Type="http://schemas.openxmlformats.org/officeDocument/2006/relationships/image" Target="../media/image46.png"/><Relationship Id="rId21" Type="http://schemas.openxmlformats.org/officeDocument/2006/relationships/hyperlink" Target="https://publications.saskatchewan.ca/api/v1/products/75989/formats/84995/download" TargetMode="External"/><Relationship Id="rId7" Type="http://schemas.openxmlformats.org/officeDocument/2006/relationships/image" Target="../media/image48.png"/><Relationship Id="rId12" Type="http://schemas.openxmlformats.org/officeDocument/2006/relationships/image" Target="../media/image3.jpg"/><Relationship Id="rId17" Type="http://schemas.openxmlformats.org/officeDocument/2006/relationships/hyperlink" Target="https://www.srsd119.ca/wp-content/uploads/SSS/Module1_School-Wide-Planning.pdf" TargetMode="External"/><Relationship Id="rId25" Type="http://schemas.openxmlformats.org/officeDocument/2006/relationships/slide" Target="slide15.xml"/><Relationship Id="rId2" Type="http://schemas.openxmlformats.org/officeDocument/2006/relationships/hyperlink" Target="https://www.srsd119.ca/wp-content/uploads/SSS/SRPSD_IEC-Orientation-Manual_WEB.pdf" TargetMode="External"/><Relationship Id="rId16" Type="http://schemas.openxmlformats.org/officeDocument/2006/relationships/image" Target="../media/image52.png"/><Relationship Id="rId20" Type="http://schemas.openxmlformats.org/officeDocument/2006/relationships/image" Target="../media/image54.png"/><Relationship Id="rId29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rsd119.ca/wp-content/uploads/2015/12/PK_RL_Essential_Learning_Experiences.pdf" TargetMode="External"/><Relationship Id="rId11" Type="http://schemas.openxmlformats.org/officeDocument/2006/relationships/image" Target="../media/image50.png"/><Relationship Id="rId24" Type="http://schemas.openxmlformats.org/officeDocument/2006/relationships/image" Target="../media/image11.png"/><Relationship Id="rId5" Type="http://schemas.openxmlformats.org/officeDocument/2006/relationships/image" Target="../media/image47.png"/><Relationship Id="rId15" Type="http://schemas.openxmlformats.org/officeDocument/2006/relationships/hyperlink" Target="https://publications.saskatchewan.ca/api/v1/products/85573/formats/99073/download" TargetMode="External"/><Relationship Id="rId23" Type="http://schemas.openxmlformats.org/officeDocument/2006/relationships/slide" Target="slide1.xml"/><Relationship Id="rId28" Type="http://schemas.openxmlformats.org/officeDocument/2006/relationships/slide" Target="slide16.xml"/><Relationship Id="rId10" Type="http://schemas.openxmlformats.org/officeDocument/2006/relationships/hyperlink" Target="https://microsite-sws-prod.s3.amazonaws.com/media/editor/24/Responsive_Teaching_Practice__Assessment_2017.pdf" TargetMode="External"/><Relationship Id="rId19" Type="http://schemas.openxmlformats.org/officeDocument/2006/relationships/hyperlink" Target="https://www.srsd119.ca/wp-content/uploads/SSS/Module3_Guide-for-ESTs.pdf" TargetMode="External"/><Relationship Id="rId4" Type="http://schemas.openxmlformats.org/officeDocument/2006/relationships/hyperlink" Target="https://pubsaskdev.blob.core.windows.net/pubsask-prod/100225/100225-The_Adaptive_Dimension.pdf" TargetMode="External"/><Relationship Id="rId9" Type="http://schemas.openxmlformats.org/officeDocument/2006/relationships/image" Target="../media/image49.png"/><Relationship Id="rId14" Type="http://schemas.openxmlformats.org/officeDocument/2006/relationships/image" Target="../media/image51.png"/><Relationship Id="rId22" Type="http://schemas.openxmlformats.org/officeDocument/2006/relationships/image" Target="../media/image55.png"/><Relationship Id="rId27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" Target="slide13.xml"/><Relationship Id="rId7" Type="http://schemas.openxmlformats.org/officeDocument/2006/relationships/image" Target="../media/image11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17.png"/><Relationship Id="rId10" Type="http://schemas.openxmlformats.org/officeDocument/2006/relationships/slide" Target="slide14.xml"/><Relationship Id="rId4" Type="http://schemas.openxmlformats.org/officeDocument/2006/relationships/image" Target="../media/image3.jpg"/><Relationship Id="rId9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43.png"/><Relationship Id="rId18" Type="http://schemas.openxmlformats.org/officeDocument/2006/relationships/image" Target="../media/image11.png"/><Relationship Id="rId3" Type="http://schemas.openxmlformats.org/officeDocument/2006/relationships/image" Target="../media/image56.png"/><Relationship Id="rId21" Type="http://schemas.openxmlformats.org/officeDocument/2006/relationships/slide" Target="slide12.xml"/><Relationship Id="rId7" Type="http://schemas.openxmlformats.org/officeDocument/2006/relationships/hyperlink" Target="https://www.srsd119.ca/events/" TargetMode="External"/><Relationship Id="rId12" Type="http://schemas.openxmlformats.org/officeDocument/2006/relationships/image" Target="../media/image60.png"/><Relationship Id="rId17" Type="http://schemas.openxmlformats.org/officeDocument/2006/relationships/slide" Target="slide1.xml"/><Relationship Id="rId2" Type="http://schemas.openxmlformats.org/officeDocument/2006/relationships/hyperlink" Target="https://www.stf.sk.ca/professional-resources/stf-professional-learning" TargetMode="External"/><Relationship Id="rId16" Type="http://schemas.openxmlformats.org/officeDocument/2006/relationships/image" Target="../media/image61.png"/><Relationship Id="rId20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11" Type="http://schemas.openxmlformats.org/officeDocument/2006/relationships/hyperlink" Target="https://fivemooreminutes.com/" TargetMode="External"/><Relationship Id="rId5" Type="http://schemas.openxmlformats.org/officeDocument/2006/relationships/slide" Target="slide13.xml"/><Relationship Id="rId15" Type="http://schemas.openxmlformats.org/officeDocument/2006/relationships/hyperlink" Target="https://drive.google.com/file/d/18yfXJX3Syn9tNiCuDD9AmwVvJH1u0P0X/view?usp=share_link" TargetMode="External"/><Relationship Id="rId10" Type="http://schemas.openxmlformats.org/officeDocument/2006/relationships/image" Target="../media/image59.png"/><Relationship Id="rId19" Type="http://schemas.openxmlformats.org/officeDocument/2006/relationships/slide" Target="slide15.xml"/><Relationship Id="rId4" Type="http://schemas.openxmlformats.org/officeDocument/2006/relationships/image" Target="../media/image57.png"/><Relationship Id="rId9" Type="http://schemas.openxmlformats.org/officeDocument/2006/relationships/hyperlink" Target="https://www.amazon.ca/One-Without-Other-Diversity-Inclusion/dp/1553796586" TargetMode="External"/><Relationship Id="rId14" Type="http://schemas.openxmlformats.org/officeDocument/2006/relationships/image" Target="../media/image1.png"/><Relationship Id="rId22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13.xml"/><Relationship Id="rId7" Type="http://schemas.openxmlformats.org/officeDocument/2006/relationships/image" Target="../media/image11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17.png"/><Relationship Id="rId10" Type="http://schemas.openxmlformats.org/officeDocument/2006/relationships/slide" Target="slide14.xml"/><Relationship Id="rId4" Type="http://schemas.openxmlformats.org/officeDocument/2006/relationships/image" Target="../media/image3.jpg"/><Relationship Id="rId9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slide" Target="slide19.xml"/><Relationship Id="rId3" Type="http://schemas.openxmlformats.org/officeDocument/2006/relationships/chart" Target="../charts/chart18.xml"/><Relationship Id="rId7" Type="http://schemas.openxmlformats.org/officeDocument/2006/relationships/image" Target="../media/image63.png"/><Relationship Id="rId12" Type="http://schemas.openxmlformats.org/officeDocument/2006/relationships/slide" Target="slide2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rsd119.ca/wp-content/uploads/BED_RL_SRPSD_Strategic_Plan_August_30_2021.pdf" TargetMode="External"/><Relationship Id="rId11" Type="http://schemas.openxmlformats.org/officeDocument/2006/relationships/slide" Target="slide21.xml"/><Relationship Id="rId5" Type="http://schemas.openxmlformats.org/officeDocument/2006/relationships/image" Target="../media/image7.png"/><Relationship Id="rId10" Type="http://schemas.openxmlformats.org/officeDocument/2006/relationships/slide" Target="slide22.xml"/><Relationship Id="rId4" Type="http://schemas.openxmlformats.org/officeDocument/2006/relationships/image" Target="../media/image62.png"/><Relationship Id="rId9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slide" Target="slide18.xml"/><Relationship Id="rId3" Type="http://schemas.openxmlformats.org/officeDocument/2006/relationships/chart" Target="../charts/chart19.xml"/><Relationship Id="rId7" Type="http://schemas.openxmlformats.org/officeDocument/2006/relationships/image" Target="../media/image63.png"/><Relationship Id="rId12" Type="http://schemas.openxmlformats.org/officeDocument/2006/relationships/slide" Target="slide2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rsd119.ca/wp-content/uploads/BED_RL_SRPSD_Strategic_Plan_August_30_2021.pdf" TargetMode="External"/><Relationship Id="rId11" Type="http://schemas.openxmlformats.org/officeDocument/2006/relationships/slide" Target="slide21.xml"/><Relationship Id="rId5" Type="http://schemas.openxmlformats.org/officeDocument/2006/relationships/image" Target="../media/image6.png"/><Relationship Id="rId10" Type="http://schemas.openxmlformats.org/officeDocument/2006/relationships/slide" Target="slide22.xml"/><Relationship Id="rId4" Type="http://schemas.openxmlformats.org/officeDocument/2006/relationships/image" Target="../media/image62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visible-learning.org/hattie-ranking-influences-effect-sizes-learning-achievement/" TargetMode="External"/><Relationship Id="rId13" Type="http://schemas.openxmlformats.org/officeDocument/2006/relationships/hyperlink" Target="https://visible-learning.org/2022/01/hatties-barometer-of-influence-infographic/" TargetMode="External"/><Relationship Id="rId18" Type="http://schemas.openxmlformats.org/officeDocument/2006/relationships/image" Target="../media/image15.png"/><Relationship Id="rId3" Type="http://schemas.openxmlformats.org/officeDocument/2006/relationships/chart" Target="../charts/chart8.xml"/><Relationship Id="rId21" Type="http://schemas.openxmlformats.org/officeDocument/2006/relationships/image" Target="../media/image17.png"/><Relationship Id="rId7" Type="http://schemas.openxmlformats.org/officeDocument/2006/relationships/slide" Target="slide4.xml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.png"/><Relationship Id="rId20" Type="http://schemas.openxmlformats.org/officeDocument/2006/relationships/image" Target="../media/image3.jpg"/><Relationship Id="rId1" Type="http://schemas.openxmlformats.org/officeDocument/2006/relationships/video" Target="https://www.youtube.com/embed/UCMV692itfg?feature=oembed" TargetMode="External"/><Relationship Id="rId6" Type="http://schemas.openxmlformats.org/officeDocument/2006/relationships/slide" Target="slide5.xml"/><Relationship Id="rId11" Type="http://schemas.openxmlformats.org/officeDocument/2006/relationships/slide" Target="slide1.xml"/><Relationship Id="rId5" Type="http://schemas.openxmlformats.org/officeDocument/2006/relationships/slide" Target="slide6.xml"/><Relationship Id="rId15" Type="http://schemas.openxmlformats.org/officeDocument/2006/relationships/image" Target="../media/image13.jpeg"/><Relationship Id="rId10" Type="http://schemas.openxmlformats.org/officeDocument/2006/relationships/image" Target="../media/image10.jpeg"/><Relationship Id="rId19" Type="http://schemas.openxmlformats.org/officeDocument/2006/relationships/image" Target="../media/image16.png"/><Relationship Id="rId4" Type="http://schemas.openxmlformats.org/officeDocument/2006/relationships/slide" Target="slide3.xml"/><Relationship Id="rId9" Type="http://schemas.openxmlformats.org/officeDocument/2006/relationships/image" Target="../media/image9.jpe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slide" Target="slide18.xml"/><Relationship Id="rId3" Type="http://schemas.openxmlformats.org/officeDocument/2006/relationships/chart" Target="../charts/chart20.xml"/><Relationship Id="rId7" Type="http://schemas.openxmlformats.org/officeDocument/2006/relationships/image" Target="../media/image63.png"/><Relationship Id="rId12" Type="http://schemas.openxmlformats.org/officeDocument/2006/relationships/slide" Target="slide1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rsd119.ca/wp-content/uploads/BED_RL_SRPSD_Strategic_Plan_August_30_2021.pdf" TargetMode="External"/><Relationship Id="rId11" Type="http://schemas.openxmlformats.org/officeDocument/2006/relationships/slide" Target="slide21.xml"/><Relationship Id="rId5" Type="http://schemas.openxmlformats.org/officeDocument/2006/relationships/image" Target="../media/image8.png"/><Relationship Id="rId10" Type="http://schemas.openxmlformats.org/officeDocument/2006/relationships/slide" Target="slide22.xml"/><Relationship Id="rId4" Type="http://schemas.openxmlformats.org/officeDocument/2006/relationships/image" Target="../media/image62.png"/><Relationship Id="rId9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slide" Target="slide18.xml"/><Relationship Id="rId3" Type="http://schemas.openxmlformats.org/officeDocument/2006/relationships/chart" Target="../charts/chart21.xml"/><Relationship Id="rId7" Type="http://schemas.openxmlformats.org/officeDocument/2006/relationships/image" Target="../media/image63.png"/><Relationship Id="rId12" Type="http://schemas.openxmlformats.org/officeDocument/2006/relationships/slide" Target="slide1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rsd119.ca/wp-content/uploads/BED_RL_SRPSD_Strategic_Plan_August_30_2021.pdf" TargetMode="External"/><Relationship Id="rId11" Type="http://schemas.openxmlformats.org/officeDocument/2006/relationships/slide" Target="slide20.xml"/><Relationship Id="rId5" Type="http://schemas.openxmlformats.org/officeDocument/2006/relationships/image" Target="../media/image5.png"/><Relationship Id="rId10" Type="http://schemas.openxmlformats.org/officeDocument/2006/relationships/slide" Target="slide22.xml"/><Relationship Id="rId4" Type="http://schemas.openxmlformats.org/officeDocument/2006/relationships/image" Target="../media/image62.png"/><Relationship Id="rId9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slide" Target="slide18.xml"/><Relationship Id="rId3" Type="http://schemas.openxmlformats.org/officeDocument/2006/relationships/chart" Target="../charts/chart22.xml"/><Relationship Id="rId7" Type="http://schemas.openxmlformats.org/officeDocument/2006/relationships/image" Target="../media/image63.png"/><Relationship Id="rId12" Type="http://schemas.openxmlformats.org/officeDocument/2006/relationships/slide" Target="slide1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rsd119.ca/wp-content/uploads/BED_RL_SRPSD_Strategic_Plan_August_30_2021.pdf" TargetMode="External"/><Relationship Id="rId11" Type="http://schemas.openxmlformats.org/officeDocument/2006/relationships/slide" Target="slide20.xml"/><Relationship Id="rId5" Type="http://schemas.openxmlformats.org/officeDocument/2006/relationships/image" Target="../media/image4.png"/><Relationship Id="rId10" Type="http://schemas.openxmlformats.org/officeDocument/2006/relationships/slide" Target="slide21.xml"/><Relationship Id="rId4" Type="http://schemas.openxmlformats.org/officeDocument/2006/relationships/image" Target="../media/image62.png"/><Relationship Id="rId9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0.png"/><Relationship Id="rId18" Type="http://schemas.openxmlformats.org/officeDocument/2006/relationships/image" Target="../media/image13.jpeg"/><Relationship Id="rId26" Type="http://schemas.openxmlformats.org/officeDocument/2006/relationships/image" Target="../media/image11.png"/><Relationship Id="rId3" Type="http://schemas.openxmlformats.org/officeDocument/2006/relationships/video" Target="https://www.youtube.com/embed/66hVchAd5ok?start=9&amp;feature=oembed" TargetMode="External"/><Relationship Id="rId21" Type="http://schemas.openxmlformats.org/officeDocument/2006/relationships/image" Target="../media/image15.png"/><Relationship Id="rId7" Type="http://schemas.openxmlformats.org/officeDocument/2006/relationships/slide" Target="slide6.xml"/><Relationship Id="rId12" Type="http://schemas.openxmlformats.org/officeDocument/2006/relationships/hyperlink" Target="https://mentalhealthliteracy.org/" TargetMode="External"/><Relationship Id="rId17" Type="http://schemas.openxmlformats.org/officeDocument/2006/relationships/image" Target="../media/image12.png"/><Relationship Id="rId25" Type="http://schemas.openxmlformats.org/officeDocument/2006/relationships/slide" Target="slide1.xml"/><Relationship Id="rId2" Type="http://schemas.openxmlformats.org/officeDocument/2006/relationships/video" Target="https://www.youtube.com/embed/qMejNf0dL2g?feature=oembed" TargetMode="External"/><Relationship Id="rId16" Type="http://schemas.openxmlformats.org/officeDocument/2006/relationships/hyperlink" Target="https://visible-learning.org/2022/01/hatties-barometer-of-influence-infographic/" TargetMode="External"/><Relationship Id="rId20" Type="http://schemas.microsoft.com/office/2007/relationships/hdphoto" Target="../media/hdphoto1.wdp"/><Relationship Id="rId1" Type="http://schemas.openxmlformats.org/officeDocument/2006/relationships/video" Target="https://www.youtube.com/embed/5_2_98Jpv08?start=123&amp;feature=oembed" TargetMode="External"/><Relationship Id="rId6" Type="http://schemas.openxmlformats.org/officeDocument/2006/relationships/slide" Target="slide2.xml"/><Relationship Id="rId11" Type="http://schemas.openxmlformats.org/officeDocument/2006/relationships/image" Target="../media/image19.jpeg"/><Relationship Id="rId24" Type="http://schemas.openxmlformats.org/officeDocument/2006/relationships/image" Target="../media/image17.png"/><Relationship Id="rId5" Type="http://schemas.openxmlformats.org/officeDocument/2006/relationships/chart" Target="../charts/chart9.xml"/><Relationship Id="rId15" Type="http://schemas.openxmlformats.org/officeDocument/2006/relationships/image" Target="../media/image22.jpeg"/><Relationship Id="rId23" Type="http://schemas.openxmlformats.org/officeDocument/2006/relationships/image" Target="../media/image3.jpg"/><Relationship Id="rId10" Type="http://schemas.openxmlformats.org/officeDocument/2006/relationships/image" Target="../media/image18.png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7.xml"/><Relationship Id="rId9" Type="http://schemas.openxmlformats.org/officeDocument/2006/relationships/slide" Target="slide4.xml"/><Relationship Id="rId14" Type="http://schemas.openxmlformats.org/officeDocument/2006/relationships/image" Target="../media/image21.jpeg"/><Relationship Id="rId22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visible-learning.org/hattie-ranking-influences-effect-sizes-learning-achievement/" TargetMode="External"/><Relationship Id="rId13" Type="http://schemas.openxmlformats.org/officeDocument/2006/relationships/image" Target="../media/image14.png"/><Relationship Id="rId18" Type="http://schemas.openxmlformats.org/officeDocument/2006/relationships/image" Target="../media/image17.png"/><Relationship Id="rId3" Type="http://schemas.openxmlformats.org/officeDocument/2006/relationships/chart" Target="../charts/chart10.xml"/><Relationship Id="rId21" Type="http://schemas.openxmlformats.org/officeDocument/2006/relationships/hyperlink" Target="https://www.buzzsprout.com/2061523" TargetMode="External"/><Relationship Id="rId7" Type="http://schemas.openxmlformats.org/officeDocument/2006/relationships/slide" Target="slide5.xml"/><Relationship Id="rId12" Type="http://schemas.openxmlformats.org/officeDocument/2006/relationships/image" Target="../media/image13.jpeg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6.png"/><Relationship Id="rId20" Type="http://schemas.openxmlformats.org/officeDocument/2006/relationships/image" Target="../media/image11.png"/><Relationship Id="rId1" Type="http://schemas.openxmlformats.org/officeDocument/2006/relationships/video" Target="https://www.youtube.com/embed/Bk-s-OXumU4?feature=oembed" TargetMode="External"/><Relationship Id="rId6" Type="http://schemas.openxmlformats.org/officeDocument/2006/relationships/slide" Target="slide6.xml"/><Relationship Id="rId11" Type="http://schemas.openxmlformats.org/officeDocument/2006/relationships/image" Target="../media/image12.png"/><Relationship Id="rId5" Type="http://schemas.openxmlformats.org/officeDocument/2006/relationships/slide" Target="slide2.xml"/><Relationship Id="rId15" Type="http://schemas.openxmlformats.org/officeDocument/2006/relationships/image" Target="../media/image15.png"/><Relationship Id="rId23" Type="http://schemas.openxmlformats.org/officeDocument/2006/relationships/image" Target="../media/image24.jpeg"/><Relationship Id="rId10" Type="http://schemas.openxmlformats.org/officeDocument/2006/relationships/hyperlink" Target="https://visible-learning.org/2022/01/hatties-barometer-of-influence-infographic/" TargetMode="External"/><Relationship Id="rId19" Type="http://schemas.openxmlformats.org/officeDocument/2006/relationships/slide" Target="slide1.xml"/><Relationship Id="rId4" Type="http://schemas.openxmlformats.org/officeDocument/2006/relationships/slide" Target="slide3.xml"/><Relationship Id="rId9" Type="http://schemas.openxmlformats.org/officeDocument/2006/relationships/image" Target="../media/image9.jpeg"/><Relationship Id="rId14" Type="http://schemas.microsoft.com/office/2007/relationships/hdphoto" Target="../media/hdphoto1.wdp"/><Relationship Id="rId22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visible-learning.org/hattie-ranking-influences-effect-sizes-learning-achievement/" TargetMode="External"/><Relationship Id="rId13" Type="http://schemas.openxmlformats.org/officeDocument/2006/relationships/image" Target="../media/image14.png"/><Relationship Id="rId18" Type="http://schemas.openxmlformats.org/officeDocument/2006/relationships/image" Target="../media/image17.png"/><Relationship Id="rId3" Type="http://schemas.openxmlformats.org/officeDocument/2006/relationships/chart" Target="../charts/chart11.xml"/><Relationship Id="rId7" Type="http://schemas.openxmlformats.org/officeDocument/2006/relationships/slide" Target="slide4.xml"/><Relationship Id="rId12" Type="http://schemas.openxmlformats.org/officeDocument/2006/relationships/image" Target="../media/image13.jpeg"/><Relationship Id="rId17" Type="http://schemas.openxmlformats.org/officeDocument/2006/relationships/image" Target="../media/image3.jpg"/><Relationship Id="rId2" Type="http://schemas.openxmlformats.org/officeDocument/2006/relationships/image" Target="../media/image25.jpeg"/><Relationship Id="rId16" Type="http://schemas.openxmlformats.org/officeDocument/2006/relationships/image" Target="../media/image16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image" Target="../media/image12.png"/><Relationship Id="rId5" Type="http://schemas.openxmlformats.org/officeDocument/2006/relationships/slide" Target="slide2.xml"/><Relationship Id="rId15" Type="http://schemas.openxmlformats.org/officeDocument/2006/relationships/image" Target="../media/image15.png"/><Relationship Id="rId10" Type="http://schemas.openxmlformats.org/officeDocument/2006/relationships/hyperlink" Target="https://visible-learning.org/2022/01/hatties-barometer-of-influence-infographic/" TargetMode="External"/><Relationship Id="rId19" Type="http://schemas.openxmlformats.org/officeDocument/2006/relationships/slide" Target="slide1.xml"/><Relationship Id="rId4" Type="http://schemas.openxmlformats.org/officeDocument/2006/relationships/slide" Target="slide3.xml"/><Relationship Id="rId9" Type="http://schemas.openxmlformats.org/officeDocument/2006/relationships/image" Target="../media/image9.jpe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hyperlink" Target="https://visible-learning.org/2022/01/hatties-barometer-of-influence-infographic/" TargetMode="External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7.png"/><Relationship Id="rId7" Type="http://schemas.openxmlformats.org/officeDocument/2006/relationships/slide" Target="slide5.xml"/><Relationship Id="rId12" Type="http://schemas.openxmlformats.org/officeDocument/2006/relationships/image" Target="../media/image27.jpeg"/><Relationship Id="rId17" Type="http://schemas.microsoft.com/office/2007/relationships/hdphoto" Target="../media/hdphoto1.wdp"/><Relationship Id="rId2" Type="http://schemas.openxmlformats.org/officeDocument/2006/relationships/video" Target="https://www.youtube.com/embed/7j0oL1CNXAs?feature=oembed" TargetMode="External"/><Relationship Id="rId16" Type="http://schemas.openxmlformats.org/officeDocument/2006/relationships/image" Target="../media/image14.png"/><Relationship Id="rId20" Type="http://schemas.openxmlformats.org/officeDocument/2006/relationships/image" Target="../media/image3.jpg"/><Relationship Id="rId1" Type="http://schemas.openxmlformats.org/officeDocument/2006/relationships/video" Target="https://www.youtube.com/embed/RnWCfapCcVI?feature=oembed" TargetMode="External"/><Relationship Id="rId6" Type="http://schemas.openxmlformats.org/officeDocument/2006/relationships/slide" Target="slide2.xml"/><Relationship Id="rId11" Type="http://schemas.openxmlformats.org/officeDocument/2006/relationships/image" Target="../media/image26.jpeg"/><Relationship Id="rId5" Type="http://schemas.openxmlformats.org/officeDocument/2006/relationships/slide" Target="slide3.xml"/><Relationship Id="rId15" Type="http://schemas.openxmlformats.org/officeDocument/2006/relationships/image" Target="../media/image13.jpeg"/><Relationship Id="rId23" Type="http://schemas.openxmlformats.org/officeDocument/2006/relationships/image" Target="../media/image11.png"/><Relationship Id="rId10" Type="http://schemas.openxmlformats.org/officeDocument/2006/relationships/image" Target="../media/image9.jpeg"/><Relationship Id="rId19" Type="http://schemas.openxmlformats.org/officeDocument/2006/relationships/image" Target="../media/image16.png"/><Relationship Id="rId4" Type="http://schemas.openxmlformats.org/officeDocument/2006/relationships/chart" Target="../charts/chart12.xml"/><Relationship Id="rId9" Type="http://schemas.openxmlformats.org/officeDocument/2006/relationships/hyperlink" Target="https://visible-learning.org/hattie-ranking-influences-effect-sizes-learning-achievement/" TargetMode="External"/><Relationship Id="rId14" Type="http://schemas.openxmlformats.org/officeDocument/2006/relationships/image" Target="../media/image12.png"/><Relationship Id="rId22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slide" Target="slide11.xml"/><Relationship Id="rId3" Type="http://schemas.openxmlformats.org/officeDocument/2006/relationships/image" Target="../media/image28.png"/><Relationship Id="rId7" Type="http://schemas.openxmlformats.org/officeDocument/2006/relationships/image" Target="../media/image30.jpeg"/><Relationship Id="rId12" Type="http://schemas.openxmlformats.org/officeDocument/2006/relationships/slide" Target="slide10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6Mq8sQTEhG8?start=4&amp;feature=oembed" TargetMode="External"/><Relationship Id="rId6" Type="http://schemas.openxmlformats.org/officeDocument/2006/relationships/slide" Target="slide8.xml"/><Relationship Id="rId11" Type="http://schemas.openxmlformats.org/officeDocument/2006/relationships/image" Target="../media/image11.png"/><Relationship Id="rId5" Type="http://schemas.openxmlformats.org/officeDocument/2006/relationships/image" Target="../media/image29.jpeg"/><Relationship Id="rId10" Type="http://schemas.openxmlformats.org/officeDocument/2006/relationships/slide" Target="slide1.xml"/><Relationship Id="rId4" Type="http://schemas.openxmlformats.org/officeDocument/2006/relationships/chart" Target="../charts/chart13.xml"/><Relationship Id="rId9" Type="http://schemas.openxmlformats.org/officeDocument/2006/relationships/image" Target="../media/image17.png"/><Relationship Id="rId14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11.xml"/><Relationship Id="rId3" Type="http://schemas.openxmlformats.org/officeDocument/2006/relationships/image" Target="../media/image28.png"/><Relationship Id="rId7" Type="http://schemas.openxmlformats.org/officeDocument/2006/relationships/image" Target="../media/image3.jpg"/><Relationship Id="rId12" Type="http://schemas.openxmlformats.org/officeDocument/2006/relationships/slide" Target="slide10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0uZRZXTrAhA?start=1&amp;feature=oembed" TargetMode="External"/><Relationship Id="rId6" Type="http://schemas.openxmlformats.org/officeDocument/2006/relationships/image" Target="../media/image30.jpeg"/><Relationship Id="rId11" Type="http://schemas.openxmlformats.org/officeDocument/2006/relationships/slide" Target="slide7.xml"/><Relationship Id="rId5" Type="http://schemas.openxmlformats.org/officeDocument/2006/relationships/image" Target="../media/image31.jpeg"/><Relationship Id="rId10" Type="http://schemas.openxmlformats.org/officeDocument/2006/relationships/image" Target="../media/image11.png"/><Relationship Id="rId4" Type="http://schemas.openxmlformats.org/officeDocument/2006/relationships/chart" Target="../charts/chart14.xml"/><Relationship Id="rId9" Type="http://schemas.openxmlformats.org/officeDocument/2006/relationships/slide" Target="slide1.xml"/><Relationship Id="rId1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10.xml"/><Relationship Id="rId3" Type="http://schemas.openxmlformats.org/officeDocument/2006/relationships/image" Target="../media/image28.png"/><Relationship Id="rId7" Type="http://schemas.openxmlformats.org/officeDocument/2006/relationships/image" Target="../media/image3.jpg"/><Relationship Id="rId12" Type="http://schemas.openxmlformats.org/officeDocument/2006/relationships/slide" Target="slide7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fRAyjT4xALM?feature=oembed" TargetMode="External"/><Relationship Id="rId6" Type="http://schemas.openxmlformats.org/officeDocument/2006/relationships/image" Target="../media/image30.jpeg"/><Relationship Id="rId11" Type="http://schemas.openxmlformats.org/officeDocument/2006/relationships/image" Target="../media/image11.png"/><Relationship Id="rId5" Type="http://schemas.openxmlformats.org/officeDocument/2006/relationships/image" Target="../media/image32.jpeg"/><Relationship Id="rId10" Type="http://schemas.openxmlformats.org/officeDocument/2006/relationships/slide" Target="slide1.xml"/><Relationship Id="rId4" Type="http://schemas.openxmlformats.org/officeDocument/2006/relationships/chart" Target="../charts/chart15.xml"/><Relationship Id="rId9" Type="http://schemas.openxmlformats.org/officeDocument/2006/relationships/slide" Target="slide11.xml"/><Relationship Id="rId1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RPSD Logo">
            <a:extLst>
              <a:ext uri="{FF2B5EF4-FFF2-40B4-BE49-F238E27FC236}">
                <a16:creationId xmlns:a16="http://schemas.microsoft.com/office/drawing/2014/main" id="{2A6148A4-49E5-4FAE-AB0F-A171501F2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80" y="24143"/>
            <a:ext cx="2955248" cy="1304003"/>
          </a:xfrm>
          <a:prstGeom prst="rect">
            <a:avLst/>
          </a:prstGeom>
        </p:spPr>
      </p:pic>
      <p:pic>
        <p:nvPicPr>
          <p:cNvPr id="33" name="Circle of Courage">
            <a:extLst>
              <a:ext uri="{FF2B5EF4-FFF2-40B4-BE49-F238E27FC236}">
                <a16:creationId xmlns:a16="http://schemas.microsoft.com/office/drawing/2014/main" id="{8C16E80B-DC58-4643-8AC2-C7BAF0FFF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396" y="513910"/>
            <a:ext cx="5752236" cy="5791236"/>
          </a:xfrm>
          <a:prstGeom prst="rect">
            <a:avLst/>
          </a:prstGeom>
        </p:spPr>
      </p:pic>
      <p:graphicFrame>
        <p:nvGraphicFramePr>
          <p:cNvPr id="31" name="StratPlan Ring">
            <a:extLst>
              <a:ext uri="{FF2B5EF4-FFF2-40B4-BE49-F238E27FC236}">
                <a16:creationId xmlns:a16="http://schemas.microsoft.com/office/drawing/2014/main" id="{E9C5F5CC-D6DC-4B40-9DF4-7F92F26E34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418048"/>
              </p:ext>
            </p:extLst>
          </p:nvPr>
        </p:nvGraphicFramePr>
        <p:xfrm>
          <a:off x="3759223" y="-206991"/>
          <a:ext cx="7320865" cy="6903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Drivers Ring">
            <a:extLst>
              <a:ext uri="{FF2B5EF4-FFF2-40B4-BE49-F238E27FC236}">
                <a16:creationId xmlns:a16="http://schemas.microsoft.com/office/drawing/2014/main" id="{BA8457A2-9070-47A5-842F-814CC1A86D44}"/>
              </a:ext>
            </a:extLst>
          </p:cNvPr>
          <p:cNvSpPr/>
          <p:nvPr/>
        </p:nvSpPr>
        <p:spPr>
          <a:xfrm>
            <a:off x="6000418" y="1394986"/>
            <a:ext cx="3953960" cy="3972115"/>
          </a:xfrm>
          <a:prstGeom prst="flowChartConnector">
            <a:avLst/>
          </a:prstGeom>
          <a:solidFill>
            <a:srgbClr val="0080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30" name="5 ps Ring">
            <a:extLst>
              <a:ext uri="{FF2B5EF4-FFF2-40B4-BE49-F238E27FC236}">
                <a16:creationId xmlns:a16="http://schemas.microsoft.com/office/drawing/2014/main" id="{36FD5EBD-3CB4-4AC3-957F-9B79D7F655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2980756"/>
              </p:ext>
            </p:extLst>
          </p:nvPr>
        </p:nvGraphicFramePr>
        <p:xfrm>
          <a:off x="4778428" y="1145095"/>
          <a:ext cx="6531573" cy="4370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Practices Ring">
            <a:extLst>
              <a:ext uri="{FF2B5EF4-FFF2-40B4-BE49-F238E27FC236}">
                <a16:creationId xmlns:a16="http://schemas.microsoft.com/office/drawing/2014/main" id="{74B984B2-F317-4663-A6FB-013827438A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9147968"/>
              </p:ext>
            </p:extLst>
          </p:nvPr>
        </p:nvGraphicFramePr>
        <p:xfrm>
          <a:off x="5283436" y="1847306"/>
          <a:ext cx="5953439" cy="3130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206B11D2-974D-4B93-A2BD-2DD55CD5A4DC}"/>
              </a:ext>
            </a:extLst>
          </p:cNvPr>
          <p:cNvSpPr/>
          <p:nvPr/>
        </p:nvSpPr>
        <p:spPr>
          <a:xfrm>
            <a:off x="7449143" y="2908682"/>
            <a:ext cx="1056154" cy="1056154"/>
          </a:xfrm>
          <a:prstGeom prst="flowChartConnector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b="1" dirty="0">
              <a:ln w="12700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5" name="Citizenship &amp; Relationships">
            <a:extLst>
              <a:ext uri="{FF2B5EF4-FFF2-40B4-BE49-F238E27FC236}">
                <a16:creationId xmlns:a16="http://schemas.microsoft.com/office/drawing/2014/main" id="{871B4095-3698-429E-9D62-099D71C29DF8}"/>
              </a:ext>
            </a:extLst>
          </p:cNvPr>
          <p:cNvSpPr/>
          <p:nvPr/>
        </p:nvSpPr>
        <p:spPr>
          <a:xfrm rot="2684880">
            <a:off x="6700530" y="1469504"/>
            <a:ext cx="3551879" cy="275250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9971385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Citizenship and Relationshi</a:t>
            </a:r>
            <a:r>
              <a:rPr lang="en-US" sz="1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ps</a:t>
            </a:r>
            <a:endParaRPr lang="en-US" sz="16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6" name="Learning &amp; Innovation">
            <a:extLst>
              <a:ext uri="{FF2B5EF4-FFF2-40B4-BE49-F238E27FC236}">
                <a16:creationId xmlns:a16="http://schemas.microsoft.com/office/drawing/2014/main" id="{AD740412-2233-42C6-AF4C-F2EE535AB309}"/>
              </a:ext>
            </a:extLst>
          </p:cNvPr>
          <p:cNvSpPr/>
          <p:nvPr/>
        </p:nvSpPr>
        <p:spPr>
          <a:xfrm rot="20312568">
            <a:off x="6075356" y="1347995"/>
            <a:ext cx="2852963" cy="1704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31371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Learning and Innovation</a:t>
            </a:r>
          </a:p>
        </p:txBody>
      </p:sp>
      <p:sp>
        <p:nvSpPr>
          <p:cNvPr id="57" name="Mental Health &amp; Well-Being">
            <a:extLst>
              <a:ext uri="{FF2B5EF4-FFF2-40B4-BE49-F238E27FC236}">
                <a16:creationId xmlns:a16="http://schemas.microsoft.com/office/drawing/2014/main" id="{B99A313E-7322-46B0-A6C3-DFDDA0075C7C}"/>
              </a:ext>
            </a:extLst>
          </p:cNvPr>
          <p:cNvSpPr/>
          <p:nvPr/>
        </p:nvSpPr>
        <p:spPr>
          <a:xfrm rot="16152052">
            <a:off x="5230758" y="2700057"/>
            <a:ext cx="2548908" cy="128779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31371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Mental Health and Well-Being</a:t>
            </a:r>
          </a:p>
        </p:txBody>
      </p:sp>
      <p:sp>
        <p:nvSpPr>
          <p:cNvPr id="58" name="Governance &amp; Leadership">
            <a:extLst>
              <a:ext uri="{FF2B5EF4-FFF2-40B4-BE49-F238E27FC236}">
                <a16:creationId xmlns:a16="http://schemas.microsoft.com/office/drawing/2014/main" id="{C184D372-51D2-46E5-887D-3C16311AFE85}"/>
              </a:ext>
            </a:extLst>
          </p:cNvPr>
          <p:cNvSpPr/>
          <p:nvPr/>
        </p:nvSpPr>
        <p:spPr>
          <a:xfrm rot="1279661">
            <a:off x="6132814" y="3943433"/>
            <a:ext cx="2690373" cy="150775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0223342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Governance and Leadership</a:t>
            </a:r>
          </a:p>
        </p:txBody>
      </p:sp>
      <p:sp>
        <p:nvSpPr>
          <p:cNvPr id="59" name="Incl &amp; Cultural Resp">
            <a:extLst>
              <a:ext uri="{FF2B5EF4-FFF2-40B4-BE49-F238E27FC236}">
                <a16:creationId xmlns:a16="http://schemas.microsoft.com/office/drawing/2014/main" id="{107A1D87-8BDB-4779-BE80-9673D5063FDD}"/>
              </a:ext>
            </a:extLst>
          </p:cNvPr>
          <p:cNvSpPr/>
          <p:nvPr/>
        </p:nvSpPr>
        <p:spPr>
          <a:xfrm rot="18153523">
            <a:off x="7333646" y="3021943"/>
            <a:ext cx="3237355" cy="19612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1358850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Inclusion and Cultural Responsiveness</a:t>
            </a:r>
          </a:p>
        </p:txBody>
      </p:sp>
      <p:sp>
        <p:nvSpPr>
          <p:cNvPr id="18" name="Place/Proximity">
            <a:extLst>
              <a:ext uri="{FF2B5EF4-FFF2-40B4-BE49-F238E27FC236}">
                <a16:creationId xmlns:a16="http://schemas.microsoft.com/office/drawing/2014/main" id="{D33AE168-3391-46C2-A193-83EEB0C4696E}"/>
              </a:ext>
            </a:extLst>
          </p:cNvPr>
          <p:cNvSpPr/>
          <p:nvPr/>
        </p:nvSpPr>
        <p:spPr>
          <a:xfrm rot="17311871">
            <a:off x="6295013" y="2560041"/>
            <a:ext cx="1762418" cy="116051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31371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Place</a:t>
            </a:r>
          </a:p>
        </p:txBody>
      </p:sp>
      <p:sp>
        <p:nvSpPr>
          <p:cNvPr id="17" name="Planning for All">
            <a:extLst>
              <a:ext uri="{FF2B5EF4-FFF2-40B4-BE49-F238E27FC236}">
                <a16:creationId xmlns:a16="http://schemas.microsoft.com/office/drawing/2014/main" id="{072BC221-3506-47CB-B945-3DFFF551C43A}"/>
              </a:ext>
            </a:extLst>
          </p:cNvPr>
          <p:cNvSpPr/>
          <p:nvPr/>
        </p:nvSpPr>
        <p:spPr>
          <a:xfrm rot="2239661">
            <a:off x="6471808" y="3657347"/>
            <a:ext cx="1807524" cy="104925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26873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Planning For All</a:t>
            </a:r>
          </a:p>
        </p:txBody>
      </p:sp>
      <p:sp>
        <p:nvSpPr>
          <p:cNvPr id="16" name="Purpose">
            <a:extLst>
              <a:ext uri="{FF2B5EF4-FFF2-40B4-BE49-F238E27FC236}">
                <a16:creationId xmlns:a16="http://schemas.microsoft.com/office/drawing/2014/main" id="{774FDB6E-3F95-4239-A0C3-6B75DD0F7F00}"/>
              </a:ext>
            </a:extLst>
          </p:cNvPr>
          <p:cNvSpPr/>
          <p:nvPr/>
        </p:nvSpPr>
        <p:spPr>
          <a:xfrm rot="19365785">
            <a:off x="8316336" y="4321354"/>
            <a:ext cx="869149" cy="33855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Purpose</a:t>
            </a:r>
          </a:p>
        </p:txBody>
      </p:sp>
      <p:sp>
        <p:nvSpPr>
          <p:cNvPr id="14" name="Participation/Peers">
            <a:extLst>
              <a:ext uri="{FF2B5EF4-FFF2-40B4-BE49-F238E27FC236}">
                <a16:creationId xmlns:a16="http://schemas.microsoft.com/office/drawing/2014/main" id="{470880E0-A653-4AAE-8C7C-10DE3F0B8E1E}"/>
              </a:ext>
            </a:extLst>
          </p:cNvPr>
          <p:cNvSpPr/>
          <p:nvPr/>
        </p:nvSpPr>
        <p:spPr>
          <a:xfrm rot="4421139">
            <a:off x="8026518" y="2680047"/>
            <a:ext cx="1744688" cy="92216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96037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Participation/Peers</a:t>
            </a:r>
          </a:p>
        </p:txBody>
      </p:sp>
      <p:sp>
        <p:nvSpPr>
          <p:cNvPr id="13" name="Presume Competence">
            <a:extLst>
              <a:ext uri="{FF2B5EF4-FFF2-40B4-BE49-F238E27FC236}">
                <a16:creationId xmlns:a16="http://schemas.microsoft.com/office/drawing/2014/main" id="{F1475B29-E3E7-4C01-876F-AD3D1188BE5A}"/>
              </a:ext>
            </a:extLst>
          </p:cNvPr>
          <p:cNvSpPr/>
          <p:nvPr/>
        </p:nvSpPr>
        <p:spPr>
          <a:xfrm rot="21540000">
            <a:off x="6992852" y="2000095"/>
            <a:ext cx="2000855" cy="128491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31371"/>
              </a:avLst>
            </a:prstTxWarp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Presuming Competence</a:t>
            </a:r>
          </a:p>
        </p:txBody>
      </p:sp>
      <p:sp>
        <p:nvSpPr>
          <p:cNvPr id="47" name="Prof. Learning Comm.">
            <a:extLst>
              <a:ext uri="{FF2B5EF4-FFF2-40B4-BE49-F238E27FC236}">
                <a16:creationId xmlns:a16="http://schemas.microsoft.com/office/drawing/2014/main" id="{552F24FC-AEEB-416D-A612-61D69538982F}"/>
              </a:ext>
            </a:extLst>
          </p:cNvPr>
          <p:cNvSpPr/>
          <p:nvPr/>
        </p:nvSpPr>
        <p:spPr>
          <a:xfrm rot="3614643">
            <a:off x="6469319" y="1767543"/>
            <a:ext cx="3375662" cy="314198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666201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Prof. Learning Communities</a:t>
            </a:r>
          </a:p>
        </p:txBody>
      </p:sp>
      <p:sp>
        <p:nvSpPr>
          <p:cNvPr id="48" name="Capacity-Building Coaching">
            <a:extLst>
              <a:ext uri="{FF2B5EF4-FFF2-40B4-BE49-F238E27FC236}">
                <a16:creationId xmlns:a16="http://schemas.microsoft.com/office/drawing/2014/main" id="{08E83165-1F2D-48B8-93AE-F637DB97F7FB}"/>
              </a:ext>
            </a:extLst>
          </p:cNvPr>
          <p:cNvSpPr/>
          <p:nvPr/>
        </p:nvSpPr>
        <p:spPr>
          <a:xfrm rot="20668973">
            <a:off x="6290569" y="1640309"/>
            <a:ext cx="3130478" cy="28504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3350945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Capacity-Building Coaching</a:t>
            </a:r>
          </a:p>
        </p:txBody>
      </p:sp>
      <p:sp>
        <p:nvSpPr>
          <p:cNvPr id="49" name="Collaboration">
            <a:extLst>
              <a:ext uri="{FF2B5EF4-FFF2-40B4-BE49-F238E27FC236}">
                <a16:creationId xmlns:a16="http://schemas.microsoft.com/office/drawing/2014/main" id="{527E82B9-5529-4C0B-BD6D-9953FF736F58}"/>
              </a:ext>
            </a:extLst>
          </p:cNvPr>
          <p:cNvSpPr/>
          <p:nvPr/>
        </p:nvSpPr>
        <p:spPr>
          <a:xfrm rot="17050657">
            <a:off x="5875247" y="2515671"/>
            <a:ext cx="1860375" cy="114754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3350945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Collaboration</a:t>
            </a:r>
          </a:p>
        </p:txBody>
      </p:sp>
      <p:sp>
        <p:nvSpPr>
          <p:cNvPr id="51" name="Instructional Leadership">
            <a:extLst>
              <a:ext uri="{FF2B5EF4-FFF2-40B4-BE49-F238E27FC236}">
                <a16:creationId xmlns:a16="http://schemas.microsoft.com/office/drawing/2014/main" id="{6C083496-CDAD-42FA-AFF4-5BE18D9B4895}"/>
              </a:ext>
            </a:extLst>
          </p:cNvPr>
          <p:cNvSpPr/>
          <p:nvPr/>
        </p:nvSpPr>
        <p:spPr>
          <a:xfrm rot="18779253">
            <a:off x="7816617" y="3724708"/>
            <a:ext cx="2128089" cy="116516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Instructional Leadership</a:t>
            </a:r>
          </a:p>
        </p:txBody>
      </p:sp>
      <p:sp>
        <p:nvSpPr>
          <p:cNvPr id="52" name="Professional Development">
            <a:extLst>
              <a:ext uri="{FF2B5EF4-FFF2-40B4-BE49-F238E27FC236}">
                <a16:creationId xmlns:a16="http://schemas.microsoft.com/office/drawing/2014/main" id="{E2E53F36-E0B3-4241-8F5A-E7B0D5B1C714}"/>
              </a:ext>
            </a:extLst>
          </p:cNvPr>
          <p:cNvSpPr/>
          <p:nvPr/>
        </p:nvSpPr>
        <p:spPr>
          <a:xfrm rot="2932013">
            <a:off x="5932182" y="3447241"/>
            <a:ext cx="2343790" cy="140787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0431975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Professional Development</a:t>
            </a:r>
          </a:p>
        </p:txBody>
      </p:sp>
      <p:sp>
        <p:nvSpPr>
          <p:cNvPr id="53" name="Research">
            <a:extLst>
              <a:ext uri="{FF2B5EF4-FFF2-40B4-BE49-F238E27FC236}">
                <a16:creationId xmlns:a16="http://schemas.microsoft.com/office/drawing/2014/main" id="{2CD101FD-A2AE-4CED-8BB6-79C2051F1CA1}"/>
              </a:ext>
            </a:extLst>
          </p:cNvPr>
          <p:cNvSpPr/>
          <p:nvPr/>
        </p:nvSpPr>
        <p:spPr>
          <a:xfrm rot="78474">
            <a:off x="7288586" y="4914046"/>
            <a:ext cx="1298944" cy="33855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Research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22044BA-EC6C-43E4-B6AF-9E2255E8982F}"/>
              </a:ext>
            </a:extLst>
          </p:cNvPr>
          <p:cNvGrpSpPr/>
          <p:nvPr/>
        </p:nvGrpSpPr>
        <p:grpSpPr>
          <a:xfrm>
            <a:off x="5120770" y="133593"/>
            <a:ext cx="1013040" cy="977053"/>
            <a:chOff x="3518625" y="338876"/>
            <a:chExt cx="1013040" cy="977053"/>
          </a:xfrm>
        </p:grpSpPr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934E6E05-063A-4DE9-ADEB-4E683097C26B}"/>
                </a:ext>
              </a:extLst>
            </p:cNvPr>
            <p:cNvSpPr/>
            <p:nvPr/>
          </p:nvSpPr>
          <p:spPr>
            <a:xfrm rot="19106549">
              <a:off x="4247549" y="950164"/>
              <a:ext cx="284116" cy="36576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CB5FD576-3358-467A-863F-44664216F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18625" y="338876"/>
              <a:ext cx="986163" cy="67322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0EB6D93-0E1D-4540-BF94-4C85A1512FB1}"/>
              </a:ext>
            </a:extLst>
          </p:cNvPr>
          <p:cNvGrpSpPr/>
          <p:nvPr/>
        </p:nvGrpSpPr>
        <p:grpSpPr>
          <a:xfrm flipH="1">
            <a:off x="3600657" y="2913188"/>
            <a:ext cx="1406016" cy="685245"/>
            <a:chOff x="9461934" y="2947971"/>
            <a:chExt cx="1406016" cy="685245"/>
          </a:xfrm>
        </p:grpSpPr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DF2E7B26-85E4-4020-B408-2162019199EB}"/>
                </a:ext>
              </a:extLst>
            </p:cNvPr>
            <p:cNvSpPr/>
            <p:nvPr/>
          </p:nvSpPr>
          <p:spPr>
            <a:xfrm rot="5340000" flipH="1">
              <a:off x="9502759" y="3164834"/>
              <a:ext cx="284116" cy="36576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EE1B6E7E-6AE3-40C8-9B0B-6552EFEE8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50211" y="2947971"/>
              <a:ext cx="917739" cy="685245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6E3551B-3123-4B6F-AE4F-F0EE8D50A587}"/>
              </a:ext>
            </a:extLst>
          </p:cNvPr>
          <p:cNvGrpSpPr/>
          <p:nvPr/>
        </p:nvGrpSpPr>
        <p:grpSpPr>
          <a:xfrm>
            <a:off x="10122764" y="5110244"/>
            <a:ext cx="1165726" cy="865005"/>
            <a:chOff x="8529249" y="5387625"/>
            <a:chExt cx="1165726" cy="865005"/>
          </a:xfrm>
        </p:grpSpPr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119BEB9E-D67B-465E-ACD3-4C5E00FB5D3F}"/>
                </a:ext>
              </a:extLst>
            </p:cNvPr>
            <p:cNvSpPr/>
            <p:nvPr/>
          </p:nvSpPr>
          <p:spPr>
            <a:xfrm rot="7920000">
              <a:off x="8570074" y="5509017"/>
              <a:ext cx="284116" cy="36576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790A9511-CDC1-48F8-BCE8-5FE7BB2DE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97199" y="5387625"/>
              <a:ext cx="797776" cy="86500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4DC61F6-9403-4089-84FE-4A07C7A48E8A}"/>
              </a:ext>
            </a:extLst>
          </p:cNvPr>
          <p:cNvGrpSpPr/>
          <p:nvPr/>
        </p:nvGrpSpPr>
        <p:grpSpPr>
          <a:xfrm>
            <a:off x="9986845" y="354602"/>
            <a:ext cx="1127755" cy="985183"/>
            <a:chOff x="8329851" y="997326"/>
            <a:chExt cx="1127755" cy="985183"/>
          </a:xfrm>
        </p:grpSpPr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340D99AA-A8D3-4EAE-89A3-18D22E81303E}"/>
                </a:ext>
              </a:extLst>
            </p:cNvPr>
            <p:cNvSpPr/>
            <p:nvPr/>
          </p:nvSpPr>
          <p:spPr>
            <a:xfrm rot="2940000">
              <a:off x="8370676" y="1657568"/>
              <a:ext cx="284116" cy="36576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FDFE70CF-3A52-4F4C-A4A9-ABE345557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8597863" y="997326"/>
              <a:ext cx="859743" cy="853772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0FDDFD5-34A9-4E79-B8D3-D7AEB800588D}"/>
              </a:ext>
            </a:extLst>
          </p:cNvPr>
          <p:cNvGrpSpPr/>
          <p:nvPr/>
        </p:nvGrpSpPr>
        <p:grpSpPr>
          <a:xfrm>
            <a:off x="5213385" y="5659802"/>
            <a:ext cx="918793" cy="1130389"/>
            <a:chOff x="3498165" y="5435537"/>
            <a:chExt cx="918793" cy="1130389"/>
          </a:xfrm>
        </p:grpSpPr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A912666B-7347-44B2-9BDF-153F1BE03678}"/>
                </a:ext>
              </a:extLst>
            </p:cNvPr>
            <p:cNvSpPr/>
            <p:nvPr/>
          </p:nvSpPr>
          <p:spPr>
            <a:xfrm rot="13380000">
              <a:off x="4132842" y="5435537"/>
              <a:ext cx="284116" cy="36576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FD844B50-155D-4671-A24D-99AE153D7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498165" y="5670945"/>
              <a:ext cx="724824" cy="894981"/>
            </a:xfrm>
            <a:prstGeom prst="rect">
              <a:avLst/>
            </a:prstGeom>
          </p:spPr>
        </p:pic>
      </p:grpSp>
      <p:sp>
        <p:nvSpPr>
          <p:cNvPr id="25" name="Freeform: Learning &amp; Innovation">
            <a:hlinkClick r:id="rId13" action="ppaction://hlinksldjump"/>
            <a:extLst>
              <a:ext uri="{FF2B5EF4-FFF2-40B4-BE49-F238E27FC236}">
                <a16:creationId xmlns:a16="http://schemas.microsoft.com/office/drawing/2014/main" id="{6F26E960-F464-4530-A710-D2A16F1F8156}"/>
              </a:ext>
            </a:extLst>
          </p:cNvPr>
          <p:cNvSpPr/>
          <p:nvPr/>
        </p:nvSpPr>
        <p:spPr>
          <a:xfrm rot="21360000">
            <a:off x="6142783" y="1155236"/>
            <a:ext cx="2222802" cy="924360"/>
          </a:xfrm>
          <a:custGeom>
            <a:avLst/>
            <a:gdLst>
              <a:gd name="connsiteX0" fmla="*/ 3212257 w 3212257"/>
              <a:gd name="connsiteY0" fmla="*/ 63796 h 1329070"/>
              <a:gd name="connsiteX1" fmla="*/ 3095299 w 3212257"/>
              <a:gd name="connsiteY1" fmla="*/ 42531 h 1329070"/>
              <a:gd name="connsiteX2" fmla="*/ 3063401 w 3212257"/>
              <a:gd name="connsiteY2" fmla="*/ 31898 h 1329070"/>
              <a:gd name="connsiteX3" fmla="*/ 3010238 w 3212257"/>
              <a:gd name="connsiteY3" fmla="*/ 21265 h 1329070"/>
              <a:gd name="connsiteX4" fmla="*/ 2967708 w 3212257"/>
              <a:gd name="connsiteY4" fmla="*/ 10633 h 1329070"/>
              <a:gd name="connsiteX5" fmla="*/ 2786955 w 3212257"/>
              <a:gd name="connsiteY5" fmla="*/ 0 h 1329070"/>
              <a:gd name="connsiteX6" fmla="*/ 2308490 w 3212257"/>
              <a:gd name="connsiteY6" fmla="*/ 10633 h 1329070"/>
              <a:gd name="connsiteX7" fmla="*/ 2255327 w 3212257"/>
              <a:gd name="connsiteY7" fmla="*/ 21265 h 1329070"/>
              <a:gd name="connsiteX8" fmla="*/ 2149001 w 3212257"/>
              <a:gd name="connsiteY8" fmla="*/ 31898 h 1329070"/>
              <a:gd name="connsiteX9" fmla="*/ 1755597 w 3212257"/>
              <a:gd name="connsiteY9" fmla="*/ 53163 h 1329070"/>
              <a:gd name="connsiteX10" fmla="*/ 1606741 w 3212257"/>
              <a:gd name="connsiteY10" fmla="*/ 74428 h 1329070"/>
              <a:gd name="connsiteX11" fmla="*/ 1553578 w 3212257"/>
              <a:gd name="connsiteY11" fmla="*/ 95693 h 1329070"/>
              <a:gd name="connsiteX12" fmla="*/ 1521680 w 3212257"/>
              <a:gd name="connsiteY12" fmla="*/ 106326 h 1329070"/>
              <a:gd name="connsiteX13" fmla="*/ 1489783 w 3212257"/>
              <a:gd name="connsiteY13" fmla="*/ 127591 h 1329070"/>
              <a:gd name="connsiteX14" fmla="*/ 1415355 w 3212257"/>
              <a:gd name="connsiteY14" fmla="*/ 138224 h 1329070"/>
              <a:gd name="connsiteX15" fmla="*/ 1340927 w 3212257"/>
              <a:gd name="connsiteY15" fmla="*/ 170121 h 1329070"/>
              <a:gd name="connsiteX16" fmla="*/ 1255866 w 3212257"/>
              <a:gd name="connsiteY16" fmla="*/ 191386 h 1329070"/>
              <a:gd name="connsiteX17" fmla="*/ 1160173 w 3212257"/>
              <a:gd name="connsiteY17" fmla="*/ 255182 h 1329070"/>
              <a:gd name="connsiteX18" fmla="*/ 1107010 w 3212257"/>
              <a:gd name="connsiteY18" fmla="*/ 265814 h 1329070"/>
              <a:gd name="connsiteX19" fmla="*/ 979420 w 3212257"/>
              <a:gd name="connsiteY19" fmla="*/ 340242 h 1329070"/>
              <a:gd name="connsiteX20" fmla="*/ 915624 w 3212257"/>
              <a:gd name="connsiteY20" fmla="*/ 382772 h 1329070"/>
              <a:gd name="connsiteX21" fmla="*/ 830564 w 3212257"/>
              <a:gd name="connsiteY21" fmla="*/ 425303 h 1329070"/>
              <a:gd name="connsiteX22" fmla="*/ 798666 w 3212257"/>
              <a:gd name="connsiteY22" fmla="*/ 446568 h 1329070"/>
              <a:gd name="connsiteX23" fmla="*/ 745503 w 3212257"/>
              <a:gd name="connsiteY23" fmla="*/ 467833 h 1329070"/>
              <a:gd name="connsiteX24" fmla="*/ 671076 w 3212257"/>
              <a:gd name="connsiteY24" fmla="*/ 510363 h 1329070"/>
              <a:gd name="connsiteX25" fmla="*/ 628545 w 3212257"/>
              <a:gd name="connsiteY25" fmla="*/ 520996 h 1329070"/>
              <a:gd name="connsiteX26" fmla="*/ 564750 w 3212257"/>
              <a:gd name="connsiteY26" fmla="*/ 542261 h 1329070"/>
              <a:gd name="connsiteX27" fmla="*/ 500955 w 3212257"/>
              <a:gd name="connsiteY27" fmla="*/ 574159 h 1329070"/>
              <a:gd name="connsiteX28" fmla="*/ 426527 w 3212257"/>
              <a:gd name="connsiteY28" fmla="*/ 627321 h 1329070"/>
              <a:gd name="connsiteX29" fmla="*/ 394629 w 3212257"/>
              <a:gd name="connsiteY29" fmla="*/ 637954 h 1329070"/>
              <a:gd name="connsiteX30" fmla="*/ 330834 w 3212257"/>
              <a:gd name="connsiteY30" fmla="*/ 723014 h 1329070"/>
              <a:gd name="connsiteX31" fmla="*/ 277671 w 3212257"/>
              <a:gd name="connsiteY31" fmla="*/ 808075 h 1329070"/>
              <a:gd name="connsiteX32" fmla="*/ 203243 w 3212257"/>
              <a:gd name="connsiteY32" fmla="*/ 882503 h 1329070"/>
              <a:gd name="connsiteX33" fmla="*/ 107550 w 3212257"/>
              <a:gd name="connsiteY33" fmla="*/ 967563 h 1329070"/>
              <a:gd name="connsiteX34" fmla="*/ 65020 w 3212257"/>
              <a:gd name="connsiteY34" fmla="*/ 1020726 h 1329070"/>
              <a:gd name="connsiteX35" fmla="*/ 11857 w 3212257"/>
              <a:gd name="connsiteY35" fmla="*/ 1127052 h 1329070"/>
              <a:gd name="connsiteX36" fmla="*/ 11857 w 3212257"/>
              <a:gd name="connsiteY36" fmla="*/ 1275907 h 1329070"/>
              <a:gd name="connsiteX37" fmla="*/ 160713 w 3212257"/>
              <a:gd name="connsiteY37" fmla="*/ 1329070 h 1329070"/>
              <a:gd name="connsiteX38" fmla="*/ 309569 w 3212257"/>
              <a:gd name="connsiteY38" fmla="*/ 1318438 h 1329070"/>
              <a:gd name="connsiteX39" fmla="*/ 341466 w 3212257"/>
              <a:gd name="connsiteY39" fmla="*/ 1307805 h 1329070"/>
              <a:gd name="connsiteX40" fmla="*/ 426527 w 3212257"/>
              <a:gd name="connsiteY40" fmla="*/ 1275907 h 1329070"/>
              <a:gd name="connsiteX41" fmla="*/ 458424 w 3212257"/>
              <a:gd name="connsiteY41" fmla="*/ 1244010 h 1329070"/>
              <a:gd name="connsiteX42" fmla="*/ 532852 w 3212257"/>
              <a:gd name="connsiteY42" fmla="*/ 1201479 h 1329070"/>
              <a:gd name="connsiteX43" fmla="*/ 586015 w 3212257"/>
              <a:gd name="connsiteY43" fmla="*/ 1137684 h 1329070"/>
              <a:gd name="connsiteX44" fmla="*/ 671076 w 3212257"/>
              <a:gd name="connsiteY44" fmla="*/ 1052624 h 1329070"/>
              <a:gd name="connsiteX45" fmla="*/ 724238 w 3212257"/>
              <a:gd name="connsiteY45" fmla="*/ 999461 h 1329070"/>
              <a:gd name="connsiteX46" fmla="*/ 766769 w 3212257"/>
              <a:gd name="connsiteY46" fmla="*/ 967563 h 1329070"/>
              <a:gd name="connsiteX47" fmla="*/ 798666 w 3212257"/>
              <a:gd name="connsiteY47" fmla="*/ 946298 h 1329070"/>
              <a:gd name="connsiteX48" fmla="*/ 830564 w 3212257"/>
              <a:gd name="connsiteY48" fmla="*/ 903768 h 1329070"/>
              <a:gd name="connsiteX49" fmla="*/ 904992 w 3212257"/>
              <a:gd name="connsiteY49" fmla="*/ 871870 h 1329070"/>
              <a:gd name="connsiteX50" fmla="*/ 936890 w 3212257"/>
              <a:gd name="connsiteY50" fmla="*/ 839972 h 1329070"/>
              <a:gd name="connsiteX51" fmla="*/ 1075113 w 3212257"/>
              <a:gd name="connsiteY51" fmla="*/ 776177 h 1329070"/>
              <a:gd name="connsiteX52" fmla="*/ 1117643 w 3212257"/>
              <a:gd name="connsiteY52" fmla="*/ 733647 h 1329070"/>
              <a:gd name="connsiteX53" fmla="*/ 1192071 w 3212257"/>
              <a:gd name="connsiteY53" fmla="*/ 680484 h 1329070"/>
              <a:gd name="connsiteX54" fmla="*/ 1223969 w 3212257"/>
              <a:gd name="connsiteY54" fmla="*/ 648586 h 1329070"/>
              <a:gd name="connsiteX55" fmla="*/ 1255866 w 3212257"/>
              <a:gd name="connsiteY55" fmla="*/ 637954 h 1329070"/>
              <a:gd name="connsiteX56" fmla="*/ 1330294 w 3212257"/>
              <a:gd name="connsiteY56" fmla="*/ 616689 h 1329070"/>
              <a:gd name="connsiteX57" fmla="*/ 1436620 w 3212257"/>
              <a:gd name="connsiteY57" fmla="*/ 584791 h 1329070"/>
              <a:gd name="connsiteX58" fmla="*/ 1542945 w 3212257"/>
              <a:gd name="connsiteY58" fmla="*/ 510363 h 1329070"/>
              <a:gd name="connsiteX59" fmla="*/ 1638638 w 3212257"/>
              <a:gd name="connsiteY59" fmla="*/ 446568 h 1329070"/>
              <a:gd name="connsiteX60" fmla="*/ 1702434 w 3212257"/>
              <a:gd name="connsiteY60" fmla="*/ 425303 h 1329070"/>
              <a:gd name="connsiteX61" fmla="*/ 1787494 w 3212257"/>
              <a:gd name="connsiteY61" fmla="*/ 404038 h 1329070"/>
              <a:gd name="connsiteX62" fmla="*/ 1840657 w 3212257"/>
              <a:gd name="connsiteY62" fmla="*/ 382772 h 1329070"/>
              <a:gd name="connsiteX63" fmla="*/ 2085206 w 3212257"/>
              <a:gd name="connsiteY63" fmla="*/ 372140 h 1329070"/>
              <a:gd name="connsiteX64" fmla="*/ 2265959 w 3212257"/>
              <a:gd name="connsiteY64" fmla="*/ 350875 h 1329070"/>
              <a:gd name="connsiteX65" fmla="*/ 2382917 w 3212257"/>
              <a:gd name="connsiteY65" fmla="*/ 340242 h 1329070"/>
              <a:gd name="connsiteX66" fmla="*/ 2818852 w 3212257"/>
              <a:gd name="connsiteY66" fmla="*/ 350875 h 1329070"/>
              <a:gd name="connsiteX67" fmla="*/ 2925178 w 3212257"/>
              <a:gd name="connsiteY67" fmla="*/ 361507 h 1329070"/>
              <a:gd name="connsiteX68" fmla="*/ 3159094 w 3212257"/>
              <a:gd name="connsiteY68" fmla="*/ 340242 h 1329070"/>
              <a:gd name="connsiteX69" fmla="*/ 3169727 w 3212257"/>
              <a:gd name="connsiteY69" fmla="*/ 95693 h 132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3212257" h="1329070">
                <a:moveTo>
                  <a:pt x="3212257" y="63796"/>
                </a:moveTo>
                <a:cubicBezTo>
                  <a:pt x="3173271" y="56708"/>
                  <a:pt x="3134045" y="50834"/>
                  <a:pt x="3095299" y="42531"/>
                </a:cubicBezTo>
                <a:cubicBezTo>
                  <a:pt x="3084340" y="40183"/>
                  <a:pt x="3074274" y="34616"/>
                  <a:pt x="3063401" y="31898"/>
                </a:cubicBezTo>
                <a:cubicBezTo>
                  <a:pt x="3045869" y="27515"/>
                  <a:pt x="3027880" y="25185"/>
                  <a:pt x="3010238" y="21265"/>
                </a:cubicBezTo>
                <a:cubicBezTo>
                  <a:pt x="2995973" y="18095"/>
                  <a:pt x="2982255" y="12018"/>
                  <a:pt x="2967708" y="10633"/>
                </a:cubicBezTo>
                <a:cubicBezTo>
                  <a:pt x="2907625" y="4911"/>
                  <a:pt x="2847206" y="3544"/>
                  <a:pt x="2786955" y="0"/>
                </a:cubicBezTo>
                <a:lnTo>
                  <a:pt x="2308490" y="10633"/>
                </a:lnTo>
                <a:cubicBezTo>
                  <a:pt x="2290433" y="11355"/>
                  <a:pt x="2273240" y="18877"/>
                  <a:pt x="2255327" y="21265"/>
                </a:cubicBezTo>
                <a:cubicBezTo>
                  <a:pt x="2220021" y="25972"/>
                  <a:pt x="2184443" y="28354"/>
                  <a:pt x="2149001" y="31898"/>
                </a:cubicBezTo>
                <a:cubicBezTo>
                  <a:pt x="1988762" y="71960"/>
                  <a:pt x="2154639" y="33698"/>
                  <a:pt x="1755597" y="53163"/>
                </a:cubicBezTo>
                <a:cubicBezTo>
                  <a:pt x="1717980" y="54998"/>
                  <a:pt x="1646787" y="67754"/>
                  <a:pt x="1606741" y="74428"/>
                </a:cubicBezTo>
                <a:cubicBezTo>
                  <a:pt x="1589020" y="81516"/>
                  <a:pt x="1571449" y="88991"/>
                  <a:pt x="1553578" y="95693"/>
                </a:cubicBezTo>
                <a:cubicBezTo>
                  <a:pt x="1543084" y="99628"/>
                  <a:pt x="1531705" y="101314"/>
                  <a:pt x="1521680" y="106326"/>
                </a:cubicBezTo>
                <a:cubicBezTo>
                  <a:pt x="1510251" y="112041"/>
                  <a:pt x="1502023" y="123919"/>
                  <a:pt x="1489783" y="127591"/>
                </a:cubicBezTo>
                <a:cubicBezTo>
                  <a:pt x="1465779" y="134792"/>
                  <a:pt x="1440164" y="134680"/>
                  <a:pt x="1415355" y="138224"/>
                </a:cubicBezTo>
                <a:cubicBezTo>
                  <a:pt x="1390546" y="148856"/>
                  <a:pt x="1366534" y="161586"/>
                  <a:pt x="1340927" y="170121"/>
                </a:cubicBezTo>
                <a:cubicBezTo>
                  <a:pt x="1313200" y="179363"/>
                  <a:pt x="1255866" y="191386"/>
                  <a:pt x="1255866" y="191386"/>
                </a:cubicBezTo>
                <a:cubicBezTo>
                  <a:pt x="1230298" y="210562"/>
                  <a:pt x="1189470" y="243463"/>
                  <a:pt x="1160173" y="255182"/>
                </a:cubicBezTo>
                <a:cubicBezTo>
                  <a:pt x="1143394" y="261894"/>
                  <a:pt x="1124731" y="262270"/>
                  <a:pt x="1107010" y="265814"/>
                </a:cubicBezTo>
                <a:cubicBezTo>
                  <a:pt x="1001992" y="335827"/>
                  <a:pt x="1047686" y="317487"/>
                  <a:pt x="979420" y="340242"/>
                </a:cubicBezTo>
                <a:cubicBezTo>
                  <a:pt x="958155" y="354419"/>
                  <a:pt x="938483" y="371342"/>
                  <a:pt x="915624" y="382772"/>
                </a:cubicBezTo>
                <a:cubicBezTo>
                  <a:pt x="887271" y="396949"/>
                  <a:pt x="856940" y="407719"/>
                  <a:pt x="830564" y="425303"/>
                </a:cubicBezTo>
                <a:cubicBezTo>
                  <a:pt x="819931" y="432391"/>
                  <a:pt x="810096" y="440853"/>
                  <a:pt x="798666" y="446568"/>
                </a:cubicBezTo>
                <a:cubicBezTo>
                  <a:pt x="781595" y="455103"/>
                  <a:pt x="762574" y="459297"/>
                  <a:pt x="745503" y="467833"/>
                </a:cubicBezTo>
                <a:cubicBezTo>
                  <a:pt x="683803" y="498683"/>
                  <a:pt x="745644" y="482400"/>
                  <a:pt x="671076" y="510363"/>
                </a:cubicBezTo>
                <a:cubicBezTo>
                  <a:pt x="657393" y="515494"/>
                  <a:pt x="642542" y="516797"/>
                  <a:pt x="628545" y="520996"/>
                </a:cubicBezTo>
                <a:cubicBezTo>
                  <a:pt x="607075" y="527437"/>
                  <a:pt x="585441" y="533640"/>
                  <a:pt x="564750" y="542261"/>
                </a:cubicBezTo>
                <a:cubicBezTo>
                  <a:pt x="542804" y="551405"/>
                  <a:pt x="521342" y="561927"/>
                  <a:pt x="500955" y="574159"/>
                </a:cubicBezTo>
                <a:cubicBezTo>
                  <a:pt x="476891" y="588597"/>
                  <a:pt x="452480" y="614344"/>
                  <a:pt x="426527" y="627321"/>
                </a:cubicBezTo>
                <a:cubicBezTo>
                  <a:pt x="416502" y="632333"/>
                  <a:pt x="405262" y="634410"/>
                  <a:pt x="394629" y="637954"/>
                </a:cubicBezTo>
                <a:cubicBezTo>
                  <a:pt x="373364" y="666307"/>
                  <a:pt x="342042" y="689391"/>
                  <a:pt x="330834" y="723014"/>
                </a:cubicBezTo>
                <a:cubicBezTo>
                  <a:pt x="315063" y="770325"/>
                  <a:pt x="323074" y="758544"/>
                  <a:pt x="277671" y="808075"/>
                </a:cubicBezTo>
                <a:cubicBezTo>
                  <a:pt x="253963" y="833939"/>
                  <a:pt x="232436" y="863041"/>
                  <a:pt x="203243" y="882503"/>
                </a:cubicBezTo>
                <a:cubicBezTo>
                  <a:pt x="153464" y="915688"/>
                  <a:pt x="163574" y="905937"/>
                  <a:pt x="107550" y="967563"/>
                </a:cubicBezTo>
                <a:cubicBezTo>
                  <a:pt x="92284" y="984355"/>
                  <a:pt x="76696" y="1001266"/>
                  <a:pt x="65020" y="1020726"/>
                </a:cubicBezTo>
                <a:cubicBezTo>
                  <a:pt x="44633" y="1054705"/>
                  <a:pt x="11857" y="1127052"/>
                  <a:pt x="11857" y="1127052"/>
                </a:cubicBezTo>
                <a:cubicBezTo>
                  <a:pt x="8312" y="1151863"/>
                  <a:pt x="-12953" y="1251097"/>
                  <a:pt x="11857" y="1275907"/>
                </a:cubicBezTo>
                <a:cubicBezTo>
                  <a:pt x="35838" y="1299888"/>
                  <a:pt x="117867" y="1318359"/>
                  <a:pt x="160713" y="1329070"/>
                </a:cubicBezTo>
                <a:cubicBezTo>
                  <a:pt x="210332" y="1325526"/>
                  <a:pt x="260165" y="1324250"/>
                  <a:pt x="309569" y="1318438"/>
                </a:cubicBezTo>
                <a:cubicBezTo>
                  <a:pt x="320700" y="1317129"/>
                  <a:pt x="330933" y="1311635"/>
                  <a:pt x="341466" y="1307805"/>
                </a:cubicBezTo>
                <a:cubicBezTo>
                  <a:pt x="369925" y="1297456"/>
                  <a:pt x="398173" y="1286540"/>
                  <a:pt x="426527" y="1275907"/>
                </a:cubicBezTo>
                <a:cubicBezTo>
                  <a:pt x="437159" y="1265275"/>
                  <a:pt x="446188" y="1252750"/>
                  <a:pt x="458424" y="1244010"/>
                </a:cubicBezTo>
                <a:cubicBezTo>
                  <a:pt x="531236" y="1192002"/>
                  <a:pt x="472569" y="1251716"/>
                  <a:pt x="532852" y="1201479"/>
                </a:cubicBezTo>
                <a:cubicBezTo>
                  <a:pt x="600468" y="1145132"/>
                  <a:pt x="533733" y="1195193"/>
                  <a:pt x="586015" y="1137684"/>
                </a:cubicBezTo>
                <a:cubicBezTo>
                  <a:pt x="612988" y="1108014"/>
                  <a:pt x="671076" y="1052624"/>
                  <a:pt x="671076" y="1052624"/>
                </a:cubicBezTo>
                <a:cubicBezTo>
                  <a:pt x="688676" y="999822"/>
                  <a:pt x="668918" y="1034036"/>
                  <a:pt x="724238" y="999461"/>
                </a:cubicBezTo>
                <a:cubicBezTo>
                  <a:pt x="739266" y="990069"/>
                  <a:pt x="752349" y="977863"/>
                  <a:pt x="766769" y="967563"/>
                </a:cubicBezTo>
                <a:cubicBezTo>
                  <a:pt x="777167" y="960136"/>
                  <a:pt x="789630" y="955334"/>
                  <a:pt x="798666" y="946298"/>
                </a:cubicBezTo>
                <a:cubicBezTo>
                  <a:pt x="811197" y="933767"/>
                  <a:pt x="816046" y="913930"/>
                  <a:pt x="830564" y="903768"/>
                </a:cubicBezTo>
                <a:cubicBezTo>
                  <a:pt x="852677" y="888289"/>
                  <a:pt x="880183" y="882503"/>
                  <a:pt x="904992" y="871870"/>
                </a:cubicBezTo>
                <a:cubicBezTo>
                  <a:pt x="915625" y="861237"/>
                  <a:pt x="924139" y="847942"/>
                  <a:pt x="936890" y="839972"/>
                </a:cubicBezTo>
                <a:cubicBezTo>
                  <a:pt x="987054" y="808619"/>
                  <a:pt x="1026848" y="824442"/>
                  <a:pt x="1075113" y="776177"/>
                </a:cubicBezTo>
                <a:cubicBezTo>
                  <a:pt x="1089290" y="762000"/>
                  <a:pt x="1102555" y="746849"/>
                  <a:pt x="1117643" y="733647"/>
                </a:cubicBezTo>
                <a:cubicBezTo>
                  <a:pt x="1270852" y="599588"/>
                  <a:pt x="1072988" y="779719"/>
                  <a:pt x="1192071" y="680484"/>
                </a:cubicBezTo>
                <a:cubicBezTo>
                  <a:pt x="1203623" y="670858"/>
                  <a:pt x="1211458" y="656927"/>
                  <a:pt x="1223969" y="648586"/>
                </a:cubicBezTo>
                <a:cubicBezTo>
                  <a:pt x="1233294" y="642369"/>
                  <a:pt x="1245131" y="641174"/>
                  <a:pt x="1255866" y="637954"/>
                </a:cubicBezTo>
                <a:cubicBezTo>
                  <a:pt x="1280580" y="630540"/>
                  <a:pt x="1305633" y="624277"/>
                  <a:pt x="1330294" y="616689"/>
                </a:cubicBezTo>
                <a:cubicBezTo>
                  <a:pt x="1442475" y="582172"/>
                  <a:pt x="1349839" y="606487"/>
                  <a:pt x="1436620" y="584791"/>
                </a:cubicBezTo>
                <a:cubicBezTo>
                  <a:pt x="1472062" y="559982"/>
                  <a:pt x="1509163" y="537389"/>
                  <a:pt x="1542945" y="510363"/>
                </a:cubicBezTo>
                <a:cubicBezTo>
                  <a:pt x="1585995" y="475924"/>
                  <a:pt x="1591518" y="465416"/>
                  <a:pt x="1638638" y="446568"/>
                </a:cubicBezTo>
                <a:cubicBezTo>
                  <a:pt x="1659450" y="438243"/>
                  <a:pt x="1680688" y="430740"/>
                  <a:pt x="1702434" y="425303"/>
                </a:cubicBezTo>
                <a:cubicBezTo>
                  <a:pt x="1730787" y="418215"/>
                  <a:pt x="1760359" y="414893"/>
                  <a:pt x="1787494" y="404038"/>
                </a:cubicBezTo>
                <a:cubicBezTo>
                  <a:pt x="1805215" y="396949"/>
                  <a:pt x="1821679" y="384805"/>
                  <a:pt x="1840657" y="382772"/>
                </a:cubicBezTo>
                <a:cubicBezTo>
                  <a:pt x="1921786" y="374080"/>
                  <a:pt x="2003690" y="375684"/>
                  <a:pt x="2085206" y="372140"/>
                </a:cubicBezTo>
                <a:cubicBezTo>
                  <a:pt x="2153045" y="363660"/>
                  <a:pt x="2196978" y="357773"/>
                  <a:pt x="2265959" y="350875"/>
                </a:cubicBezTo>
                <a:lnTo>
                  <a:pt x="2382917" y="340242"/>
                </a:lnTo>
                <a:lnTo>
                  <a:pt x="2818852" y="350875"/>
                </a:lnTo>
                <a:cubicBezTo>
                  <a:pt x="2854443" y="352271"/>
                  <a:pt x="2889577" y="362620"/>
                  <a:pt x="2925178" y="361507"/>
                </a:cubicBezTo>
                <a:cubicBezTo>
                  <a:pt x="3003433" y="359061"/>
                  <a:pt x="3081122" y="347330"/>
                  <a:pt x="3159094" y="340242"/>
                </a:cubicBezTo>
                <a:cubicBezTo>
                  <a:pt x="3162799" y="258733"/>
                  <a:pt x="3169727" y="177286"/>
                  <a:pt x="3169727" y="95693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Freeform: MH &amp; Well-Being">
            <a:hlinkClick r:id="rId14" action="ppaction://hlinksldjump"/>
            <a:extLst>
              <a:ext uri="{FF2B5EF4-FFF2-40B4-BE49-F238E27FC236}">
                <a16:creationId xmlns:a16="http://schemas.microsoft.com/office/drawing/2014/main" id="{7AC373FD-953C-4EAB-8499-8999F1F43D79}"/>
              </a:ext>
            </a:extLst>
          </p:cNvPr>
          <p:cNvSpPr/>
          <p:nvPr/>
        </p:nvSpPr>
        <p:spPr>
          <a:xfrm>
            <a:off x="5661763" y="2128659"/>
            <a:ext cx="700170" cy="2566023"/>
          </a:xfrm>
          <a:custGeom>
            <a:avLst/>
            <a:gdLst>
              <a:gd name="connsiteX0" fmla="*/ 905518 w 1011843"/>
              <a:gd name="connsiteY0" fmla="*/ 170121 h 3689497"/>
              <a:gd name="connsiteX1" fmla="*/ 873620 w 1011843"/>
              <a:gd name="connsiteY1" fmla="*/ 223283 h 3689497"/>
              <a:gd name="connsiteX2" fmla="*/ 852355 w 1011843"/>
              <a:gd name="connsiteY2" fmla="*/ 265814 h 3689497"/>
              <a:gd name="connsiteX3" fmla="*/ 820457 w 1011843"/>
              <a:gd name="connsiteY3" fmla="*/ 287079 h 3689497"/>
              <a:gd name="connsiteX4" fmla="*/ 809825 w 1011843"/>
              <a:gd name="connsiteY4" fmla="*/ 318976 h 3689497"/>
              <a:gd name="connsiteX5" fmla="*/ 788560 w 1011843"/>
              <a:gd name="connsiteY5" fmla="*/ 340242 h 3689497"/>
              <a:gd name="connsiteX6" fmla="*/ 777927 w 1011843"/>
              <a:gd name="connsiteY6" fmla="*/ 382772 h 3689497"/>
              <a:gd name="connsiteX7" fmla="*/ 756662 w 1011843"/>
              <a:gd name="connsiteY7" fmla="*/ 425302 h 3689497"/>
              <a:gd name="connsiteX8" fmla="*/ 746029 w 1011843"/>
              <a:gd name="connsiteY8" fmla="*/ 478465 h 3689497"/>
              <a:gd name="connsiteX9" fmla="*/ 724764 w 1011843"/>
              <a:gd name="connsiteY9" fmla="*/ 510363 h 3689497"/>
              <a:gd name="connsiteX10" fmla="*/ 703499 w 1011843"/>
              <a:gd name="connsiteY10" fmla="*/ 552893 h 3689497"/>
              <a:gd name="connsiteX11" fmla="*/ 682234 w 1011843"/>
              <a:gd name="connsiteY11" fmla="*/ 616688 h 3689497"/>
              <a:gd name="connsiteX12" fmla="*/ 660969 w 1011843"/>
              <a:gd name="connsiteY12" fmla="*/ 691116 h 3689497"/>
              <a:gd name="connsiteX13" fmla="*/ 618439 w 1011843"/>
              <a:gd name="connsiteY13" fmla="*/ 776176 h 3689497"/>
              <a:gd name="connsiteX14" fmla="*/ 597174 w 1011843"/>
              <a:gd name="connsiteY14" fmla="*/ 808074 h 3689497"/>
              <a:gd name="connsiteX15" fmla="*/ 575908 w 1011843"/>
              <a:gd name="connsiteY15" fmla="*/ 882502 h 3689497"/>
              <a:gd name="connsiteX16" fmla="*/ 554643 w 1011843"/>
              <a:gd name="connsiteY16" fmla="*/ 914400 h 3689497"/>
              <a:gd name="connsiteX17" fmla="*/ 533378 w 1011843"/>
              <a:gd name="connsiteY17" fmla="*/ 1137683 h 3689497"/>
              <a:gd name="connsiteX18" fmla="*/ 512113 w 1011843"/>
              <a:gd name="connsiteY18" fmla="*/ 1233376 h 3689497"/>
              <a:gd name="connsiteX19" fmla="*/ 501481 w 1011843"/>
              <a:gd name="connsiteY19" fmla="*/ 1360967 h 3689497"/>
              <a:gd name="connsiteX20" fmla="*/ 480215 w 1011843"/>
              <a:gd name="connsiteY20" fmla="*/ 1424763 h 3689497"/>
              <a:gd name="connsiteX21" fmla="*/ 458950 w 1011843"/>
              <a:gd name="connsiteY21" fmla="*/ 1626781 h 3689497"/>
              <a:gd name="connsiteX22" fmla="*/ 448318 w 1011843"/>
              <a:gd name="connsiteY22" fmla="*/ 1658679 h 3689497"/>
              <a:gd name="connsiteX23" fmla="*/ 458950 w 1011843"/>
              <a:gd name="connsiteY23" fmla="*/ 2020186 h 3689497"/>
              <a:gd name="connsiteX24" fmla="*/ 469583 w 1011843"/>
              <a:gd name="connsiteY24" fmla="*/ 2062716 h 3689497"/>
              <a:gd name="connsiteX25" fmla="*/ 480215 w 1011843"/>
              <a:gd name="connsiteY25" fmla="*/ 2147776 h 3689497"/>
              <a:gd name="connsiteX26" fmla="*/ 501481 w 1011843"/>
              <a:gd name="connsiteY26" fmla="*/ 2286000 h 3689497"/>
              <a:gd name="connsiteX27" fmla="*/ 522746 w 1011843"/>
              <a:gd name="connsiteY27" fmla="*/ 2371060 h 3689497"/>
              <a:gd name="connsiteX28" fmla="*/ 533378 w 1011843"/>
              <a:gd name="connsiteY28" fmla="*/ 2519916 h 3689497"/>
              <a:gd name="connsiteX29" fmla="*/ 554643 w 1011843"/>
              <a:gd name="connsiteY29" fmla="*/ 2562446 h 3689497"/>
              <a:gd name="connsiteX30" fmla="*/ 565276 w 1011843"/>
              <a:gd name="connsiteY30" fmla="*/ 2626242 h 3689497"/>
              <a:gd name="connsiteX31" fmla="*/ 597174 w 1011843"/>
              <a:gd name="connsiteY31" fmla="*/ 2753832 h 3689497"/>
              <a:gd name="connsiteX32" fmla="*/ 607806 w 1011843"/>
              <a:gd name="connsiteY32" fmla="*/ 2817628 h 3689497"/>
              <a:gd name="connsiteX33" fmla="*/ 618439 w 1011843"/>
              <a:gd name="connsiteY33" fmla="*/ 2849525 h 3689497"/>
              <a:gd name="connsiteX34" fmla="*/ 671601 w 1011843"/>
              <a:gd name="connsiteY34" fmla="*/ 2892056 h 3689497"/>
              <a:gd name="connsiteX35" fmla="*/ 714132 w 1011843"/>
              <a:gd name="connsiteY35" fmla="*/ 2977116 h 3689497"/>
              <a:gd name="connsiteX36" fmla="*/ 746029 w 1011843"/>
              <a:gd name="connsiteY36" fmla="*/ 3009014 h 3689497"/>
              <a:gd name="connsiteX37" fmla="*/ 809825 w 1011843"/>
              <a:gd name="connsiteY37" fmla="*/ 3179135 h 3689497"/>
              <a:gd name="connsiteX38" fmla="*/ 831090 w 1011843"/>
              <a:gd name="connsiteY38" fmla="*/ 3221665 h 3689497"/>
              <a:gd name="connsiteX39" fmla="*/ 841722 w 1011843"/>
              <a:gd name="connsiteY39" fmla="*/ 3253563 h 3689497"/>
              <a:gd name="connsiteX40" fmla="*/ 873620 w 1011843"/>
              <a:gd name="connsiteY40" fmla="*/ 3296093 h 3689497"/>
              <a:gd name="connsiteX41" fmla="*/ 926783 w 1011843"/>
              <a:gd name="connsiteY41" fmla="*/ 3349256 h 3689497"/>
              <a:gd name="connsiteX42" fmla="*/ 948048 w 1011843"/>
              <a:gd name="connsiteY42" fmla="*/ 3391786 h 3689497"/>
              <a:gd name="connsiteX43" fmla="*/ 969313 w 1011843"/>
              <a:gd name="connsiteY43" fmla="*/ 3423683 h 3689497"/>
              <a:gd name="connsiteX44" fmla="*/ 1011843 w 1011843"/>
              <a:gd name="connsiteY44" fmla="*/ 3508744 h 3689497"/>
              <a:gd name="connsiteX45" fmla="*/ 1001211 w 1011843"/>
              <a:gd name="connsiteY45" fmla="*/ 3604437 h 3689497"/>
              <a:gd name="connsiteX46" fmla="*/ 969313 w 1011843"/>
              <a:gd name="connsiteY46" fmla="*/ 3636335 h 3689497"/>
              <a:gd name="connsiteX47" fmla="*/ 852355 w 1011843"/>
              <a:gd name="connsiteY47" fmla="*/ 3689497 h 3689497"/>
              <a:gd name="connsiteX48" fmla="*/ 809825 w 1011843"/>
              <a:gd name="connsiteY48" fmla="*/ 3678865 h 3689497"/>
              <a:gd name="connsiteX49" fmla="*/ 746029 w 1011843"/>
              <a:gd name="connsiteY49" fmla="*/ 3636335 h 3689497"/>
              <a:gd name="connsiteX50" fmla="*/ 714132 w 1011843"/>
              <a:gd name="connsiteY50" fmla="*/ 3615070 h 3689497"/>
              <a:gd name="connsiteX51" fmla="*/ 682234 w 1011843"/>
              <a:gd name="connsiteY51" fmla="*/ 3604437 h 3689497"/>
              <a:gd name="connsiteX52" fmla="*/ 586541 w 1011843"/>
              <a:gd name="connsiteY52" fmla="*/ 3508744 h 3689497"/>
              <a:gd name="connsiteX53" fmla="*/ 565276 w 1011843"/>
              <a:gd name="connsiteY53" fmla="*/ 3466214 h 3689497"/>
              <a:gd name="connsiteX54" fmla="*/ 554643 w 1011843"/>
              <a:gd name="connsiteY54" fmla="*/ 3434316 h 3689497"/>
              <a:gd name="connsiteX55" fmla="*/ 533378 w 1011843"/>
              <a:gd name="connsiteY55" fmla="*/ 3402418 h 3689497"/>
              <a:gd name="connsiteX56" fmla="*/ 512113 w 1011843"/>
              <a:gd name="connsiteY56" fmla="*/ 3359888 h 3689497"/>
              <a:gd name="connsiteX57" fmla="*/ 501481 w 1011843"/>
              <a:gd name="connsiteY57" fmla="*/ 3296093 h 3689497"/>
              <a:gd name="connsiteX58" fmla="*/ 480215 w 1011843"/>
              <a:gd name="connsiteY58" fmla="*/ 3274828 h 3689497"/>
              <a:gd name="connsiteX59" fmla="*/ 469583 w 1011843"/>
              <a:gd name="connsiteY59" fmla="*/ 3242930 h 3689497"/>
              <a:gd name="connsiteX60" fmla="*/ 448318 w 1011843"/>
              <a:gd name="connsiteY60" fmla="*/ 3211032 h 3689497"/>
              <a:gd name="connsiteX61" fmla="*/ 427053 w 1011843"/>
              <a:gd name="connsiteY61" fmla="*/ 3136604 h 3689497"/>
              <a:gd name="connsiteX62" fmla="*/ 405788 w 1011843"/>
              <a:gd name="connsiteY62" fmla="*/ 3104707 h 3689497"/>
              <a:gd name="connsiteX63" fmla="*/ 363257 w 1011843"/>
              <a:gd name="connsiteY63" fmla="*/ 3019646 h 3689497"/>
              <a:gd name="connsiteX64" fmla="*/ 320727 w 1011843"/>
              <a:gd name="connsiteY64" fmla="*/ 2913321 h 3689497"/>
              <a:gd name="connsiteX65" fmla="*/ 310095 w 1011843"/>
              <a:gd name="connsiteY65" fmla="*/ 2881423 h 3689497"/>
              <a:gd name="connsiteX66" fmla="*/ 278197 w 1011843"/>
              <a:gd name="connsiteY66" fmla="*/ 2817628 h 3689497"/>
              <a:gd name="connsiteX67" fmla="*/ 235667 w 1011843"/>
              <a:gd name="connsiteY67" fmla="*/ 2732567 h 3689497"/>
              <a:gd name="connsiteX68" fmla="*/ 171871 w 1011843"/>
              <a:gd name="connsiteY68" fmla="*/ 2530549 h 3689497"/>
              <a:gd name="connsiteX69" fmla="*/ 150606 w 1011843"/>
              <a:gd name="connsiteY69" fmla="*/ 2477386 h 3689497"/>
              <a:gd name="connsiteX70" fmla="*/ 129341 w 1011843"/>
              <a:gd name="connsiteY70" fmla="*/ 2434856 h 3689497"/>
              <a:gd name="connsiteX71" fmla="*/ 97443 w 1011843"/>
              <a:gd name="connsiteY71" fmla="*/ 2339163 h 3689497"/>
              <a:gd name="connsiteX72" fmla="*/ 76178 w 1011843"/>
              <a:gd name="connsiteY72" fmla="*/ 2275367 h 3689497"/>
              <a:gd name="connsiteX73" fmla="*/ 65546 w 1011843"/>
              <a:gd name="connsiteY73" fmla="*/ 2222204 h 3689497"/>
              <a:gd name="connsiteX74" fmla="*/ 54913 w 1011843"/>
              <a:gd name="connsiteY74" fmla="*/ 2158409 h 3689497"/>
              <a:gd name="connsiteX75" fmla="*/ 33648 w 1011843"/>
              <a:gd name="connsiteY75" fmla="*/ 2083981 h 3689497"/>
              <a:gd name="connsiteX76" fmla="*/ 23015 w 1011843"/>
              <a:gd name="connsiteY76" fmla="*/ 2041451 h 3689497"/>
              <a:gd name="connsiteX77" fmla="*/ 12383 w 1011843"/>
              <a:gd name="connsiteY77" fmla="*/ 1860697 h 3689497"/>
              <a:gd name="connsiteX78" fmla="*/ 44281 w 1011843"/>
              <a:gd name="connsiteY78" fmla="*/ 1360967 h 3689497"/>
              <a:gd name="connsiteX79" fmla="*/ 54913 w 1011843"/>
              <a:gd name="connsiteY79" fmla="*/ 1286539 h 3689497"/>
              <a:gd name="connsiteX80" fmla="*/ 65546 w 1011843"/>
              <a:gd name="connsiteY80" fmla="*/ 1244009 h 3689497"/>
              <a:gd name="connsiteX81" fmla="*/ 86811 w 1011843"/>
              <a:gd name="connsiteY81" fmla="*/ 1169581 h 3689497"/>
              <a:gd name="connsiteX82" fmla="*/ 97443 w 1011843"/>
              <a:gd name="connsiteY82" fmla="*/ 1127051 h 3689497"/>
              <a:gd name="connsiteX83" fmla="*/ 108076 w 1011843"/>
              <a:gd name="connsiteY83" fmla="*/ 1095153 h 3689497"/>
              <a:gd name="connsiteX84" fmla="*/ 118708 w 1011843"/>
              <a:gd name="connsiteY84" fmla="*/ 1052623 h 3689497"/>
              <a:gd name="connsiteX85" fmla="*/ 161239 w 1011843"/>
              <a:gd name="connsiteY85" fmla="*/ 925032 h 3689497"/>
              <a:gd name="connsiteX86" fmla="*/ 171871 w 1011843"/>
              <a:gd name="connsiteY86" fmla="*/ 893135 h 3689497"/>
              <a:gd name="connsiteX87" fmla="*/ 203769 w 1011843"/>
              <a:gd name="connsiteY87" fmla="*/ 818707 h 3689497"/>
              <a:gd name="connsiteX88" fmla="*/ 246299 w 1011843"/>
              <a:gd name="connsiteY88" fmla="*/ 723014 h 3689497"/>
              <a:gd name="connsiteX89" fmla="*/ 267564 w 1011843"/>
              <a:gd name="connsiteY89" fmla="*/ 637953 h 3689497"/>
              <a:gd name="connsiteX90" fmla="*/ 288829 w 1011843"/>
              <a:gd name="connsiteY90" fmla="*/ 595423 h 3689497"/>
              <a:gd name="connsiteX91" fmla="*/ 320727 w 1011843"/>
              <a:gd name="connsiteY91" fmla="*/ 457200 h 3689497"/>
              <a:gd name="connsiteX92" fmla="*/ 331360 w 1011843"/>
              <a:gd name="connsiteY92" fmla="*/ 414670 h 3689497"/>
              <a:gd name="connsiteX93" fmla="*/ 352625 w 1011843"/>
              <a:gd name="connsiteY93" fmla="*/ 350874 h 3689497"/>
              <a:gd name="connsiteX94" fmla="*/ 373890 w 1011843"/>
              <a:gd name="connsiteY94" fmla="*/ 244549 h 3689497"/>
              <a:gd name="connsiteX95" fmla="*/ 395155 w 1011843"/>
              <a:gd name="connsiteY95" fmla="*/ 202018 h 3689497"/>
              <a:gd name="connsiteX96" fmla="*/ 448318 w 1011843"/>
              <a:gd name="connsiteY96" fmla="*/ 127590 h 3689497"/>
              <a:gd name="connsiteX97" fmla="*/ 458950 w 1011843"/>
              <a:gd name="connsiteY97" fmla="*/ 85060 h 3689497"/>
              <a:gd name="connsiteX98" fmla="*/ 544011 w 1011843"/>
              <a:gd name="connsiteY98" fmla="*/ 10632 h 3689497"/>
              <a:gd name="connsiteX99" fmla="*/ 575908 w 1011843"/>
              <a:gd name="connsiteY99" fmla="*/ 0 h 3689497"/>
              <a:gd name="connsiteX100" fmla="*/ 660969 w 1011843"/>
              <a:gd name="connsiteY100" fmla="*/ 10632 h 3689497"/>
              <a:gd name="connsiteX101" fmla="*/ 692867 w 1011843"/>
              <a:gd name="connsiteY101" fmla="*/ 21265 h 3689497"/>
              <a:gd name="connsiteX102" fmla="*/ 746029 w 1011843"/>
              <a:gd name="connsiteY102" fmla="*/ 31897 h 3689497"/>
              <a:gd name="connsiteX103" fmla="*/ 767295 w 1011843"/>
              <a:gd name="connsiteY103" fmla="*/ 53163 h 3689497"/>
              <a:gd name="connsiteX104" fmla="*/ 852355 w 1011843"/>
              <a:gd name="connsiteY104" fmla="*/ 106325 h 3689497"/>
              <a:gd name="connsiteX105" fmla="*/ 884253 w 1011843"/>
              <a:gd name="connsiteY105" fmla="*/ 127590 h 3689497"/>
              <a:gd name="connsiteX106" fmla="*/ 905518 w 1011843"/>
              <a:gd name="connsiteY106" fmla="*/ 170121 h 3689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011843" h="3689497">
                <a:moveTo>
                  <a:pt x="905518" y="170121"/>
                </a:moveTo>
                <a:cubicBezTo>
                  <a:pt x="903746" y="186070"/>
                  <a:pt x="883656" y="205218"/>
                  <a:pt x="873620" y="223283"/>
                </a:cubicBezTo>
                <a:cubicBezTo>
                  <a:pt x="865922" y="237139"/>
                  <a:pt x="862502" y="253637"/>
                  <a:pt x="852355" y="265814"/>
                </a:cubicBezTo>
                <a:cubicBezTo>
                  <a:pt x="844174" y="275631"/>
                  <a:pt x="831090" y="279991"/>
                  <a:pt x="820457" y="287079"/>
                </a:cubicBezTo>
                <a:cubicBezTo>
                  <a:pt x="816913" y="297711"/>
                  <a:pt x="815591" y="309366"/>
                  <a:pt x="809825" y="318976"/>
                </a:cubicBezTo>
                <a:cubicBezTo>
                  <a:pt x="804667" y="327572"/>
                  <a:pt x="793043" y="331276"/>
                  <a:pt x="788560" y="340242"/>
                </a:cubicBezTo>
                <a:cubicBezTo>
                  <a:pt x="782025" y="353312"/>
                  <a:pt x="783058" y="369089"/>
                  <a:pt x="777927" y="382772"/>
                </a:cubicBezTo>
                <a:cubicBezTo>
                  <a:pt x="772362" y="397613"/>
                  <a:pt x="763750" y="411125"/>
                  <a:pt x="756662" y="425302"/>
                </a:cubicBezTo>
                <a:cubicBezTo>
                  <a:pt x="753118" y="443023"/>
                  <a:pt x="752375" y="461544"/>
                  <a:pt x="746029" y="478465"/>
                </a:cubicBezTo>
                <a:cubicBezTo>
                  <a:pt x="741542" y="490430"/>
                  <a:pt x="731104" y="499268"/>
                  <a:pt x="724764" y="510363"/>
                </a:cubicBezTo>
                <a:cubicBezTo>
                  <a:pt x="716900" y="524125"/>
                  <a:pt x="709386" y="538177"/>
                  <a:pt x="703499" y="552893"/>
                </a:cubicBezTo>
                <a:cubicBezTo>
                  <a:pt x="695174" y="573705"/>
                  <a:pt x="687671" y="594942"/>
                  <a:pt x="682234" y="616688"/>
                </a:cubicBezTo>
                <a:cubicBezTo>
                  <a:pt x="677724" y="634727"/>
                  <a:pt x="669441" y="672478"/>
                  <a:pt x="660969" y="691116"/>
                </a:cubicBezTo>
                <a:cubicBezTo>
                  <a:pt x="647852" y="719975"/>
                  <a:pt x="636023" y="749800"/>
                  <a:pt x="618439" y="776176"/>
                </a:cubicBezTo>
                <a:cubicBezTo>
                  <a:pt x="611351" y="786809"/>
                  <a:pt x="602889" y="796644"/>
                  <a:pt x="597174" y="808074"/>
                </a:cubicBezTo>
                <a:cubicBezTo>
                  <a:pt x="576482" y="849459"/>
                  <a:pt x="596350" y="834805"/>
                  <a:pt x="575908" y="882502"/>
                </a:cubicBezTo>
                <a:cubicBezTo>
                  <a:pt x="570874" y="894248"/>
                  <a:pt x="561731" y="903767"/>
                  <a:pt x="554643" y="914400"/>
                </a:cubicBezTo>
                <a:cubicBezTo>
                  <a:pt x="529129" y="1041979"/>
                  <a:pt x="556898" y="890727"/>
                  <a:pt x="533378" y="1137683"/>
                </a:cubicBezTo>
                <a:cubicBezTo>
                  <a:pt x="531301" y="1159497"/>
                  <a:pt x="517895" y="1210250"/>
                  <a:pt x="512113" y="1233376"/>
                </a:cubicBezTo>
                <a:cubicBezTo>
                  <a:pt x="508569" y="1275906"/>
                  <a:pt x="508497" y="1318870"/>
                  <a:pt x="501481" y="1360967"/>
                </a:cubicBezTo>
                <a:cubicBezTo>
                  <a:pt x="497796" y="1383078"/>
                  <a:pt x="480215" y="1424763"/>
                  <a:pt x="480215" y="1424763"/>
                </a:cubicBezTo>
                <a:cubicBezTo>
                  <a:pt x="473906" y="1513092"/>
                  <a:pt x="477301" y="1553377"/>
                  <a:pt x="458950" y="1626781"/>
                </a:cubicBezTo>
                <a:cubicBezTo>
                  <a:pt x="456232" y="1637654"/>
                  <a:pt x="451862" y="1648046"/>
                  <a:pt x="448318" y="1658679"/>
                </a:cubicBezTo>
                <a:cubicBezTo>
                  <a:pt x="451862" y="1779181"/>
                  <a:pt x="452614" y="1899798"/>
                  <a:pt x="458950" y="2020186"/>
                </a:cubicBezTo>
                <a:cubicBezTo>
                  <a:pt x="459718" y="2034779"/>
                  <a:pt x="467181" y="2048302"/>
                  <a:pt x="469583" y="2062716"/>
                </a:cubicBezTo>
                <a:cubicBezTo>
                  <a:pt x="474281" y="2090901"/>
                  <a:pt x="476439" y="2119453"/>
                  <a:pt x="480215" y="2147776"/>
                </a:cubicBezTo>
                <a:cubicBezTo>
                  <a:pt x="483412" y="2171750"/>
                  <a:pt x="495748" y="2259245"/>
                  <a:pt x="501481" y="2286000"/>
                </a:cubicBezTo>
                <a:cubicBezTo>
                  <a:pt x="507605" y="2314577"/>
                  <a:pt x="522746" y="2371060"/>
                  <a:pt x="522746" y="2371060"/>
                </a:cubicBezTo>
                <a:cubicBezTo>
                  <a:pt x="526290" y="2420679"/>
                  <a:pt x="525200" y="2470848"/>
                  <a:pt x="533378" y="2519916"/>
                </a:cubicBezTo>
                <a:cubicBezTo>
                  <a:pt x="535984" y="2535550"/>
                  <a:pt x="550089" y="2547264"/>
                  <a:pt x="554643" y="2562446"/>
                </a:cubicBezTo>
                <a:cubicBezTo>
                  <a:pt x="560838" y="2583095"/>
                  <a:pt x="560599" y="2605197"/>
                  <a:pt x="565276" y="2626242"/>
                </a:cubicBezTo>
                <a:cubicBezTo>
                  <a:pt x="574786" y="2669037"/>
                  <a:pt x="589967" y="2710589"/>
                  <a:pt x="597174" y="2753832"/>
                </a:cubicBezTo>
                <a:cubicBezTo>
                  <a:pt x="600718" y="2775097"/>
                  <a:pt x="603129" y="2796583"/>
                  <a:pt x="607806" y="2817628"/>
                </a:cubicBezTo>
                <a:cubicBezTo>
                  <a:pt x="610237" y="2828569"/>
                  <a:pt x="611145" y="2841016"/>
                  <a:pt x="618439" y="2849525"/>
                </a:cubicBezTo>
                <a:cubicBezTo>
                  <a:pt x="633208" y="2866755"/>
                  <a:pt x="653880" y="2877879"/>
                  <a:pt x="671601" y="2892056"/>
                </a:cubicBezTo>
                <a:cubicBezTo>
                  <a:pt x="684684" y="2931303"/>
                  <a:pt x="684001" y="2936941"/>
                  <a:pt x="714132" y="2977116"/>
                </a:cubicBezTo>
                <a:cubicBezTo>
                  <a:pt x="723154" y="2989145"/>
                  <a:pt x="735397" y="2998381"/>
                  <a:pt x="746029" y="3009014"/>
                </a:cubicBezTo>
                <a:cubicBezTo>
                  <a:pt x="764432" y="3064221"/>
                  <a:pt x="784402" y="3128290"/>
                  <a:pt x="809825" y="3179135"/>
                </a:cubicBezTo>
                <a:cubicBezTo>
                  <a:pt x="816913" y="3193312"/>
                  <a:pt x="824846" y="3207097"/>
                  <a:pt x="831090" y="3221665"/>
                </a:cubicBezTo>
                <a:cubicBezTo>
                  <a:pt x="835505" y="3231967"/>
                  <a:pt x="836161" y="3243832"/>
                  <a:pt x="841722" y="3253563"/>
                </a:cubicBezTo>
                <a:cubicBezTo>
                  <a:pt x="850514" y="3268949"/>
                  <a:pt x="861847" y="3282848"/>
                  <a:pt x="873620" y="3296093"/>
                </a:cubicBezTo>
                <a:cubicBezTo>
                  <a:pt x="890270" y="3314824"/>
                  <a:pt x="915575" y="3326841"/>
                  <a:pt x="926783" y="3349256"/>
                </a:cubicBezTo>
                <a:cubicBezTo>
                  <a:pt x="933871" y="3363433"/>
                  <a:pt x="940184" y="3378024"/>
                  <a:pt x="948048" y="3391786"/>
                </a:cubicBezTo>
                <a:cubicBezTo>
                  <a:pt x="954388" y="3402881"/>
                  <a:pt x="963194" y="3412465"/>
                  <a:pt x="969313" y="3423683"/>
                </a:cubicBezTo>
                <a:cubicBezTo>
                  <a:pt x="984493" y="3451513"/>
                  <a:pt x="1011843" y="3508744"/>
                  <a:pt x="1011843" y="3508744"/>
                </a:cubicBezTo>
                <a:cubicBezTo>
                  <a:pt x="1008299" y="3540642"/>
                  <a:pt x="1011360" y="3573990"/>
                  <a:pt x="1001211" y="3604437"/>
                </a:cubicBezTo>
                <a:cubicBezTo>
                  <a:pt x="996456" y="3618702"/>
                  <a:pt x="981182" y="3627103"/>
                  <a:pt x="969313" y="3636335"/>
                </a:cubicBezTo>
                <a:cubicBezTo>
                  <a:pt x="905641" y="3685858"/>
                  <a:pt x="919859" y="3675997"/>
                  <a:pt x="852355" y="3689497"/>
                </a:cubicBezTo>
                <a:cubicBezTo>
                  <a:pt x="838178" y="3685953"/>
                  <a:pt x="822895" y="3685400"/>
                  <a:pt x="809825" y="3678865"/>
                </a:cubicBezTo>
                <a:cubicBezTo>
                  <a:pt x="786965" y="3667435"/>
                  <a:pt x="767294" y="3650512"/>
                  <a:pt x="746029" y="3636335"/>
                </a:cubicBezTo>
                <a:cubicBezTo>
                  <a:pt x="735397" y="3629247"/>
                  <a:pt x="726255" y="3619111"/>
                  <a:pt x="714132" y="3615070"/>
                </a:cubicBezTo>
                <a:lnTo>
                  <a:pt x="682234" y="3604437"/>
                </a:lnTo>
                <a:cubicBezTo>
                  <a:pt x="650336" y="3572539"/>
                  <a:pt x="606715" y="3549092"/>
                  <a:pt x="586541" y="3508744"/>
                </a:cubicBezTo>
                <a:cubicBezTo>
                  <a:pt x="579453" y="3494567"/>
                  <a:pt x="571520" y="3480782"/>
                  <a:pt x="565276" y="3466214"/>
                </a:cubicBezTo>
                <a:cubicBezTo>
                  <a:pt x="560861" y="3455912"/>
                  <a:pt x="559655" y="3444341"/>
                  <a:pt x="554643" y="3434316"/>
                </a:cubicBezTo>
                <a:cubicBezTo>
                  <a:pt x="548928" y="3422886"/>
                  <a:pt x="539718" y="3413513"/>
                  <a:pt x="533378" y="3402418"/>
                </a:cubicBezTo>
                <a:cubicBezTo>
                  <a:pt x="525514" y="3388656"/>
                  <a:pt x="519201" y="3374065"/>
                  <a:pt x="512113" y="3359888"/>
                </a:cubicBezTo>
                <a:cubicBezTo>
                  <a:pt x="508569" y="3338623"/>
                  <a:pt x="509051" y="3316279"/>
                  <a:pt x="501481" y="3296093"/>
                </a:cubicBezTo>
                <a:cubicBezTo>
                  <a:pt x="497961" y="3286707"/>
                  <a:pt x="485373" y="3283424"/>
                  <a:pt x="480215" y="3274828"/>
                </a:cubicBezTo>
                <a:cubicBezTo>
                  <a:pt x="474449" y="3265217"/>
                  <a:pt x="474595" y="3252955"/>
                  <a:pt x="469583" y="3242930"/>
                </a:cubicBezTo>
                <a:cubicBezTo>
                  <a:pt x="463868" y="3231500"/>
                  <a:pt x="454033" y="3222462"/>
                  <a:pt x="448318" y="3211032"/>
                </a:cubicBezTo>
                <a:cubicBezTo>
                  <a:pt x="427620" y="3169637"/>
                  <a:pt x="447501" y="3184316"/>
                  <a:pt x="427053" y="3136604"/>
                </a:cubicBezTo>
                <a:cubicBezTo>
                  <a:pt x="422019" y="3124859"/>
                  <a:pt x="411907" y="3115925"/>
                  <a:pt x="405788" y="3104707"/>
                </a:cubicBezTo>
                <a:cubicBezTo>
                  <a:pt x="390608" y="3076877"/>
                  <a:pt x="375030" y="3049079"/>
                  <a:pt x="363257" y="3019646"/>
                </a:cubicBezTo>
                <a:cubicBezTo>
                  <a:pt x="349080" y="2984204"/>
                  <a:pt x="332797" y="2949534"/>
                  <a:pt x="320727" y="2913321"/>
                </a:cubicBezTo>
                <a:cubicBezTo>
                  <a:pt x="317183" y="2902688"/>
                  <a:pt x="314647" y="2891665"/>
                  <a:pt x="310095" y="2881423"/>
                </a:cubicBezTo>
                <a:cubicBezTo>
                  <a:pt x="300439" y="2859697"/>
                  <a:pt x="288035" y="2839272"/>
                  <a:pt x="278197" y="2817628"/>
                </a:cubicBezTo>
                <a:cubicBezTo>
                  <a:pt x="241037" y="2735876"/>
                  <a:pt x="274984" y="2791543"/>
                  <a:pt x="235667" y="2732567"/>
                </a:cubicBezTo>
                <a:cubicBezTo>
                  <a:pt x="216465" y="2655763"/>
                  <a:pt x="210393" y="2626854"/>
                  <a:pt x="171871" y="2530549"/>
                </a:cubicBezTo>
                <a:cubicBezTo>
                  <a:pt x="164783" y="2512828"/>
                  <a:pt x="158358" y="2494827"/>
                  <a:pt x="150606" y="2477386"/>
                </a:cubicBezTo>
                <a:cubicBezTo>
                  <a:pt x="144169" y="2462902"/>
                  <a:pt x="135031" y="2449650"/>
                  <a:pt x="129341" y="2434856"/>
                </a:cubicBezTo>
                <a:cubicBezTo>
                  <a:pt x="117271" y="2403474"/>
                  <a:pt x="108076" y="2371061"/>
                  <a:pt x="97443" y="2339163"/>
                </a:cubicBezTo>
                <a:cubicBezTo>
                  <a:pt x="90355" y="2317898"/>
                  <a:pt x="80574" y="2297347"/>
                  <a:pt x="76178" y="2275367"/>
                </a:cubicBezTo>
                <a:cubicBezTo>
                  <a:pt x="72634" y="2257646"/>
                  <a:pt x="68779" y="2239984"/>
                  <a:pt x="65546" y="2222204"/>
                </a:cubicBezTo>
                <a:cubicBezTo>
                  <a:pt x="61690" y="2200993"/>
                  <a:pt x="59141" y="2179549"/>
                  <a:pt x="54913" y="2158409"/>
                </a:cubicBezTo>
                <a:cubicBezTo>
                  <a:pt x="43832" y="2103005"/>
                  <a:pt x="47162" y="2131277"/>
                  <a:pt x="33648" y="2083981"/>
                </a:cubicBezTo>
                <a:cubicBezTo>
                  <a:pt x="29633" y="2069930"/>
                  <a:pt x="26559" y="2055628"/>
                  <a:pt x="23015" y="2041451"/>
                </a:cubicBezTo>
                <a:cubicBezTo>
                  <a:pt x="19471" y="1981200"/>
                  <a:pt x="12383" y="1921052"/>
                  <a:pt x="12383" y="1860697"/>
                </a:cubicBezTo>
                <a:cubicBezTo>
                  <a:pt x="12383" y="1422764"/>
                  <a:pt x="-30865" y="1548825"/>
                  <a:pt x="44281" y="1360967"/>
                </a:cubicBezTo>
                <a:cubicBezTo>
                  <a:pt x="47825" y="1336158"/>
                  <a:pt x="50430" y="1311196"/>
                  <a:pt x="54913" y="1286539"/>
                </a:cubicBezTo>
                <a:cubicBezTo>
                  <a:pt x="57527" y="1272162"/>
                  <a:pt x="61701" y="1258107"/>
                  <a:pt x="65546" y="1244009"/>
                </a:cubicBezTo>
                <a:cubicBezTo>
                  <a:pt x="72335" y="1219116"/>
                  <a:pt x="80022" y="1194474"/>
                  <a:pt x="86811" y="1169581"/>
                </a:cubicBezTo>
                <a:cubicBezTo>
                  <a:pt x="90656" y="1155483"/>
                  <a:pt x="93429" y="1141102"/>
                  <a:pt x="97443" y="1127051"/>
                </a:cubicBezTo>
                <a:cubicBezTo>
                  <a:pt x="100522" y="1116274"/>
                  <a:pt x="104997" y="1105930"/>
                  <a:pt x="108076" y="1095153"/>
                </a:cubicBezTo>
                <a:cubicBezTo>
                  <a:pt x="112090" y="1081102"/>
                  <a:pt x="114349" y="1066571"/>
                  <a:pt x="118708" y="1052623"/>
                </a:cubicBezTo>
                <a:cubicBezTo>
                  <a:pt x="132080" y="1009833"/>
                  <a:pt x="147062" y="967562"/>
                  <a:pt x="161239" y="925032"/>
                </a:cubicBezTo>
                <a:cubicBezTo>
                  <a:pt x="164783" y="914400"/>
                  <a:pt x="166859" y="903159"/>
                  <a:pt x="171871" y="893135"/>
                </a:cubicBezTo>
                <a:cubicBezTo>
                  <a:pt x="242400" y="752074"/>
                  <a:pt x="156834" y="928222"/>
                  <a:pt x="203769" y="818707"/>
                </a:cubicBezTo>
                <a:cubicBezTo>
                  <a:pt x="225954" y="766943"/>
                  <a:pt x="228317" y="781455"/>
                  <a:pt x="246299" y="723014"/>
                </a:cubicBezTo>
                <a:cubicBezTo>
                  <a:pt x="254894" y="695080"/>
                  <a:pt x="254494" y="664094"/>
                  <a:pt x="267564" y="637953"/>
                </a:cubicBezTo>
                <a:cubicBezTo>
                  <a:pt x="274652" y="623776"/>
                  <a:pt x="283817" y="610460"/>
                  <a:pt x="288829" y="595423"/>
                </a:cubicBezTo>
                <a:cubicBezTo>
                  <a:pt x="306207" y="543291"/>
                  <a:pt x="309478" y="507820"/>
                  <a:pt x="320727" y="457200"/>
                </a:cubicBezTo>
                <a:cubicBezTo>
                  <a:pt x="323897" y="442935"/>
                  <a:pt x="327161" y="428667"/>
                  <a:pt x="331360" y="414670"/>
                </a:cubicBezTo>
                <a:cubicBezTo>
                  <a:pt x="337801" y="393200"/>
                  <a:pt x="352625" y="350874"/>
                  <a:pt x="352625" y="350874"/>
                </a:cubicBezTo>
                <a:cubicBezTo>
                  <a:pt x="356301" y="328817"/>
                  <a:pt x="364371" y="269932"/>
                  <a:pt x="373890" y="244549"/>
                </a:cubicBezTo>
                <a:cubicBezTo>
                  <a:pt x="379455" y="229708"/>
                  <a:pt x="387457" y="215874"/>
                  <a:pt x="395155" y="202018"/>
                </a:cubicBezTo>
                <a:cubicBezTo>
                  <a:pt x="426033" y="146438"/>
                  <a:pt x="415437" y="160472"/>
                  <a:pt x="448318" y="127590"/>
                </a:cubicBezTo>
                <a:cubicBezTo>
                  <a:pt x="451862" y="113413"/>
                  <a:pt x="450844" y="97219"/>
                  <a:pt x="458950" y="85060"/>
                </a:cubicBezTo>
                <a:cubicBezTo>
                  <a:pt x="472808" y="64273"/>
                  <a:pt x="515910" y="24682"/>
                  <a:pt x="544011" y="10632"/>
                </a:cubicBezTo>
                <a:cubicBezTo>
                  <a:pt x="554035" y="5620"/>
                  <a:pt x="565276" y="3544"/>
                  <a:pt x="575908" y="0"/>
                </a:cubicBezTo>
                <a:cubicBezTo>
                  <a:pt x="604262" y="3544"/>
                  <a:pt x="632856" y="5521"/>
                  <a:pt x="660969" y="10632"/>
                </a:cubicBezTo>
                <a:cubicBezTo>
                  <a:pt x="671996" y="12637"/>
                  <a:pt x="681994" y="18547"/>
                  <a:pt x="692867" y="21265"/>
                </a:cubicBezTo>
                <a:cubicBezTo>
                  <a:pt x="710399" y="25648"/>
                  <a:pt x="728308" y="28353"/>
                  <a:pt x="746029" y="31897"/>
                </a:cubicBezTo>
                <a:cubicBezTo>
                  <a:pt x="753118" y="38986"/>
                  <a:pt x="759467" y="46900"/>
                  <a:pt x="767295" y="53163"/>
                </a:cubicBezTo>
                <a:cubicBezTo>
                  <a:pt x="784652" y="67049"/>
                  <a:pt x="839557" y="98326"/>
                  <a:pt x="852355" y="106325"/>
                </a:cubicBezTo>
                <a:cubicBezTo>
                  <a:pt x="863191" y="113098"/>
                  <a:pt x="873620" y="120502"/>
                  <a:pt x="884253" y="127590"/>
                </a:cubicBezTo>
                <a:cubicBezTo>
                  <a:pt x="911416" y="168335"/>
                  <a:pt x="907290" y="154172"/>
                  <a:pt x="905518" y="170121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Freeform: Gov &amp; Leadership">
            <a:hlinkClick r:id="rId15" action="ppaction://hlinksldjump"/>
            <a:extLst>
              <a:ext uri="{FF2B5EF4-FFF2-40B4-BE49-F238E27FC236}">
                <a16:creationId xmlns:a16="http://schemas.microsoft.com/office/drawing/2014/main" id="{AA7E8DF6-5244-4225-8976-4E47D213A9C4}"/>
              </a:ext>
            </a:extLst>
          </p:cNvPr>
          <p:cNvSpPr/>
          <p:nvPr/>
        </p:nvSpPr>
        <p:spPr>
          <a:xfrm rot="180000">
            <a:off x="6230287" y="4711237"/>
            <a:ext cx="2280871" cy="924744"/>
          </a:xfrm>
          <a:custGeom>
            <a:avLst/>
            <a:gdLst>
              <a:gd name="connsiteX0" fmla="*/ 95775 w 3296175"/>
              <a:gd name="connsiteY0" fmla="*/ 552 h 1329622"/>
              <a:gd name="connsiteX1" fmla="*/ 82 w 3296175"/>
              <a:gd name="connsiteY1" fmla="*/ 64347 h 1329622"/>
              <a:gd name="connsiteX2" fmla="*/ 21348 w 3296175"/>
              <a:gd name="connsiteY2" fmla="*/ 330161 h 1329622"/>
              <a:gd name="connsiteX3" fmla="*/ 42613 w 3296175"/>
              <a:gd name="connsiteY3" fmla="*/ 372691 h 1329622"/>
              <a:gd name="connsiteX4" fmla="*/ 95775 w 3296175"/>
              <a:gd name="connsiteY4" fmla="*/ 436487 h 1329622"/>
              <a:gd name="connsiteX5" fmla="*/ 138306 w 3296175"/>
              <a:gd name="connsiteY5" fmla="*/ 468384 h 1329622"/>
              <a:gd name="connsiteX6" fmla="*/ 202101 w 3296175"/>
              <a:gd name="connsiteY6" fmla="*/ 510915 h 1329622"/>
              <a:gd name="connsiteX7" fmla="*/ 223366 w 3296175"/>
              <a:gd name="connsiteY7" fmla="*/ 542812 h 1329622"/>
              <a:gd name="connsiteX8" fmla="*/ 265896 w 3296175"/>
              <a:gd name="connsiteY8" fmla="*/ 574710 h 1329622"/>
              <a:gd name="connsiteX9" fmla="*/ 329692 w 3296175"/>
              <a:gd name="connsiteY9" fmla="*/ 627873 h 1329622"/>
              <a:gd name="connsiteX10" fmla="*/ 393487 w 3296175"/>
              <a:gd name="connsiteY10" fmla="*/ 702301 h 1329622"/>
              <a:gd name="connsiteX11" fmla="*/ 436017 w 3296175"/>
              <a:gd name="connsiteY11" fmla="*/ 723566 h 1329622"/>
              <a:gd name="connsiteX12" fmla="*/ 467915 w 3296175"/>
              <a:gd name="connsiteY12" fmla="*/ 744831 h 1329622"/>
              <a:gd name="connsiteX13" fmla="*/ 510445 w 3296175"/>
              <a:gd name="connsiteY13" fmla="*/ 766096 h 1329622"/>
              <a:gd name="connsiteX14" fmla="*/ 563608 w 3296175"/>
              <a:gd name="connsiteY14" fmla="*/ 797994 h 1329622"/>
              <a:gd name="connsiteX15" fmla="*/ 669934 w 3296175"/>
              <a:gd name="connsiteY15" fmla="*/ 829891 h 1329622"/>
              <a:gd name="connsiteX16" fmla="*/ 754994 w 3296175"/>
              <a:gd name="connsiteY16" fmla="*/ 861789 h 1329622"/>
              <a:gd name="connsiteX17" fmla="*/ 808157 w 3296175"/>
              <a:gd name="connsiteY17" fmla="*/ 904319 h 1329622"/>
              <a:gd name="connsiteX18" fmla="*/ 861320 w 3296175"/>
              <a:gd name="connsiteY18" fmla="*/ 957482 h 1329622"/>
              <a:gd name="connsiteX19" fmla="*/ 957013 w 3296175"/>
              <a:gd name="connsiteY19" fmla="*/ 1021277 h 1329622"/>
              <a:gd name="connsiteX20" fmla="*/ 988910 w 3296175"/>
              <a:gd name="connsiteY20" fmla="*/ 1031910 h 1329622"/>
              <a:gd name="connsiteX21" fmla="*/ 1063338 w 3296175"/>
              <a:gd name="connsiteY21" fmla="*/ 1053175 h 1329622"/>
              <a:gd name="connsiteX22" fmla="*/ 1127134 w 3296175"/>
              <a:gd name="connsiteY22" fmla="*/ 1074440 h 1329622"/>
              <a:gd name="connsiteX23" fmla="*/ 1180296 w 3296175"/>
              <a:gd name="connsiteY23" fmla="*/ 1085073 h 1329622"/>
              <a:gd name="connsiteX24" fmla="*/ 1212194 w 3296175"/>
              <a:gd name="connsiteY24" fmla="*/ 1095705 h 1329622"/>
              <a:gd name="connsiteX25" fmla="*/ 1307887 w 3296175"/>
              <a:gd name="connsiteY25" fmla="*/ 1116970 h 1329622"/>
              <a:gd name="connsiteX26" fmla="*/ 1424845 w 3296175"/>
              <a:gd name="connsiteY26" fmla="*/ 1148868 h 1329622"/>
              <a:gd name="connsiteX27" fmla="*/ 1499273 w 3296175"/>
              <a:gd name="connsiteY27" fmla="*/ 1170133 h 1329622"/>
              <a:gd name="connsiteX28" fmla="*/ 1616231 w 3296175"/>
              <a:gd name="connsiteY28" fmla="*/ 1202031 h 1329622"/>
              <a:gd name="connsiteX29" fmla="*/ 1818250 w 3296175"/>
              <a:gd name="connsiteY29" fmla="*/ 1233929 h 1329622"/>
              <a:gd name="connsiteX30" fmla="*/ 1892678 w 3296175"/>
              <a:gd name="connsiteY30" fmla="*/ 1255194 h 1329622"/>
              <a:gd name="connsiteX31" fmla="*/ 1945841 w 3296175"/>
              <a:gd name="connsiteY31" fmla="*/ 1265826 h 1329622"/>
              <a:gd name="connsiteX32" fmla="*/ 2062799 w 3296175"/>
              <a:gd name="connsiteY32" fmla="*/ 1297724 h 1329622"/>
              <a:gd name="connsiteX33" fmla="*/ 2190389 w 3296175"/>
              <a:gd name="connsiteY33" fmla="*/ 1318989 h 1329622"/>
              <a:gd name="connsiteX34" fmla="*/ 2519999 w 3296175"/>
              <a:gd name="connsiteY34" fmla="*/ 1329622 h 1329622"/>
              <a:gd name="connsiteX35" fmla="*/ 2828343 w 3296175"/>
              <a:gd name="connsiteY35" fmla="*/ 1318989 h 1329622"/>
              <a:gd name="connsiteX36" fmla="*/ 2881506 w 3296175"/>
              <a:gd name="connsiteY36" fmla="*/ 1308356 h 1329622"/>
              <a:gd name="connsiteX37" fmla="*/ 2966566 w 3296175"/>
              <a:gd name="connsiteY37" fmla="*/ 1297724 h 1329622"/>
              <a:gd name="connsiteX38" fmla="*/ 3040994 w 3296175"/>
              <a:gd name="connsiteY38" fmla="*/ 1276459 h 1329622"/>
              <a:gd name="connsiteX39" fmla="*/ 3115422 w 3296175"/>
              <a:gd name="connsiteY39" fmla="*/ 1265826 h 1329622"/>
              <a:gd name="connsiteX40" fmla="*/ 3243013 w 3296175"/>
              <a:gd name="connsiteY40" fmla="*/ 1223296 h 1329622"/>
              <a:gd name="connsiteX41" fmla="*/ 3285543 w 3296175"/>
              <a:gd name="connsiteY41" fmla="*/ 1170133 h 1329622"/>
              <a:gd name="connsiteX42" fmla="*/ 3296175 w 3296175"/>
              <a:gd name="connsiteY42" fmla="*/ 1116970 h 1329622"/>
              <a:gd name="connsiteX43" fmla="*/ 3264278 w 3296175"/>
              <a:gd name="connsiteY43" fmla="*/ 968115 h 1329622"/>
              <a:gd name="connsiteX44" fmla="*/ 3232380 w 3296175"/>
              <a:gd name="connsiteY44" fmla="*/ 925584 h 1329622"/>
              <a:gd name="connsiteX45" fmla="*/ 3147320 w 3296175"/>
              <a:gd name="connsiteY45" fmla="*/ 893687 h 1329622"/>
              <a:gd name="connsiteX46" fmla="*/ 2860241 w 3296175"/>
              <a:gd name="connsiteY46" fmla="*/ 904319 h 1329622"/>
              <a:gd name="connsiteX47" fmla="*/ 2764548 w 3296175"/>
              <a:gd name="connsiteY47" fmla="*/ 936217 h 1329622"/>
              <a:gd name="connsiteX48" fmla="*/ 2700752 w 3296175"/>
              <a:gd name="connsiteY48" fmla="*/ 957482 h 1329622"/>
              <a:gd name="connsiteX49" fmla="*/ 2562529 w 3296175"/>
              <a:gd name="connsiteY49" fmla="*/ 946849 h 1329622"/>
              <a:gd name="connsiteX50" fmla="*/ 2243552 w 3296175"/>
              <a:gd name="connsiteY50" fmla="*/ 936217 h 1329622"/>
              <a:gd name="connsiteX51" fmla="*/ 2158492 w 3296175"/>
              <a:gd name="connsiteY51" fmla="*/ 914952 h 1329622"/>
              <a:gd name="connsiteX52" fmla="*/ 2126594 w 3296175"/>
              <a:gd name="connsiteY52" fmla="*/ 904319 h 1329622"/>
              <a:gd name="connsiteX53" fmla="*/ 1680027 w 3296175"/>
              <a:gd name="connsiteY53" fmla="*/ 893687 h 1329622"/>
              <a:gd name="connsiteX54" fmla="*/ 1594966 w 3296175"/>
              <a:gd name="connsiteY54" fmla="*/ 861789 h 1329622"/>
              <a:gd name="connsiteX55" fmla="*/ 1552436 w 3296175"/>
              <a:gd name="connsiteY55" fmla="*/ 851156 h 1329622"/>
              <a:gd name="connsiteX56" fmla="*/ 1424845 w 3296175"/>
              <a:gd name="connsiteY56" fmla="*/ 808626 h 1329622"/>
              <a:gd name="connsiteX57" fmla="*/ 1382315 w 3296175"/>
              <a:gd name="connsiteY57" fmla="*/ 797994 h 1329622"/>
              <a:gd name="connsiteX58" fmla="*/ 1275989 w 3296175"/>
              <a:gd name="connsiteY58" fmla="*/ 766096 h 1329622"/>
              <a:gd name="connsiteX59" fmla="*/ 1212194 w 3296175"/>
              <a:gd name="connsiteY59" fmla="*/ 723566 h 1329622"/>
              <a:gd name="connsiteX60" fmla="*/ 1180296 w 3296175"/>
              <a:gd name="connsiteY60" fmla="*/ 691668 h 1329622"/>
              <a:gd name="connsiteX61" fmla="*/ 1116501 w 3296175"/>
              <a:gd name="connsiteY61" fmla="*/ 670403 h 1329622"/>
              <a:gd name="connsiteX62" fmla="*/ 1020808 w 3296175"/>
              <a:gd name="connsiteY62" fmla="*/ 627873 h 1329622"/>
              <a:gd name="connsiteX63" fmla="*/ 978278 w 3296175"/>
              <a:gd name="connsiteY63" fmla="*/ 595975 h 1329622"/>
              <a:gd name="connsiteX64" fmla="*/ 946380 w 3296175"/>
              <a:gd name="connsiteY64" fmla="*/ 585342 h 1329622"/>
              <a:gd name="connsiteX65" fmla="*/ 829422 w 3296175"/>
              <a:gd name="connsiteY65" fmla="*/ 510915 h 1329622"/>
              <a:gd name="connsiteX66" fmla="*/ 712464 w 3296175"/>
              <a:gd name="connsiteY66" fmla="*/ 436487 h 1329622"/>
              <a:gd name="connsiteX67" fmla="*/ 648669 w 3296175"/>
              <a:gd name="connsiteY67" fmla="*/ 393956 h 1329622"/>
              <a:gd name="connsiteX68" fmla="*/ 616771 w 3296175"/>
              <a:gd name="connsiteY68" fmla="*/ 372691 h 1329622"/>
              <a:gd name="connsiteX69" fmla="*/ 584873 w 3296175"/>
              <a:gd name="connsiteY69" fmla="*/ 351426 h 1329622"/>
              <a:gd name="connsiteX70" fmla="*/ 552975 w 3296175"/>
              <a:gd name="connsiteY70" fmla="*/ 319529 h 1329622"/>
              <a:gd name="connsiteX71" fmla="*/ 489180 w 3296175"/>
              <a:gd name="connsiteY71" fmla="*/ 276998 h 1329622"/>
              <a:gd name="connsiteX72" fmla="*/ 446650 w 3296175"/>
              <a:gd name="connsiteY72" fmla="*/ 234468 h 1329622"/>
              <a:gd name="connsiteX73" fmla="*/ 425385 w 3296175"/>
              <a:gd name="connsiteY73" fmla="*/ 191938 h 1329622"/>
              <a:gd name="connsiteX74" fmla="*/ 393487 w 3296175"/>
              <a:gd name="connsiteY74" fmla="*/ 170673 h 1329622"/>
              <a:gd name="connsiteX75" fmla="*/ 350957 w 3296175"/>
              <a:gd name="connsiteY75" fmla="*/ 128142 h 1329622"/>
              <a:gd name="connsiteX76" fmla="*/ 276529 w 3296175"/>
              <a:gd name="connsiteY76" fmla="*/ 85612 h 1329622"/>
              <a:gd name="connsiteX77" fmla="*/ 244631 w 3296175"/>
              <a:gd name="connsiteY77" fmla="*/ 64347 h 1329622"/>
              <a:gd name="connsiteX78" fmla="*/ 170203 w 3296175"/>
              <a:gd name="connsiteY78" fmla="*/ 53715 h 1329622"/>
              <a:gd name="connsiteX79" fmla="*/ 138306 w 3296175"/>
              <a:gd name="connsiteY79" fmla="*/ 43082 h 1329622"/>
              <a:gd name="connsiteX80" fmla="*/ 95775 w 3296175"/>
              <a:gd name="connsiteY80" fmla="*/ 32449 h 1329622"/>
              <a:gd name="connsiteX81" fmla="*/ 95775 w 3296175"/>
              <a:gd name="connsiteY81" fmla="*/ 552 h 1329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3296175" h="1329622">
                <a:moveTo>
                  <a:pt x="95775" y="552"/>
                </a:moveTo>
                <a:cubicBezTo>
                  <a:pt x="79826" y="5868"/>
                  <a:pt x="-2975" y="26133"/>
                  <a:pt x="82" y="64347"/>
                </a:cubicBezTo>
                <a:cubicBezTo>
                  <a:pt x="7171" y="152952"/>
                  <a:pt x="9202" y="242107"/>
                  <a:pt x="21348" y="330161"/>
                </a:cubicBezTo>
                <a:cubicBezTo>
                  <a:pt x="23514" y="345862"/>
                  <a:pt x="34749" y="358929"/>
                  <a:pt x="42613" y="372691"/>
                </a:cubicBezTo>
                <a:cubicBezTo>
                  <a:pt x="58362" y="400253"/>
                  <a:pt x="71147" y="415377"/>
                  <a:pt x="95775" y="436487"/>
                </a:cubicBezTo>
                <a:cubicBezTo>
                  <a:pt x="109230" y="448020"/>
                  <a:pt x="124851" y="456851"/>
                  <a:pt x="138306" y="468384"/>
                </a:cubicBezTo>
                <a:cubicBezTo>
                  <a:pt x="188992" y="511829"/>
                  <a:pt x="147841" y="492828"/>
                  <a:pt x="202101" y="510915"/>
                </a:cubicBezTo>
                <a:cubicBezTo>
                  <a:pt x="209189" y="521547"/>
                  <a:pt x="214330" y="533776"/>
                  <a:pt x="223366" y="542812"/>
                </a:cubicBezTo>
                <a:cubicBezTo>
                  <a:pt x="235897" y="555343"/>
                  <a:pt x="252058" y="563640"/>
                  <a:pt x="265896" y="574710"/>
                </a:cubicBezTo>
                <a:cubicBezTo>
                  <a:pt x="287511" y="592002"/>
                  <a:pt x="310118" y="608299"/>
                  <a:pt x="329692" y="627873"/>
                </a:cubicBezTo>
                <a:cubicBezTo>
                  <a:pt x="365995" y="664176"/>
                  <a:pt x="352976" y="673364"/>
                  <a:pt x="393487" y="702301"/>
                </a:cubicBezTo>
                <a:cubicBezTo>
                  <a:pt x="406385" y="711514"/>
                  <a:pt x="422255" y="715702"/>
                  <a:pt x="436017" y="723566"/>
                </a:cubicBezTo>
                <a:cubicBezTo>
                  <a:pt x="447112" y="729906"/>
                  <a:pt x="456820" y="738491"/>
                  <a:pt x="467915" y="744831"/>
                </a:cubicBezTo>
                <a:cubicBezTo>
                  <a:pt x="481677" y="752695"/>
                  <a:pt x="496590" y="758399"/>
                  <a:pt x="510445" y="766096"/>
                </a:cubicBezTo>
                <a:cubicBezTo>
                  <a:pt x="528510" y="776132"/>
                  <a:pt x="544420" y="790319"/>
                  <a:pt x="563608" y="797994"/>
                </a:cubicBezTo>
                <a:cubicBezTo>
                  <a:pt x="597964" y="811736"/>
                  <a:pt x="634830" y="818190"/>
                  <a:pt x="669934" y="829891"/>
                </a:cubicBezTo>
                <a:cubicBezTo>
                  <a:pt x="698662" y="839467"/>
                  <a:pt x="726641" y="851156"/>
                  <a:pt x="754994" y="861789"/>
                </a:cubicBezTo>
                <a:cubicBezTo>
                  <a:pt x="772715" y="875966"/>
                  <a:pt x="791289" y="889138"/>
                  <a:pt x="808157" y="904319"/>
                </a:cubicBezTo>
                <a:cubicBezTo>
                  <a:pt x="826785" y="921084"/>
                  <a:pt x="842589" y="940832"/>
                  <a:pt x="861320" y="957482"/>
                </a:cubicBezTo>
                <a:cubicBezTo>
                  <a:pt x="884220" y="977837"/>
                  <a:pt x="930827" y="1008184"/>
                  <a:pt x="957013" y="1021277"/>
                </a:cubicBezTo>
                <a:cubicBezTo>
                  <a:pt x="967037" y="1026289"/>
                  <a:pt x="978175" y="1028689"/>
                  <a:pt x="988910" y="1031910"/>
                </a:cubicBezTo>
                <a:cubicBezTo>
                  <a:pt x="1013624" y="1039324"/>
                  <a:pt x="1038677" y="1045587"/>
                  <a:pt x="1063338" y="1053175"/>
                </a:cubicBezTo>
                <a:cubicBezTo>
                  <a:pt x="1084762" y="1059767"/>
                  <a:pt x="1105508" y="1068542"/>
                  <a:pt x="1127134" y="1074440"/>
                </a:cubicBezTo>
                <a:cubicBezTo>
                  <a:pt x="1144569" y="1079195"/>
                  <a:pt x="1162764" y="1080690"/>
                  <a:pt x="1180296" y="1085073"/>
                </a:cubicBezTo>
                <a:cubicBezTo>
                  <a:pt x="1191169" y="1087791"/>
                  <a:pt x="1201417" y="1092626"/>
                  <a:pt x="1212194" y="1095705"/>
                </a:cubicBezTo>
                <a:cubicBezTo>
                  <a:pt x="1263798" y="1110449"/>
                  <a:pt x="1250855" y="1103809"/>
                  <a:pt x="1307887" y="1116970"/>
                </a:cubicBezTo>
                <a:cubicBezTo>
                  <a:pt x="1452059" y="1150239"/>
                  <a:pt x="1346724" y="1125431"/>
                  <a:pt x="1424845" y="1148868"/>
                </a:cubicBezTo>
                <a:cubicBezTo>
                  <a:pt x="1449559" y="1156282"/>
                  <a:pt x="1474795" y="1161974"/>
                  <a:pt x="1499273" y="1170133"/>
                </a:cubicBezTo>
                <a:cubicBezTo>
                  <a:pt x="1601726" y="1204284"/>
                  <a:pt x="1500545" y="1182749"/>
                  <a:pt x="1616231" y="1202031"/>
                </a:cubicBezTo>
                <a:cubicBezTo>
                  <a:pt x="1711517" y="1249673"/>
                  <a:pt x="1625807" y="1213672"/>
                  <a:pt x="1818250" y="1233929"/>
                </a:cubicBezTo>
                <a:cubicBezTo>
                  <a:pt x="1852611" y="1237546"/>
                  <a:pt x="1861522" y="1247405"/>
                  <a:pt x="1892678" y="1255194"/>
                </a:cubicBezTo>
                <a:cubicBezTo>
                  <a:pt x="1910210" y="1259577"/>
                  <a:pt x="1928120" y="1262282"/>
                  <a:pt x="1945841" y="1265826"/>
                </a:cubicBezTo>
                <a:cubicBezTo>
                  <a:pt x="2024097" y="1297129"/>
                  <a:pt x="1974442" y="1281659"/>
                  <a:pt x="2062799" y="1297724"/>
                </a:cubicBezTo>
                <a:cubicBezTo>
                  <a:pt x="2104973" y="1305392"/>
                  <a:pt x="2147388" y="1316726"/>
                  <a:pt x="2190389" y="1318989"/>
                </a:cubicBezTo>
                <a:cubicBezTo>
                  <a:pt x="2300164" y="1324767"/>
                  <a:pt x="2410129" y="1326078"/>
                  <a:pt x="2519999" y="1329622"/>
                </a:cubicBezTo>
                <a:cubicBezTo>
                  <a:pt x="2622780" y="1326078"/>
                  <a:pt x="2725678" y="1325028"/>
                  <a:pt x="2828343" y="1318989"/>
                </a:cubicBezTo>
                <a:cubicBezTo>
                  <a:pt x="2846384" y="1317928"/>
                  <a:pt x="2863644" y="1311104"/>
                  <a:pt x="2881506" y="1308356"/>
                </a:cubicBezTo>
                <a:cubicBezTo>
                  <a:pt x="2909748" y="1304011"/>
                  <a:pt x="2938213" y="1301268"/>
                  <a:pt x="2966566" y="1297724"/>
                </a:cubicBezTo>
                <a:cubicBezTo>
                  <a:pt x="2991375" y="1290636"/>
                  <a:pt x="3015765" y="1281865"/>
                  <a:pt x="3040994" y="1276459"/>
                </a:cubicBezTo>
                <a:cubicBezTo>
                  <a:pt x="3065499" y="1271208"/>
                  <a:pt x="3090847" y="1270741"/>
                  <a:pt x="3115422" y="1265826"/>
                </a:cubicBezTo>
                <a:cubicBezTo>
                  <a:pt x="3199120" y="1249086"/>
                  <a:pt x="3183420" y="1253092"/>
                  <a:pt x="3243013" y="1223296"/>
                </a:cubicBezTo>
                <a:cubicBezTo>
                  <a:pt x="3257190" y="1205575"/>
                  <a:pt x="3275394" y="1190431"/>
                  <a:pt x="3285543" y="1170133"/>
                </a:cubicBezTo>
                <a:cubicBezTo>
                  <a:pt x="3293625" y="1153969"/>
                  <a:pt x="3296175" y="1135042"/>
                  <a:pt x="3296175" y="1116970"/>
                </a:cubicBezTo>
                <a:cubicBezTo>
                  <a:pt x="3296175" y="1047841"/>
                  <a:pt x="3296039" y="1018933"/>
                  <a:pt x="3264278" y="968115"/>
                </a:cubicBezTo>
                <a:cubicBezTo>
                  <a:pt x="3254886" y="953087"/>
                  <a:pt x="3246557" y="936217"/>
                  <a:pt x="3232380" y="925584"/>
                </a:cubicBezTo>
                <a:cubicBezTo>
                  <a:pt x="3222208" y="917955"/>
                  <a:pt x="3165969" y="899903"/>
                  <a:pt x="3147320" y="893687"/>
                </a:cubicBezTo>
                <a:cubicBezTo>
                  <a:pt x="3051627" y="897231"/>
                  <a:pt x="2955414" y="893744"/>
                  <a:pt x="2860241" y="904319"/>
                </a:cubicBezTo>
                <a:cubicBezTo>
                  <a:pt x="2826824" y="908032"/>
                  <a:pt x="2796446" y="925584"/>
                  <a:pt x="2764548" y="936217"/>
                </a:cubicBezTo>
                <a:lnTo>
                  <a:pt x="2700752" y="957482"/>
                </a:lnTo>
                <a:cubicBezTo>
                  <a:pt x="2654678" y="953938"/>
                  <a:pt x="2608690" y="948996"/>
                  <a:pt x="2562529" y="946849"/>
                </a:cubicBezTo>
                <a:cubicBezTo>
                  <a:pt x="2456259" y="941906"/>
                  <a:pt x="2349607" y="944590"/>
                  <a:pt x="2243552" y="936217"/>
                </a:cubicBezTo>
                <a:cubicBezTo>
                  <a:pt x="2214417" y="933917"/>
                  <a:pt x="2186688" y="922642"/>
                  <a:pt x="2158492" y="914952"/>
                </a:cubicBezTo>
                <a:cubicBezTo>
                  <a:pt x="2147679" y="912003"/>
                  <a:pt x="2137791" y="904817"/>
                  <a:pt x="2126594" y="904319"/>
                </a:cubicBezTo>
                <a:cubicBezTo>
                  <a:pt x="1977843" y="897708"/>
                  <a:pt x="1828883" y="897231"/>
                  <a:pt x="1680027" y="893687"/>
                </a:cubicBezTo>
                <a:cubicBezTo>
                  <a:pt x="1570859" y="866394"/>
                  <a:pt x="1706165" y="903489"/>
                  <a:pt x="1594966" y="861789"/>
                </a:cubicBezTo>
                <a:cubicBezTo>
                  <a:pt x="1581283" y="856658"/>
                  <a:pt x="1566384" y="855515"/>
                  <a:pt x="1552436" y="851156"/>
                </a:cubicBezTo>
                <a:cubicBezTo>
                  <a:pt x="1509646" y="837784"/>
                  <a:pt x="1468337" y="819499"/>
                  <a:pt x="1424845" y="808626"/>
                </a:cubicBezTo>
                <a:cubicBezTo>
                  <a:pt x="1410668" y="805082"/>
                  <a:pt x="1396580" y="801164"/>
                  <a:pt x="1382315" y="797994"/>
                </a:cubicBezTo>
                <a:cubicBezTo>
                  <a:pt x="1335299" y="787546"/>
                  <a:pt x="1319674" y="789924"/>
                  <a:pt x="1275989" y="766096"/>
                </a:cubicBezTo>
                <a:cubicBezTo>
                  <a:pt x="1253552" y="753858"/>
                  <a:pt x="1232368" y="739257"/>
                  <a:pt x="1212194" y="723566"/>
                </a:cubicBezTo>
                <a:cubicBezTo>
                  <a:pt x="1200325" y="714334"/>
                  <a:pt x="1193441" y="698971"/>
                  <a:pt x="1180296" y="691668"/>
                </a:cubicBezTo>
                <a:cubicBezTo>
                  <a:pt x="1160702" y="680782"/>
                  <a:pt x="1136550" y="680428"/>
                  <a:pt x="1116501" y="670403"/>
                </a:cubicBezTo>
                <a:cubicBezTo>
                  <a:pt x="1042682" y="633493"/>
                  <a:pt x="1075261" y="646023"/>
                  <a:pt x="1020808" y="627873"/>
                </a:cubicBezTo>
                <a:cubicBezTo>
                  <a:pt x="1006631" y="617240"/>
                  <a:pt x="993664" y="604767"/>
                  <a:pt x="978278" y="595975"/>
                </a:cubicBezTo>
                <a:cubicBezTo>
                  <a:pt x="968547" y="590414"/>
                  <a:pt x="955706" y="591559"/>
                  <a:pt x="946380" y="585342"/>
                </a:cubicBezTo>
                <a:cubicBezTo>
                  <a:pt x="818888" y="500348"/>
                  <a:pt x="942096" y="555984"/>
                  <a:pt x="829422" y="510915"/>
                </a:cubicBezTo>
                <a:cubicBezTo>
                  <a:pt x="751742" y="433235"/>
                  <a:pt x="860235" y="535003"/>
                  <a:pt x="712464" y="436487"/>
                </a:cubicBezTo>
                <a:lnTo>
                  <a:pt x="648669" y="393956"/>
                </a:lnTo>
                <a:lnTo>
                  <a:pt x="616771" y="372691"/>
                </a:lnTo>
                <a:cubicBezTo>
                  <a:pt x="606138" y="365603"/>
                  <a:pt x="593909" y="360462"/>
                  <a:pt x="584873" y="351426"/>
                </a:cubicBezTo>
                <a:cubicBezTo>
                  <a:pt x="574240" y="340794"/>
                  <a:pt x="564844" y="328761"/>
                  <a:pt x="552975" y="319529"/>
                </a:cubicBezTo>
                <a:cubicBezTo>
                  <a:pt x="532801" y="303838"/>
                  <a:pt x="507252" y="295070"/>
                  <a:pt x="489180" y="276998"/>
                </a:cubicBezTo>
                <a:cubicBezTo>
                  <a:pt x="475003" y="262821"/>
                  <a:pt x="458679" y="250507"/>
                  <a:pt x="446650" y="234468"/>
                </a:cubicBezTo>
                <a:cubicBezTo>
                  <a:pt x="437140" y="221788"/>
                  <a:pt x="435532" y="204114"/>
                  <a:pt x="425385" y="191938"/>
                </a:cubicBezTo>
                <a:cubicBezTo>
                  <a:pt x="417204" y="182121"/>
                  <a:pt x="403189" y="178989"/>
                  <a:pt x="393487" y="170673"/>
                </a:cubicBezTo>
                <a:cubicBezTo>
                  <a:pt x="378265" y="157625"/>
                  <a:pt x="366179" y="141190"/>
                  <a:pt x="350957" y="128142"/>
                </a:cubicBezTo>
                <a:cubicBezTo>
                  <a:pt x="325055" y="105940"/>
                  <a:pt x="306694" y="102849"/>
                  <a:pt x="276529" y="85612"/>
                </a:cubicBezTo>
                <a:cubicBezTo>
                  <a:pt x="265434" y="79272"/>
                  <a:pt x="256871" y="68019"/>
                  <a:pt x="244631" y="64347"/>
                </a:cubicBezTo>
                <a:cubicBezTo>
                  <a:pt x="220627" y="57146"/>
                  <a:pt x="195012" y="57259"/>
                  <a:pt x="170203" y="53715"/>
                </a:cubicBezTo>
                <a:cubicBezTo>
                  <a:pt x="159571" y="50171"/>
                  <a:pt x="149082" y="46161"/>
                  <a:pt x="138306" y="43082"/>
                </a:cubicBezTo>
                <a:cubicBezTo>
                  <a:pt x="124255" y="39067"/>
                  <a:pt x="109638" y="37070"/>
                  <a:pt x="95775" y="32449"/>
                </a:cubicBezTo>
                <a:cubicBezTo>
                  <a:pt x="88257" y="29943"/>
                  <a:pt x="111724" y="-4764"/>
                  <a:pt x="95775" y="552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Freeform: Incl. Cult Resp">
            <a:hlinkClick r:id="rId16" action="ppaction://hlinksldjump"/>
            <a:extLst>
              <a:ext uri="{FF2B5EF4-FFF2-40B4-BE49-F238E27FC236}">
                <a16:creationId xmlns:a16="http://schemas.microsoft.com/office/drawing/2014/main" id="{4764D697-71E6-470A-8B02-7166637F3F18}"/>
              </a:ext>
            </a:extLst>
          </p:cNvPr>
          <p:cNvSpPr/>
          <p:nvPr/>
        </p:nvSpPr>
        <p:spPr>
          <a:xfrm rot="60000">
            <a:off x="8545799" y="3052686"/>
            <a:ext cx="1765519" cy="2548209"/>
          </a:xfrm>
          <a:custGeom>
            <a:avLst/>
            <a:gdLst>
              <a:gd name="connsiteX0" fmla="*/ 0 w 2159115"/>
              <a:gd name="connsiteY0" fmla="*/ 2860158 h 3094075"/>
              <a:gd name="connsiteX1" fmla="*/ 21265 w 2159115"/>
              <a:gd name="connsiteY1" fmla="*/ 2998382 h 3094075"/>
              <a:gd name="connsiteX2" fmla="*/ 53163 w 2159115"/>
              <a:gd name="connsiteY2" fmla="*/ 3040912 h 3094075"/>
              <a:gd name="connsiteX3" fmla="*/ 106326 w 2159115"/>
              <a:gd name="connsiteY3" fmla="*/ 3094075 h 3094075"/>
              <a:gd name="connsiteX4" fmla="*/ 233916 w 2159115"/>
              <a:gd name="connsiteY4" fmla="*/ 3072810 h 3094075"/>
              <a:gd name="connsiteX5" fmla="*/ 255181 w 2159115"/>
              <a:gd name="connsiteY5" fmla="*/ 3051544 h 3094075"/>
              <a:gd name="connsiteX6" fmla="*/ 297712 w 2159115"/>
              <a:gd name="connsiteY6" fmla="*/ 3019647 h 3094075"/>
              <a:gd name="connsiteX7" fmla="*/ 361507 w 2159115"/>
              <a:gd name="connsiteY7" fmla="*/ 3009014 h 3094075"/>
              <a:gd name="connsiteX8" fmla="*/ 446567 w 2159115"/>
              <a:gd name="connsiteY8" fmla="*/ 2977117 h 3094075"/>
              <a:gd name="connsiteX9" fmla="*/ 499730 w 2159115"/>
              <a:gd name="connsiteY9" fmla="*/ 2966484 h 3094075"/>
              <a:gd name="connsiteX10" fmla="*/ 552893 w 2159115"/>
              <a:gd name="connsiteY10" fmla="*/ 2945219 h 3094075"/>
              <a:gd name="connsiteX11" fmla="*/ 627321 w 2159115"/>
              <a:gd name="connsiteY11" fmla="*/ 2923954 h 3094075"/>
              <a:gd name="connsiteX12" fmla="*/ 723014 w 2159115"/>
              <a:gd name="connsiteY12" fmla="*/ 2849526 h 3094075"/>
              <a:gd name="connsiteX13" fmla="*/ 765544 w 2159115"/>
              <a:gd name="connsiteY13" fmla="*/ 2785730 h 3094075"/>
              <a:gd name="connsiteX14" fmla="*/ 797442 w 2159115"/>
              <a:gd name="connsiteY14" fmla="*/ 2743200 h 3094075"/>
              <a:gd name="connsiteX15" fmla="*/ 818707 w 2159115"/>
              <a:gd name="connsiteY15" fmla="*/ 2711303 h 3094075"/>
              <a:gd name="connsiteX16" fmla="*/ 903767 w 2159115"/>
              <a:gd name="connsiteY16" fmla="*/ 2636875 h 3094075"/>
              <a:gd name="connsiteX17" fmla="*/ 956930 w 2159115"/>
              <a:gd name="connsiteY17" fmla="*/ 2583712 h 3094075"/>
              <a:gd name="connsiteX18" fmla="*/ 1063256 w 2159115"/>
              <a:gd name="connsiteY18" fmla="*/ 2519917 h 3094075"/>
              <a:gd name="connsiteX19" fmla="*/ 1095153 w 2159115"/>
              <a:gd name="connsiteY19" fmla="*/ 2488019 h 3094075"/>
              <a:gd name="connsiteX20" fmla="*/ 1148316 w 2159115"/>
              <a:gd name="connsiteY20" fmla="*/ 2445489 h 3094075"/>
              <a:gd name="connsiteX21" fmla="*/ 1190846 w 2159115"/>
              <a:gd name="connsiteY21" fmla="*/ 2392326 h 3094075"/>
              <a:gd name="connsiteX22" fmla="*/ 1233377 w 2159115"/>
              <a:gd name="connsiteY22" fmla="*/ 2349796 h 3094075"/>
              <a:gd name="connsiteX23" fmla="*/ 1265274 w 2159115"/>
              <a:gd name="connsiteY23" fmla="*/ 2296633 h 3094075"/>
              <a:gd name="connsiteX24" fmla="*/ 1297172 w 2159115"/>
              <a:gd name="connsiteY24" fmla="*/ 2254103 h 3094075"/>
              <a:gd name="connsiteX25" fmla="*/ 1339702 w 2159115"/>
              <a:gd name="connsiteY25" fmla="*/ 2179675 h 3094075"/>
              <a:gd name="connsiteX26" fmla="*/ 1371600 w 2159115"/>
              <a:gd name="connsiteY26" fmla="*/ 2137144 h 3094075"/>
              <a:gd name="connsiteX27" fmla="*/ 1488558 w 2159115"/>
              <a:gd name="connsiteY27" fmla="*/ 2020186 h 3094075"/>
              <a:gd name="connsiteX28" fmla="*/ 1477926 w 2159115"/>
              <a:gd name="connsiteY28" fmla="*/ 1988289 h 3094075"/>
              <a:gd name="connsiteX29" fmla="*/ 1509823 w 2159115"/>
              <a:gd name="connsiteY29" fmla="*/ 1850065 h 3094075"/>
              <a:gd name="connsiteX30" fmla="*/ 1584251 w 2159115"/>
              <a:gd name="connsiteY30" fmla="*/ 1775637 h 3094075"/>
              <a:gd name="connsiteX31" fmla="*/ 1658679 w 2159115"/>
              <a:gd name="connsiteY31" fmla="*/ 1690577 h 3094075"/>
              <a:gd name="connsiteX32" fmla="*/ 1701209 w 2159115"/>
              <a:gd name="connsiteY32" fmla="*/ 1648047 h 3094075"/>
              <a:gd name="connsiteX33" fmla="*/ 1765005 w 2159115"/>
              <a:gd name="connsiteY33" fmla="*/ 1541721 h 3094075"/>
              <a:gd name="connsiteX34" fmla="*/ 1786270 w 2159115"/>
              <a:gd name="connsiteY34" fmla="*/ 1509824 h 3094075"/>
              <a:gd name="connsiteX35" fmla="*/ 1807535 w 2159115"/>
              <a:gd name="connsiteY35" fmla="*/ 1456661 h 3094075"/>
              <a:gd name="connsiteX36" fmla="*/ 1850065 w 2159115"/>
              <a:gd name="connsiteY36" fmla="*/ 1403498 h 3094075"/>
              <a:gd name="connsiteX37" fmla="*/ 1871330 w 2159115"/>
              <a:gd name="connsiteY37" fmla="*/ 1371600 h 3094075"/>
              <a:gd name="connsiteX38" fmla="*/ 1881963 w 2159115"/>
              <a:gd name="connsiteY38" fmla="*/ 1318437 h 3094075"/>
              <a:gd name="connsiteX39" fmla="*/ 1903228 w 2159115"/>
              <a:gd name="connsiteY39" fmla="*/ 1275907 h 3094075"/>
              <a:gd name="connsiteX40" fmla="*/ 1924493 w 2159115"/>
              <a:gd name="connsiteY40" fmla="*/ 1212112 h 3094075"/>
              <a:gd name="connsiteX41" fmla="*/ 1945758 w 2159115"/>
              <a:gd name="connsiteY41" fmla="*/ 1127051 h 3094075"/>
              <a:gd name="connsiteX42" fmla="*/ 1967023 w 2159115"/>
              <a:gd name="connsiteY42" fmla="*/ 1041991 h 3094075"/>
              <a:gd name="connsiteX43" fmla="*/ 1977656 w 2159115"/>
              <a:gd name="connsiteY43" fmla="*/ 978196 h 3094075"/>
              <a:gd name="connsiteX44" fmla="*/ 2020186 w 2159115"/>
              <a:gd name="connsiteY44" fmla="*/ 850605 h 3094075"/>
              <a:gd name="connsiteX45" fmla="*/ 2062716 w 2159115"/>
              <a:gd name="connsiteY45" fmla="*/ 701749 h 3094075"/>
              <a:gd name="connsiteX46" fmla="*/ 2083981 w 2159115"/>
              <a:gd name="connsiteY46" fmla="*/ 616689 h 3094075"/>
              <a:gd name="connsiteX47" fmla="*/ 2094614 w 2159115"/>
              <a:gd name="connsiteY47" fmla="*/ 584791 h 3094075"/>
              <a:gd name="connsiteX48" fmla="*/ 2115879 w 2159115"/>
              <a:gd name="connsiteY48" fmla="*/ 510363 h 3094075"/>
              <a:gd name="connsiteX49" fmla="*/ 2126512 w 2159115"/>
              <a:gd name="connsiteY49" fmla="*/ 435935 h 3094075"/>
              <a:gd name="connsiteX50" fmla="*/ 2137144 w 2159115"/>
              <a:gd name="connsiteY50" fmla="*/ 404037 h 3094075"/>
              <a:gd name="connsiteX51" fmla="*/ 2147777 w 2159115"/>
              <a:gd name="connsiteY51" fmla="*/ 255182 h 3094075"/>
              <a:gd name="connsiteX52" fmla="*/ 2105246 w 2159115"/>
              <a:gd name="connsiteY52" fmla="*/ 10633 h 3094075"/>
              <a:gd name="connsiteX53" fmla="*/ 2073349 w 2159115"/>
              <a:gd name="connsiteY53" fmla="*/ 0 h 3094075"/>
              <a:gd name="connsiteX54" fmla="*/ 1850065 w 2159115"/>
              <a:gd name="connsiteY54" fmla="*/ 31898 h 3094075"/>
              <a:gd name="connsiteX55" fmla="*/ 1796902 w 2159115"/>
              <a:gd name="connsiteY55" fmla="*/ 63796 h 3094075"/>
              <a:gd name="connsiteX56" fmla="*/ 1743740 w 2159115"/>
              <a:gd name="connsiteY56" fmla="*/ 85061 h 3094075"/>
              <a:gd name="connsiteX57" fmla="*/ 1722474 w 2159115"/>
              <a:gd name="connsiteY57" fmla="*/ 116958 h 3094075"/>
              <a:gd name="connsiteX58" fmla="*/ 1711842 w 2159115"/>
              <a:gd name="connsiteY58" fmla="*/ 148856 h 3094075"/>
              <a:gd name="connsiteX59" fmla="*/ 1701209 w 2159115"/>
              <a:gd name="connsiteY59" fmla="*/ 584791 h 3094075"/>
              <a:gd name="connsiteX60" fmla="*/ 1690577 w 2159115"/>
              <a:gd name="connsiteY60" fmla="*/ 627321 h 3094075"/>
              <a:gd name="connsiteX61" fmla="*/ 1669312 w 2159115"/>
              <a:gd name="connsiteY61" fmla="*/ 733647 h 3094075"/>
              <a:gd name="connsiteX62" fmla="*/ 1637414 w 2159115"/>
              <a:gd name="connsiteY62" fmla="*/ 914400 h 3094075"/>
              <a:gd name="connsiteX63" fmla="*/ 1637414 w 2159115"/>
              <a:gd name="connsiteY63" fmla="*/ 914400 h 3094075"/>
              <a:gd name="connsiteX64" fmla="*/ 1626781 w 2159115"/>
              <a:gd name="connsiteY64" fmla="*/ 978196 h 3094075"/>
              <a:gd name="connsiteX65" fmla="*/ 1616149 w 2159115"/>
              <a:gd name="connsiteY65" fmla="*/ 1052624 h 3094075"/>
              <a:gd name="connsiteX66" fmla="*/ 1605516 w 2159115"/>
              <a:gd name="connsiteY66" fmla="*/ 1084521 h 3094075"/>
              <a:gd name="connsiteX67" fmla="*/ 1584251 w 2159115"/>
              <a:gd name="connsiteY67" fmla="*/ 1254642 h 3094075"/>
              <a:gd name="connsiteX68" fmla="*/ 1573619 w 2159115"/>
              <a:gd name="connsiteY68" fmla="*/ 1286540 h 3094075"/>
              <a:gd name="connsiteX69" fmla="*/ 1562986 w 2159115"/>
              <a:gd name="connsiteY69" fmla="*/ 1329070 h 3094075"/>
              <a:gd name="connsiteX70" fmla="*/ 1541721 w 2159115"/>
              <a:gd name="connsiteY70" fmla="*/ 1360968 h 3094075"/>
              <a:gd name="connsiteX71" fmla="*/ 1520456 w 2159115"/>
              <a:gd name="connsiteY71" fmla="*/ 1414130 h 3094075"/>
              <a:gd name="connsiteX72" fmla="*/ 1509823 w 2159115"/>
              <a:gd name="connsiteY72" fmla="*/ 1446028 h 3094075"/>
              <a:gd name="connsiteX73" fmla="*/ 1477926 w 2159115"/>
              <a:gd name="connsiteY73" fmla="*/ 1499191 h 3094075"/>
              <a:gd name="connsiteX74" fmla="*/ 1467293 w 2159115"/>
              <a:gd name="connsiteY74" fmla="*/ 1541721 h 3094075"/>
              <a:gd name="connsiteX75" fmla="*/ 1446028 w 2159115"/>
              <a:gd name="connsiteY75" fmla="*/ 1573619 h 3094075"/>
              <a:gd name="connsiteX76" fmla="*/ 1382233 w 2159115"/>
              <a:gd name="connsiteY76" fmla="*/ 1669312 h 3094075"/>
              <a:gd name="connsiteX77" fmla="*/ 1350335 w 2159115"/>
              <a:gd name="connsiteY77" fmla="*/ 1701210 h 3094075"/>
              <a:gd name="connsiteX78" fmla="*/ 1297172 w 2159115"/>
              <a:gd name="connsiteY78" fmla="*/ 1765005 h 3094075"/>
              <a:gd name="connsiteX79" fmla="*/ 1275907 w 2159115"/>
              <a:gd name="connsiteY79" fmla="*/ 1807535 h 3094075"/>
              <a:gd name="connsiteX80" fmla="*/ 1201479 w 2159115"/>
              <a:gd name="connsiteY80" fmla="*/ 1892596 h 3094075"/>
              <a:gd name="connsiteX81" fmla="*/ 1158949 w 2159115"/>
              <a:gd name="connsiteY81" fmla="*/ 1988289 h 3094075"/>
              <a:gd name="connsiteX82" fmla="*/ 1116419 w 2159115"/>
              <a:gd name="connsiteY82" fmla="*/ 2052084 h 3094075"/>
              <a:gd name="connsiteX83" fmla="*/ 1095153 w 2159115"/>
              <a:gd name="connsiteY83" fmla="*/ 2094614 h 3094075"/>
              <a:gd name="connsiteX84" fmla="*/ 1041991 w 2159115"/>
              <a:gd name="connsiteY84" fmla="*/ 2169042 h 3094075"/>
              <a:gd name="connsiteX85" fmla="*/ 978195 w 2159115"/>
              <a:gd name="connsiteY85" fmla="*/ 2222205 h 3094075"/>
              <a:gd name="connsiteX86" fmla="*/ 893135 w 2159115"/>
              <a:gd name="connsiteY86" fmla="*/ 2307265 h 3094075"/>
              <a:gd name="connsiteX87" fmla="*/ 818707 w 2159115"/>
              <a:gd name="connsiteY87" fmla="*/ 2360428 h 3094075"/>
              <a:gd name="connsiteX88" fmla="*/ 786809 w 2159115"/>
              <a:gd name="connsiteY88" fmla="*/ 2392326 h 3094075"/>
              <a:gd name="connsiteX89" fmla="*/ 723014 w 2159115"/>
              <a:gd name="connsiteY89" fmla="*/ 2445489 h 3094075"/>
              <a:gd name="connsiteX90" fmla="*/ 691116 w 2159115"/>
              <a:gd name="connsiteY90" fmla="*/ 2466754 h 3094075"/>
              <a:gd name="connsiteX91" fmla="*/ 659219 w 2159115"/>
              <a:gd name="connsiteY91" fmla="*/ 2498651 h 3094075"/>
              <a:gd name="connsiteX92" fmla="*/ 595423 w 2159115"/>
              <a:gd name="connsiteY92" fmla="*/ 2530549 h 3094075"/>
              <a:gd name="connsiteX93" fmla="*/ 531628 w 2159115"/>
              <a:gd name="connsiteY93" fmla="*/ 2562447 h 3094075"/>
              <a:gd name="connsiteX94" fmla="*/ 446567 w 2159115"/>
              <a:gd name="connsiteY94" fmla="*/ 2615610 h 3094075"/>
              <a:gd name="connsiteX95" fmla="*/ 414670 w 2159115"/>
              <a:gd name="connsiteY95" fmla="*/ 2636875 h 3094075"/>
              <a:gd name="connsiteX96" fmla="*/ 382772 w 2159115"/>
              <a:gd name="connsiteY96" fmla="*/ 2647507 h 3094075"/>
              <a:gd name="connsiteX97" fmla="*/ 244549 w 2159115"/>
              <a:gd name="connsiteY97" fmla="*/ 2732568 h 3094075"/>
              <a:gd name="connsiteX98" fmla="*/ 127591 w 2159115"/>
              <a:gd name="connsiteY98" fmla="*/ 2796363 h 3094075"/>
              <a:gd name="connsiteX99" fmla="*/ 42530 w 2159115"/>
              <a:gd name="connsiteY99" fmla="*/ 2838893 h 3094075"/>
              <a:gd name="connsiteX100" fmla="*/ 0 w 2159115"/>
              <a:gd name="connsiteY100" fmla="*/ 2860158 h 309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2159115" h="3094075">
                <a:moveTo>
                  <a:pt x="0" y="2860158"/>
                </a:moveTo>
                <a:cubicBezTo>
                  <a:pt x="689" y="2866360"/>
                  <a:pt x="8112" y="2972076"/>
                  <a:pt x="21265" y="2998382"/>
                </a:cubicBezTo>
                <a:cubicBezTo>
                  <a:pt x="29190" y="3014232"/>
                  <a:pt x="41390" y="3027667"/>
                  <a:pt x="53163" y="3040912"/>
                </a:cubicBezTo>
                <a:cubicBezTo>
                  <a:pt x="69813" y="3059643"/>
                  <a:pt x="106326" y="3094075"/>
                  <a:pt x="106326" y="3094075"/>
                </a:cubicBezTo>
                <a:cubicBezTo>
                  <a:pt x="148856" y="3086987"/>
                  <a:pt x="192458" y="3084655"/>
                  <a:pt x="233916" y="3072810"/>
                </a:cubicBezTo>
                <a:cubicBezTo>
                  <a:pt x="243555" y="3070056"/>
                  <a:pt x="247480" y="3057962"/>
                  <a:pt x="255181" y="3051544"/>
                </a:cubicBezTo>
                <a:cubicBezTo>
                  <a:pt x="268795" y="3040199"/>
                  <a:pt x="281258" y="3026228"/>
                  <a:pt x="297712" y="3019647"/>
                </a:cubicBezTo>
                <a:cubicBezTo>
                  <a:pt x="317728" y="3011640"/>
                  <a:pt x="340242" y="3012558"/>
                  <a:pt x="361507" y="3009014"/>
                </a:cubicBezTo>
                <a:cubicBezTo>
                  <a:pt x="377772" y="3002508"/>
                  <a:pt x="424340" y="2982674"/>
                  <a:pt x="446567" y="2977117"/>
                </a:cubicBezTo>
                <a:cubicBezTo>
                  <a:pt x="464099" y="2972734"/>
                  <a:pt x="482420" y="2971677"/>
                  <a:pt x="499730" y="2966484"/>
                </a:cubicBezTo>
                <a:cubicBezTo>
                  <a:pt x="518011" y="2961000"/>
                  <a:pt x="535022" y="2951921"/>
                  <a:pt x="552893" y="2945219"/>
                </a:cubicBezTo>
                <a:cubicBezTo>
                  <a:pt x="583405" y="2933777"/>
                  <a:pt x="593799" y="2932334"/>
                  <a:pt x="627321" y="2923954"/>
                </a:cubicBezTo>
                <a:cubicBezTo>
                  <a:pt x="675020" y="2895334"/>
                  <a:pt x="687850" y="2893482"/>
                  <a:pt x="723014" y="2849526"/>
                </a:cubicBezTo>
                <a:cubicBezTo>
                  <a:pt x="738980" y="2829569"/>
                  <a:pt x="750888" y="2806668"/>
                  <a:pt x="765544" y="2785730"/>
                </a:cubicBezTo>
                <a:cubicBezTo>
                  <a:pt x="775706" y="2771212"/>
                  <a:pt x="787142" y="2757620"/>
                  <a:pt x="797442" y="2743200"/>
                </a:cubicBezTo>
                <a:cubicBezTo>
                  <a:pt x="804869" y="2732802"/>
                  <a:pt x="810292" y="2720920"/>
                  <a:pt x="818707" y="2711303"/>
                </a:cubicBezTo>
                <a:cubicBezTo>
                  <a:pt x="862246" y="2661544"/>
                  <a:pt x="860532" y="2665699"/>
                  <a:pt x="903767" y="2636875"/>
                </a:cubicBezTo>
                <a:cubicBezTo>
                  <a:pt x="938665" y="2584530"/>
                  <a:pt x="907857" y="2621880"/>
                  <a:pt x="956930" y="2583712"/>
                </a:cubicBezTo>
                <a:cubicBezTo>
                  <a:pt x="1039848" y="2519220"/>
                  <a:pt x="989703" y="2538304"/>
                  <a:pt x="1063256" y="2519917"/>
                </a:cubicBezTo>
                <a:cubicBezTo>
                  <a:pt x="1073888" y="2509284"/>
                  <a:pt x="1083837" y="2497921"/>
                  <a:pt x="1095153" y="2488019"/>
                </a:cubicBezTo>
                <a:cubicBezTo>
                  <a:pt x="1112232" y="2473075"/>
                  <a:pt x="1132269" y="2461536"/>
                  <a:pt x="1148316" y="2445489"/>
                </a:cubicBezTo>
                <a:cubicBezTo>
                  <a:pt x="1164363" y="2429442"/>
                  <a:pt x="1175769" y="2409288"/>
                  <a:pt x="1190846" y="2392326"/>
                </a:cubicBezTo>
                <a:cubicBezTo>
                  <a:pt x="1204166" y="2377341"/>
                  <a:pt x="1221068" y="2365622"/>
                  <a:pt x="1233377" y="2349796"/>
                </a:cubicBezTo>
                <a:cubicBezTo>
                  <a:pt x="1246065" y="2333483"/>
                  <a:pt x="1253811" y="2313828"/>
                  <a:pt x="1265274" y="2296633"/>
                </a:cubicBezTo>
                <a:cubicBezTo>
                  <a:pt x="1275104" y="2281888"/>
                  <a:pt x="1287780" y="2269130"/>
                  <a:pt x="1297172" y="2254103"/>
                </a:cubicBezTo>
                <a:cubicBezTo>
                  <a:pt x="1359478" y="2154413"/>
                  <a:pt x="1281165" y="2261627"/>
                  <a:pt x="1339702" y="2179675"/>
                </a:cubicBezTo>
                <a:cubicBezTo>
                  <a:pt x="1350002" y="2165255"/>
                  <a:pt x="1359509" y="2150099"/>
                  <a:pt x="1371600" y="2137144"/>
                </a:cubicBezTo>
                <a:cubicBezTo>
                  <a:pt x="1409219" y="2096838"/>
                  <a:pt x="1488558" y="2020186"/>
                  <a:pt x="1488558" y="2020186"/>
                </a:cubicBezTo>
                <a:cubicBezTo>
                  <a:pt x="1485014" y="2009554"/>
                  <a:pt x="1477926" y="1999496"/>
                  <a:pt x="1477926" y="1988289"/>
                </a:cubicBezTo>
                <a:cubicBezTo>
                  <a:pt x="1477926" y="1966350"/>
                  <a:pt x="1500437" y="1864666"/>
                  <a:pt x="1509823" y="1850065"/>
                </a:cubicBezTo>
                <a:cubicBezTo>
                  <a:pt x="1528796" y="1820552"/>
                  <a:pt x="1559442" y="1800446"/>
                  <a:pt x="1584251" y="1775637"/>
                </a:cubicBezTo>
                <a:cubicBezTo>
                  <a:pt x="1705574" y="1654314"/>
                  <a:pt x="1556183" y="1807715"/>
                  <a:pt x="1658679" y="1690577"/>
                </a:cubicBezTo>
                <a:cubicBezTo>
                  <a:pt x="1671881" y="1675489"/>
                  <a:pt x="1689556" y="1664361"/>
                  <a:pt x="1701209" y="1648047"/>
                </a:cubicBezTo>
                <a:cubicBezTo>
                  <a:pt x="1725233" y="1614414"/>
                  <a:pt x="1742078" y="1576111"/>
                  <a:pt x="1765005" y="1541721"/>
                </a:cubicBezTo>
                <a:cubicBezTo>
                  <a:pt x="1772093" y="1531089"/>
                  <a:pt x="1780555" y="1521253"/>
                  <a:pt x="1786270" y="1509824"/>
                </a:cubicBezTo>
                <a:cubicBezTo>
                  <a:pt x="1794806" y="1492753"/>
                  <a:pt x="1797715" y="1473027"/>
                  <a:pt x="1807535" y="1456661"/>
                </a:cubicBezTo>
                <a:cubicBezTo>
                  <a:pt x="1819211" y="1437201"/>
                  <a:pt x="1836449" y="1421653"/>
                  <a:pt x="1850065" y="1403498"/>
                </a:cubicBezTo>
                <a:cubicBezTo>
                  <a:pt x="1857732" y="1393275"/>
                  <a:pt x="1864242" y="1382233"/>
                  <a:pt x="1871330" y="1371600"/>
                </a:cubicBezTo>
                <a:cubicBezTo>
                  <a:pt x="1874874" y="1353879"/>
                  <a:pt x="1876248" y="1335582"/>
                  <a:pt x="1881963" y="1318437"/>
                </a:cubicBezTo>
                <a:cubicBezTo>
                  <a:pt x="1886975" y="1303400"/>
                  <a:pt x="1897341" y="1290623"/>
                  <a:pt x="1903228" y="1275907"/>
                </a:cubicBezTo>
                <a:cubicBezTo>
                  <a:pt x="1911553" y="1255095"/>
                  <a:pt x="1918335" y="1233665"/>
                  <a:pt x="1924493" y="1212112"/>
                </a:cubicBezTo>
                <a:cubicBezTo>
                  <a:pt x="1932522" y="1184010"/>
                  <a:pt x="1938670" y="1155405"/>
                  <a:pt x="1945758" y="1127051"/>
                </a:cubicBezTo>
                <a:lnTo>
                  <a:pt x="1967023" y="1041991"/>
                </a:lnTo>
                <a:cubicBezTo>
                  <a:pt x="1970567" y="1020726"/>
                  <a:pt x="1971886" y="998968"/>
                  <a:pt x="1977656" y="978196"/>
                </a:cubicBezTo>
                <a:cubicBezTo>
                  <a:pt x="1989655" y="935001"/>
                  <a:pt x="2007870" y="893711"/>
                  <a:pt x="2020186" y="850605"/>
                </a:cubicBezTo>
                <a:cubicBezTo>
                  <a:pt x="2034363" y="800986"/>
                  <a:pt x="2050200" y="751812"/>
                  <a:pt x="2062716" y="701749"/>
                </a:cubicBezTo>
                <a:cubicBezTo>
                  <a:pt x="2069804" y="673396"/>
                  <a:pt x="2076291" y="644885"/>
                  <a:pt x="2083981" y="616689"/>
                </a:cubicBezTo>
                <a:cubicBezTo>
                  <a:pt x="2086930" y="605876"/>
                  <a:pt x="2091535" y="595568"/>
                  <a:pt x="2094614" y="584791"/>
                </a:cubicBezTo>
                <a:cubicBezTo>
                  <a:pt x="2121316" y="491335"/>
                  <a:pt x="2090385" y="586844"/>
                  <a:pt x="2115879" y="510363"/>
                </a:cubicBezTo>
                <a:cubicBezTo>
                  <a:pt x="2119423" y="485554"/>
                  <a:pt x="2121597" y="460510"/>
                  <a:pt x="2126512" y="435935"/>
                </a:cubicBezTo>
                <a:cubicBezTo>
                  <a:pt x="2128710" y="424945"/>
                  <a:pt x="2135834" y="415168"/>
                  <a:pt x="2137144" y="404037"/>
                </a:cubicBezTo>
                <a:cubicBezTo>
                  <a:pt x="2142956" y="354633"/>
                  <a:pt x="2144233" y="304800"/>
                  <a:pt x="2147777" y="255182"/>
                </a:cubicBezTo>
                <a:cubicBezTo>
                  <a:pt x="2140987" y="112600"/>
                  <a:pt x="2198379" y="57200"/>
                  <a:pt x="2105246" y="10633"/>
                </a:cubicBezTo>
                <a:cubicBezTo>
                  <a:pt x="2095222" y="5621"/>
                  <a:pt x="2083981" y="3544"/>
                  <a:pt x="2073349" y="0"/>
                </a:cubicBezTo>
                <a:cubicBezTo>
                  <a:pt x="1998921" y="10633"/>
                  <a:pt x="1923323" y="14992"/>
                  <a:pt x="1850065" y="31898"/>
                </a:cubicBezTo>
                <a:cubicBezTo>
                  <a:pt x="1829928" y="36545"/>
                  <a:pt x="1815386" y="54554"/>
                  <a:pt x="1796902" y="63796"/>
                </a:cubicBezTo>
                <a:cubicBezTo>
                  <a:pt x="1779831" y="72331"/>
                  <a:pt x="1761461" y="77973"/>
                  <a:pt x="1743740" y="85061"/>
                </a:cubicBezTo>
                <a:cubicBezTo>
                  <a:pt x="1736651" y="95693"/>
                  <a:pt x="1728189" y="105528"/>
                  <a:pt x="1722474" y="116958"/>
                </a:cubicBezTo>
                <a:cubicBezTo>
                  <a:pt x="1717462" y="126982"/>
                  <a:pt x="1712351" y="137660"/>
                  <a:pt x="1711842" y="148856"/>
                </a:cubicBezTo>
                <a:cubicBezTo>
                  <a:pt x="1705242" y="294061"/>
                  <a:pt x="1707663" y="439579"/>
                  <a:pt x="1701209" y="584791"/>
                </a:cubicBezTo>
                <a:cubicBezTo>
                  <a:pt x="1700560" y="599390"/>
                  <a:pt x="1693443" y="612992"/>
                  <a:pt x="1690577" y="627321"/>
                </a:cubicBezTo>
                <a:cubicBezTo>
                  <a:pt x="1664507" y="757670"/>
                  <a:pt x="1694007" y="634861"/>
                  <a:pt x="1669312" y="733647"/>
                </a:cubicBezTo>
                <a:cubicBezTo>
                  <a:pt x="1655451" y="858387"/>
                  <a:pt x="1666463" y="798204"/>
                  <a:pt x="1637414" y="914400"/>
                </a:cubicBezTo>
                <a:lnTo>
                  <a:pt x="1637414" y="914400"/>
                </a:lnTo>
                <a:cubicBezTo>
                  <a:pt x="1633870" y="935665"/>
                  <a:pt x="1630059" y="956888"/>
                  <a:pt x="1626781" y="978196"/>
                </a:cubicBezTo>
                <a:cubicBezTo>
                  <a:pt x="1622970" y="1002966"/>
                  <a:pt x="1621064" y="1028049"/>
                  <a:pt x="1616149" y="1052624"/>
                </a:cubicBezTo>
                <a:cubicBezTo>
                  <a:pt x="1613951" y="1063614"/>
                  <a:pt x="1609060" y="1073889"/>
                  <a:pt x="1605516" y="1084521"/>
                </a:cubicBezTo>
                <a:cubicBezTo>
                  <a:pt x="1600167" y="1138017"/>
                  <a:pt x="1596244" y="1200672"/>
                  <a:pt x="1584251" y="1254642"/>
                </a:cubicBezTo>
                <a:cubicBezTo>
                  <a:pt x="1581820" y="1265583"/>
                  <a:pt x="1576698" y="1275763"/>
                  <a:pt x="1573619" y="1286540"/>
                </a:cubicBezTo>
                <a:cubicBezTo>
                  <a:pt x="1569605" y="1300591"/>
                  <a:pt x="1568742" y="1315639"/>
                  <a:pt x="1562986" y="1329070"/>
                </a:cubicBezTo>
                <a:cubicBezTo>
                  <a:pt x="1557952" y="1340816"/>
                  <a:pt x="1547436" y="1349538"/>
                  <a:pt x="1541721" y="1360968"/>
                </a:cubicBezTo>
                <a:cubicBezTo>
                  <a:pt x="1533186" y="1378039"/>
                  <a:pt x="1527158" y="1396259"/>
                  <a:pt x="1520456" y="1414130"/>
                </a:cubicBezTo>
                <a:cubicBezTo>
                  <a:pt x="1516521" y="1424624"/>
                  <a:pt x="1514835" y="1436003"/>
                  <a:pt x="1509823" y="1446028"/>
                </a:cubicBezTo>
                <a:cubicBezTo>
                  <a:pt x="1500581" y="1464512"/>
                  <a:pt x="1488558" y="1481470"/>
                  <a:pt x="1477926" y="1499191"/>
                </a:cubicBezTo>
                <a:cubicBezTo>
                  <a:pt x="1474382" y="1513368"/>
                  <a:pt x="1473049" y="1528290"/>
                  <a:pt x="1467293" y="1541721"/>
                </a:cubicBezTo>
                <a:cubicBezTo>
                  <a:pt x="1462259" y="1553467"/>
                  <a:pt x="1452801" y="1562783"/>
                  <a:pt x="1446028" y="1573619"/>
                </a:cubicBezTo>
                <a:cubicBezTo>
                  <a:pt x="1418575" y="1617545"/>
                  <a:pt x="1414901" y="1631200"/>
                  <a:pt x="1382233" y="1669312"/>
                </a:cubicBezTo>
                <a:cubicBezTo>
                  <a:pt x="1372447" y="1680729"/>
                  <a:pt x="1359075" y="1688974"/>
                  <a:pt x="1350335" y="1701210"/>
                </a:cubicBezTo>
                <a:cubicBezTo>
                  <a:pt x="1301281" y="1769886"/>
                  <a:pt x="1360055" y="1723084"/>
                  <a:pt x="1297172" y="1765005"/>
                </a:cubicBezTo>
                <a:cubicBezTo>
                  <a:pt x="1290084" y="1779182"/>
                  <a:pt x="1284308" y="1794094"/>
                  <a:pt x="1275907" y="1807535"/>
                </a:cubicBezTo>
                <a:cubicBezTo>
                  <a:pt x="1251504" y="1846579"/>
                  <a:pt x="1234449" y="1859625"/>
                  <a:pt x="1201479" y="1892596"/>
                </a:cubicBezTo>
                <a:cubicBezTo>
                  <a:pt x="1187195" y="1935446"/>
                  <a:pt x="1187654" y="1939080"/>
                  <a:pt x="1158949" y="1988289"/>
                </a:cubicBezTo>
                <a:cubicBezTo>
                  <a:pt x="1146072" y="2010365"/>
                  <a:pt x="1127849" y="2029225"/>
                  <a:pt x="1116419" y="2052084"/>
                </a:cubicBezTo>
                <a:cubicBezTo>
                  <a:pt x="1109330" y="2066261"/>
                  <a:pt x="1103017" y="2080852"/>
                  <a:pt x="1095153" y="2094614"/>
                </a:cubicBezTo>
                <a:cubicBezTo>
                  <a:pt x="1085535" y="2111444"/>
                  <a:pt x="1051772" y="2157630"/>
                  <a:pt x="1041991" y="2169042"/>
                </a:cubicBezTo>
                <a:cubicBezTo>
                  <a:pt x="978362" y="2243277"/>
                  <a:pt x="1041892" y="2164299"/>
                  <a:pt x="978195" y="2222205"/>
                </a:cubicBezTo>
                <a:cubicBezTo>
                  <a:pt x="948525" y="2249178"/>
                  <a:pt x="926498" y="2285023"/>
                  <a:pt x="893135" y="2307265"/>
                </a:cubicBezTo>
                <a:cubicBezTo>
                  <a:pt x="867887" y="2324096"/>
                  <a:pt x="841790" y="2340642"/>
                  <a:pt x="818707" y="2360428"/>
                </a:cubicBezTo>
                <a:cubicBezTo>
                  <a:pt x="807290" y="2370214"/>
                  <a:pt x="798048" y="2382336"/>
                  <a:pt x="786809" y="2392326"/>
                </a:cubicBezTo>
                <a:cubicBezTo>
                  <a:pt x="766120" y="2410716"/>
                  <a:pt x="744864" y="2428495"/>
                  <a:pt x="723014" y="2445489"/>
                </a:cubicBezTo>
                <a:cubicBezTo>
                  <a:pt x="712927" y="2453334"/>
                  <a:pt x="700933" y="2458573"/>
                  <a:pt x="691116" y="2466754"/>
                </a:cubicBezTo>
                <a:cubicBezTo>
                  <a:pt x="679565" y="2476380"/>
                  <a:pt x="670770" y="2489025"/>
                  <a:pt x="659219" y="2498651"/>
                </a:cubicBezTo>
                <a:cubicBezTo>
                  <a:pt x="631735" y="2521555"/>
                  <a:pt x="627394" y="2519893"/>
                  <a:pt x="595423" y="2530549"/>
                </a:cubicBezTo>
                <a:cubicBezTo>
                  <a:pt x="466378" y="2616580"/>
                  <a:pt x="652676" y="2496421"/>
                  <a:pt x="531628" y="2562447"/>
                </a:cubicBezTo>
                <a:cubicBezTo>
                  <a:pt x="502275" y="2578458"/>
                  <a:pt x="474387" y="2597063"/>
                  <a:pt x="446567" y="2615610"/>
                </a:cubicBezTo>
                <a:cubicBezTo>
                  <a:pt x="435935" y="2622698"/>
                  <a:pt x="426100" y="2631160"/>
                  <a:pt x="414670" y="2636875"/>
                </a:cubicBezTo>
                <a:cubicBezTo>
                  <a:pt x="404645" y="2641887"/>
                  <a:pt x="393405" y="2643963"/>
                  <a:pt x="382772" y="2647507"/>
                </a:cubicBezTo>
                <a:cubicBezTo>
                  <a:pt x="300132" y="2730147"/>
                  <a:pt x="424203" y="2612800"/>
                  <a:pt x="244549" y="2732568"/>
                </a:cubicBezTo>
                <a:cubicBezTo>
                  <a:pt x="133984" y="2806277"/>
                  <a:pt x="227549" y="2750229"/>
                  <a:pt x="127591" y="2796363"/>
                </a:cubicBezTo>
                <a:cubicBezTo>
                  <a:pt x="98808" y="2809647"/>
                  <a:pt x="73284" y="2831204"/>
                  <a:pt x="42530" y="2838893"/>
                </a:cubicBezTo>
                <a:lnTo>
                  <a:pt x="0" y="2860158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 </a:t>
            </a:r>
          </a:p>
        </p:txBody>
      </p:sp>
      <p:sp>
        <p:nvSpPr>
          <p:cNvPr id="32" name="Freeform: Citizenship">
            <a:hlinkClick r:id="rId17" action="ppaction://hlinksldjump"/>
            <a:extLst>
              <a:ext uri="{FF2B5EF4-FFF2-40B4-BE49-F238E27FC236}">
                <a16:creationId xmlns:a16="http://schemas.microsoft.com/office/drawing/2014/main" id="{343E4233-FAA5-4367-AF3A-C7466DD81F18}"/>
              </a:ext>
            </a:extLst>
          </p:cNvPr>
          <p:cNvSpPr/>
          <p:nvPr/>
        </p:nvSpPr>
        <p:spPr>
          <a:xfrm rot="21000000">
            <a:off x="8406769" y="1068830"/>
            <a:ext cx="1589423" cy="1913918"/>
          </a:xfrm>
          <a:custGeom>
            <a:avLst/>
            <a:gdLst>
              <a:gd name="connsiteX0" fmla="*/ 53163 w 2296936"/>
              <a:gd name="connsiteY0" fmla="*/ 10633 h 2934586"/>
              <a:gd name="connsiteX1" fmla="*/ 21265 w 2296936"/>
              <a:gd name="connsiteY1" fmla="*/ 63796 h 2934586"/>
              <a:gd name="connsiteX2" fmla="*/ 0 w 2296936"/>
              <a:gd name="connsiteY2" fmla="*/ 148856 h 2934586"/>
              <a:gd name="connsiteX3" fmla="*/ 10633 w 2296936"/>
              <a:gd name="connsiteY3" fmla="*/ 233917 h 2934586"/>
              <a:gd name="connsiteX4" fmla="*/ 116958 w 2296936"/>
              <a:gd name="connsiteY4" fmla="*/ 297712 h 2934586"/>
              <a:gd name="connsiteX5" fmla="*/ 148856 w 2296936"/>
              <a:gd name="connsiteY5" fmla="*/ 329610 h 2934586"/>
              <a:gd name="connsiteX6" fmla="*/ 191386 w 2296936"/>
              <a:gd name="connsiteY6" fmla="*/ 350875 h 2934586"/>
              <a:gd name="connsiteX7" fmla="*/ 255182 w 2296936"/>
              <a:gd name="connsiteY7" fmla="*/ 404038 h 2934586"/>
              <a:gd name="connsiteX8" fmla="*/ 297712 w 2296936"/>
              <a:gd name="connsiteY8" fmla="*/ 435935 h 2934586"/>
              <a:gd name="connsiteX9" fmla="*/ 372140 w 2296936"/>
              <a:gd name="connsiteY9" fmla="*/ 499731 h 2934586"/>
              <a:gd name="connsiteX10" fmla="*/ 404037 w 2296936"/>
              <a:gd name="connsiteY10" fmla="*/ 510363 h 2934586"/>
              <a:gd name="connsiteX11" fmla="*/ 489098 w 2296936"/>
              <a:gd name="connsiteY11" fmla="*/ 563526 h 2934586"/>
              <a:gd name="connsiteX12" fmla="*/ 520996 w 2296936"/>
              <a:gd name="connsiteY12" fmla="*/ 584791 h 2934586"/>
              <a:gd name="connsiteX13" fmla="*/ 627321 w 2296936"/>
              <a:gd name="connsiteY13" fmla="*/ 627321 h 2934586"/>
              <a:gd name="connsiteX14" fmla="*/ 712382 w 2296936"/>
              <a:gd name="connsiteY14" fmla="*/ 680484 h 2934586"/>
              <a:gd name="connsiteX15" fmla="*/ 744279 w 2296936"/>
              <a:gd name="connsiteY15" fmla="*/ 701749 h 2934586"/>
              <a:gd name="connsiteX16" fmla="*/ 797442 w 2296936"/>
              <a:gd name="connsiteY16" fmla="*/ 733647 h 2934586"/>
              <a:gd name="connsiteX17" fmla="*/ 839972 w 2296936"/>
              <a:gd name="connsiteY17" fmla="*/ 754912 h 2934586"/>
              <a:gd name="connsiteX18" fmla="*/ 903768 w 2296936"/>
              <a:gd name="connsiteY18" fmla="*/ 797442 h 2934586"/>
              <a:gd name="connsiteX19" fmla="*/ 978196 w 2296936"/>
              <a:gd name="connsiteY19" fmla="*/ 882503 h 2934586"/>
              <a:gd name="connsiteX20" fmla="*/ 1010093 w 2296936"/>
              <a:gd name="connsiteY20" fmla="*/ 925033 h 2934586"/>
              <a:gd name="connsiteX21" fmla="*/ 1041991 w 2296936"/>
              <a:gd name="connsiteY21" fmla="*/ 956931 h 2934586"/>
              <a:gd name="connsiteX22" fmla="*/ 1063256 w 2296936"/>
              <a:gd name="connsiteY22" fmla="*/ 999461 h 2934586"/>
              <a:gd name="connsiteX23" fmla="*/ 1105786 w 2296936"/>
              <a:gd name="connsiteY23" fmla="*/ 1073889 h 2934586"/>
              <a:gd name="connsiteX24" fmla="*/ 1148317 w 2296936"/>
              <a:gd name="connsiteY24" fmla="*/ 1116419 h 2934586"/>
              <a:gd name="connsiteX25" fmla="*/ 1180214 w 2296936"/>
              <a:gd name="connsiteY25" fmla="*/ 1158949 h 2934586"/>
              <a:gd name="connsiteX26" fmla="*/ 1212112 w 2296936"/>
              <a:gd name="connsiteY26" fmla="*/ 1190847 h 2934586"/>
              <a:gd name="connsiteX27" fmla="*/ 1265275 w 2296936"/>
              <a:gd name="connsiteY27" fmla="*/ 1275907 h 2934586"/>
              <a:gd name="connsiteX28" fmla="*/ 1307805 w 2296936"/>
              <a:gd name="connsiteY28" fmla="*/ 1329070 h 2934586"/>
              <a:gd name="connsiteX29" fmla="*/ 1403498 w 2296936"/>
              <a:gd name="connsiteY29" fmla="*/ 1424763 h 2934586"/>
              <a:gd name="connsiteX30" fmla="*/ 1531089 w 2296936"/>
              <a:gd name="connsiteY30" fmla="*/ 1584251 h 2934586"/>
              <a:gd name="connsiteX31" fmla="*/ 1605517 w 2296936"/>
              <a:gd name="connsiteY31" fmla="*/ 1669312 h 2934586"/>
              <a:gd name="connsiteX32" fmla="*/ 1616149 w 2296936"/>
              <a:gd name="connsiteY32" fmla="*/ 1701210 h 2934586"/>
              <a:gd name="connsiteX33" fmla="*/ 1626782 w 2296936"/>
              <a:gd name="connsiteY33" fmla="*/ 1743740 h 2934586"/>
              <a:gd name="connsiteX34" fmla="*/ 1679944 w 2296936"/>
              <a:gd name="connsiteY34" fmla="*/ 1828800 h 2934586"/>
              <a:gd name="connsiteX35" fmla="*/ 1733107 w 2296936"/>
              <a:gd name="connsiteY35" fmla="*/ 1924493 h 2934586"/>
              <a:gd name="connsiteX36" fmla="*/ 1743740 w 2296936"/>
              <a:gd name="connsiteY36" fmla="*/ 1956391 h 2934586"/>
              <a:gd name="connsiteX37" fmla="*/ 1765005 w 2296936"/>
              <a:gd name="connsiteY37" fmla="*/ 2030819 h 2934586"/>
              <a:gd name="connsiteX38" fmla="*/ 1786270 w 2296936"/>
              <a:gd name="connsiteY38" fmla="*/ 2083982 h 2934586"/>
              <a:gd name="connsiteX39" fmla="*/ 1796903 w 2296936"/>
              <a:gd name="connsiteY39" fmla="*/ 2137144 h 2934586"/>
              <a:gd name="connsiteX40" fmla="*/ 1839433 w 2296936"/>
              <a:gd name="connsiteY40" fmla="*/ 2232838 h 2934586"/>
              <a:gd name="connsiteX41" fmla="*/ 1850065 w 2296936"/>
              <a:gd name="connsiteY41" fmla="*/ 2296633 h 2934586"/>
              <a:gd name="connsiteX42" fmla="*/ 1871331 w 2296936"/>
              <a:gd name="connsiteY42" fmla="*/ 2381693 h 2934586"/>
              <a:gd name="connsiteX43" fmla="*/ 1881963 w 2296936"/>
              <a:gd name="connsiteY43" fmla="*/ 2456121 h 2934586"/>
              <a:gd name="connsiteX44" fmla="*/ 1892596 w 2296936"/>
              <a:gd name="connsiteY44" fmla="*/ 2615610 h 2934586"/>
              <a:gd name="connsiteX45" fmla="*/ 1903228 w 2296936"/>
              <a:gd name="connsiteY45" fmla="*/ 2647507 h 2934586"/>
              <a:gd name="connsiteX46" fmla="*/ 1935126 w 2296936"/>
              <a:gd name="connsiteY46" fmla="*/ 2679405 h 2934586"/>
              <a:gd name="connsiteX47" fmla="*/ 1945758 w 2296936"/>
              <a:gd name="connsiteY47" fmla="*/ 2711303 h 2934586"/>
              <a:gd name="connsiteX48" fmla="*/ 1977656 w 2296936"/>
              <a:gd name="connsiteY48" fmla="*/ 2753833 h 2934586"/>
              <a:gd name="connsiteX49" fmla="*/ 2041451 w 2296936"/>
              <a:gd name="connsiteY49" fmla="*/ 2923954 h 2934586"/>
              <a:gd name="connsiteX50" fmla="*/ 2115879 w 2296936"/>
              <a:gd name="connsiteY50" fmla="*/ 2934586 h 2934586"/>
              <a:gd name="connsiteX51" fmla="*/ 2286000 w 2296936"/>
              <a:gd name="connsiteY51" fmla="*/ 2913321 h 2934586"/>
              <a:gd name="connsiteX52" fmla="*/ 2275368 w 2296936"/>
              <a:gd name="connsiteY52" fmla="*/ 2806996 h 2934586"/>
              <a:gd name="connsiteX53" fmla="*/ 2264735 w 2296936"/>
              <a:gd name="connsiteY53" fmla="*/ 2764465 h 2934586"/>
              <a:gd name="connsiteX54" fmla="*/ 2243470 w 2296936"/>
              <a:gd name="connsiteY54" fmla="*/ 2658140 h 2934586"/>
              <a:gd name="connsiteX55" fmla="*/ 2232837 w 2296936"/>
              <a:gd name="connsiteY55" fmla="*/ 2562447 h 2934586"/>
              <a:gd name="connsiteX56" fmla="*/ 2222205 w 2296936"/>
              <a:gd name="connsiteY56" fmla="*/ 2286000 h 2934586"/>
              <a:gd name="connsiteX57" fmla="*/ 2200940 w 2296936"/>
              <a:gd name="connsiteY57" fmla="*/ 2211572 h 2934586"/>
              <a:gd name="connsiteX58" fmla="*/ 2179675 w 2296936"/>
              <a:gd name="connsiteY58" fmla="*/ 2126512 h 2934586"/>
              <a:gd name="connsiteX59" fmla="*/ 2147777 w 2296936"/>
              <a:gd name="connsiteY59" fmla="*/ 2009554 h 2934586"/>
              <a:gd name="connsiteX60" fmla="*/ 2105247 w 2296936"/>
              <a:gd name="connsiteY60" fmla="*/ 1913861 h 2934586"/>
              <a:gd name="connsiteX61" fmla="*/ 2083982 w 2296936"/>
              <a:gd name="connsiteY61" fmla="*/ 1871331 h 2934586"/>
              <a:gd name="connsiteX62" fmla="*/ 2062717 w 2296936"/>
              <a:gd name="connsiteY62" fmla="*/ 1796903 h 2934586"/>
              <a:gd name="connsiteX63" fmla="*/ 2030819 w 2296936"/>
              <a:gd name="connsiteY63" fmla="*/ 1722475 h 2934586"/>
              <a:gd name="connsiteX64" fmla="*/ 2009554 w 2296936"/>
              <a:gd name="connsiteY64" fmla="*/ 1594884 h 2934586"/>
              <a:gd name="connsiteX65" fmla="*/ 1967024 w 2296936"/>
              <a:gd name="connsiteY65" fmla="*/ 1488558 h 2934586"/>
              <a:gd name="connsiteX66" fmla="*/ 1935126 w 2296936"/>
              <a:gd name="connsiteY66" fmla="*/ 1456661 h 2934586"/>
              <a:gd name="connsiteX67" fmla="*/ 1913861 w 2296936"/>
              <a:gd name="connsiteY67" fmla="*/ 1414131 h 2934586"/>
              <a:gd name="connsiteX68" fmla="*/ 1903228 w 2296936"/>
              <a:gd name="connsiteY68" fmla="*/ 1382233 h 2934586"/>
              <a:gd name="connsiteX69" fmla="*/ 1860698 w 2296936"/>
              <a:gd name="connsiteY69" fmla="*/ 1318438 h 2934586"/>
              <a:gd name="connsiteX70" fmla="*/ 1839433 w 2296936"/>
              <a:gd name="connsiteY70" fmla="*/ 1275907 h 2934586"/>
              <a:gd name="connsiteX71" fmla="*/ 1828800 w 2296936"/>
              <a:gd name="connsiteY71" fmla="*/ 1244010 h 2934586"/>
              <a:gd name="connsiteX72" fmla="*/ 1765005 w 2296936"/>
              <a:gd name="connsiteY72" fmla="*/ 1148317 h 2934586"/>
              <a:gd name="connsiteX73" fmla="*/ 1743740 w 2296936"/>
              <a:gd name="connsiteY73" fmla="*/ 1095154 h 2934586"/>
              <a:gd name="connsiteX74" fmla="*/ 1701210 w 2296936"/>
              <a:gd name="connsiteY74" fmla="*/ 1063256 h 2934586"/>
              <a:gd name="connsiteX75" fmla="*/ 1648047 w 2296936"/>
              <a:gd name="connsiteY75" fmla="*/ 1010093 h 2934586"/>
              <a:gd name="connsiteX76" fmla="*/ 1584251 w 2296936"/>
              <a:gd name="connsiteY76" fmla="*/ 925033 h 2934586"/>
              <a:gd name="connsiteX77" fmla="*/ 1562986 w 2296936"/>
              <a:gd name="connsiteY77" fmla="*/ 893135 h 2934586"/>
              <a:gd name="connsiteX78" fmla="*/ 1531089 w 2296936"/>
              <a:gd name="connsiteY78" fmla="*/ 839972 h 2934586"/>
              <a:gd name="connsiteX79" fmla="*/ 1488558 w 2296936"/>
              <a:gd name="connsiteY79" fmla="*/ 808075 h 2934586"/>
              <a:gd name="connsiteX80" fmla="*/ 1456661 w 2296936"/>
              <a:gd name="connsiteY80" fmla="*/ 776177 h 2934586"/>
              <a:gd name="connsiteX81" fmla="*/ 1339703 w 2296936"/>
              <a:gd name="connsiteY81" fmla="*/ 648586 h 2934586"/>
              <a:gd name="connsiteX82" fmla="*/ 1307805 w 2296936"/>
              <a:gd name="connsiteY82" fmla="*/ 616689 h 2934586"/>
              <a:gd name="connsiteX83" fmla="*/ 1254642 w 2296936"/>
              <a:gd name="connsiteY83" fmla="*/ 574158 h 2934586"/>
              <a:gd name="connsiteX84" fmla="*/ 1190847 w 2296936"/>
              <a:gd name="connsiteY84" fmla="*/ 510363 h 2934586"/>
              <a:gd name="connsiteX85" fmla="*/ 1137684 w 2296936"/>
              <a:gd name="connsiteY85" fmla="*/ 478465 h 2934586"/>
              <a:gd name="connsiteX86" fmla="*/ 1041991 w 2296936"/>
              <a:gd name="connsiteY86" fmla="*/ 404038 h 2934586"/>
              <a:gd name="connsiteX87" fmla="*/ 956931 w 2296936"/>
              <a:gd name="connsiteY87" fmla="*/ 361507 h 2934586"/>
              <a:gd name="connsiteX88" fmla="*/ 925033 w 2296936"/>
              <a:gd name="connsiteY88" fmla="*/ 329610 h 2934586"/>
              <a:gd name="connsiteX89" fmla="*/ 871870 w 2296936"/>
              <a:gd name="connsiteY89" fmla="*/ 297712 h 2934586"/>
              <a:gd name="connsiteX90" fmla="*/ 808075 w 2296936"/>
              <a:gd name="connsiteY90" fmla="*/ 265814 h 2934586"/>
              <a:gd name="connsiteX91" fmla="*/ 754912 w 2296936"/>
              <a:gd name="connsiteY91" fmla="*/ 244549 h 2934586"/>
              <a:gd name="connsiteX92" fmla="*/ 648586 w 2296936"/>
              <a:gd name="connsiteY92" fmla="*/ 180754 h 2934586"/>
              <a:gd name="connsiteX93" fmla="*/ 489098 w 2296936"/>
              <a:gd name="connsiteY93" fmla="*/ 127591 h 2934586"/>
              <a:gd name="connsiteX94" fmla="*/ 457200 w 2296936"/>
              <a:gd name="connsiteY94" fmla="*/ 106326 h 2934586"/>
              <a:gd name="connsiteX95" fmla="*/ 393405 w 2296936"/>
              <a:gd name="connsiteY95" fmla="*/ 95693 h 2934586"/>
              <a:gd name="connsiteX96" fmla="*/ 318977 w 2296936"/>
              <a:gd name="connsiteY96" fmla="*/ 63796 h 2934586"/>
              <a:gd name="connsiteX97" fmla="*/ 233917 w 2296936"/>
              <a:gd name="connsiteY97" fmla="*/ 42531 h 2934586"/>
              <a:gd name="connsiteX98" fmla="*/ 95693 w 2296936"/>
              <a:gd name="connsiteY98" fmla="*/ 0 h 2934586"/>
              <a:gd name="connsiteX99" fmla="*/ 53163 w 2296936"/>
              <a:gd name="connsiteY99" fmla="*/ 10633 h 2934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2296936" h="2934586">
                <a:moveTo>
                  <a:pt x="53163" y="10633"/>
                </a:moveTo>
                <a:cubicBezTo>
                  <a:pt x="42530" y="28354"/>
                  <a:pt x="28684" y="44507"/>
                  <a:pt x="21265" y="63796"/>
                </a:cubicBezTo>
                <a:cubicBezTo>
                  <a:pt x="10773" y="91074"/>
                  <a:pt x="0" y="148856"/>
                  <a:pt x="0" y="148856"/>
                </a:cubicBezTo>
                <a:cubicBezTo>
                  <a:pt x="3544" y="177210"/>
                  <a:pt x="-3765" y="209235"/>
                  <a:pt x="10633" y="233917"/>
                </a:cubicBezTo>
                <a:cubicBezTo>
                  <a:pt x="29561" y="266365"/>
                  <a:pt x="87573" y="276723"/>
                  <a:pt x="116958" y="297712"/>
                </a:cubicBezTo>
                <a:cubicBezTo>
                  <a:pt x="129194" y="306452"/>
                  <a:pt x="136620" y="320870"/>
                  <a:pt x="148856" y="329610"/>
                </a:cubicBezTo>
                <a:cubicBezTo>
                  <a:pt x="161754" y="338823"/>
                  <a:pt x="177945" y="342475"/>
                  <a:pt x="191386" y="350875"/>
                </a:cubicBezTo>
                <a:cubicBezTo>
                  <a:pt x="259413" y="393391"/>
                  <a:pt x="211501" y="367636"/>
                  <a:pt x="255182" y="404038"/>
                </a:cubicBezTo>
                <a:cubicBezTo>
                  <a:pt x="268795" y="415383"/>
                  <a:pt x="284257" y="424403"/>
                  <a:pt x="297712" y="435935"/>
                </a:cubicBezTo>
                <a:cubicBezTo>
                  <a:pt x="335419" y="468255"/>
                  <a:pt x="325501" y="473080"/>
                  <a:pt x="372140" y="499731"/>
                </a:cubicBezTo>
                <a:cubicBezTo>
                  <a:pt x="381871" y="505291"/>
                  <a:pt x="393405" y="506819"/>
                  <a:pt x="404037" y="510363"/>
                </a:cubicBezTo>
                <a:cubicBezTo>
                  <a:pt x="460007" y="566333"/>
                  <a:pt x="408549" y="523252"/>
                  <a:pt x="489098" y="563526"/>
                </a:cubicBezTo>
                <a:cubicBezTo>
                  <a:pt x="500528" y="569241"/>
                  <a:pt x="509825" y="578585"/>
                  <a:pt x="520996" y="584791"/>
                </a:cubicBezTo>
                <a:cubicBezTo>
                  <a:pt x="583888" y="619731"/>
                  <a:pt x="570314" y="613070"/>
                  <a:pt x="627321" y="627321"/>
                </a:cubicBezTo>
                <a:cubicBezTo>
                  <a:pt x="683292" y="683292"/>
                  <a:pt x="631832" y="640209"/>
                  <a:pt x="712382" y="680484"/>
                </a:cubicBezTo>
                <a:cubicBezTo>
                  <a:pt x="723811" y="686199"/>
                  <a:pt x="733443" y="694976"/>
                  <a:pt x="744279" y="701749"/>
                </a:cubicBezTo>
                <a:cubicBezTo>
                  <a:pt x="761804" y="712702"/>
                  <a:pt x="779377" y="723611"/>
                  <a:pt x="797442" y="733647"/>
                </a:cubicBezTo>
                <a:cubicBezTo>
                  <a:pt x="811297" y="741344"/>
                  <a:pt x="827074" y="745699"/>
                  <a:pt x="839972" y="754912"/>
                </a:cubicBezTo>
                <a:cubicBezTo>
                  <a:pt x="909660" y="804690"/>
                  <a:pt x="835345" y="774636"/>
                  <a:pt x="903768" y="797442"/>
                </a:cubicBezTo>
                <a:cubicBezTo>
                  <a:pt x="953386" y="871871"/>
                  <a:pt x="925033" y="847061"/>
                  <a:pt x="978196" y="882503"/>
                </a:cubicBezTo>
                <a:cubicBezTo>
                  <a:pt x="988828" y="896680"/>
                  <a:pt x="998561" y="911578"/>
                  <a:pt x="1010093" y="925033"/>
                </a:cubicBezTo>
                <a:cubicBezTo>
                  <a:pt x="1019879" y="936450"/>
                  <a:pt x="1033251" y="944695"/>
                  <a:pt x="1041991" y="956931"/>
                </a:cubicBezTo>
                <a:cubicBezTo>
                  <a:pt x="1051204" y="969829"/>
                  <a:pt x="1055666" y="985546"/>
                  <a:pt x="1063256" y="999461"/>
                </a:cubicBezTo>
                <a:cubicBezTo>
                  <a:pt x="1076939" y="1024546"/>
                  <a:pt x="1088979" y="1050780"/>
                  <a:pt x="1105786" y="1073889"/>
                </a:cubicBezTo>
                <a:cubicBezTo>
                  <a:pt x="1117578" y="1090103"/>
                  <a:pt x="1135115" y="1101331"/>
                  <a:pt x="1148317" y="1116419"/>
                </a:cubicBezTo>
                <a:cubicBezTo>
                  <a:pt x="1159986" y="1129755"/>
                  <a:pt x="1168682" y="1145494"/>
                  <a:pt x="1180214" y="1158949"/>
                </a:cubicBezTo>
                <a:cubicBezTo>
                  <a:pt x="1190000" y="1170366"/>
                  <a:pt x="1202326" y="1179430"/>
                  <a:pt x="1212112" y="1190847"/>
                </a:cubicBezTo>
                <a:cubicBezTo>
                  <a:pt x="1281768" y="1272112"/>
                  <a:pt x="1210819" y="1194223"/>
                  <a:pt x="1265275" y="1275907"/>
                </a:cubicBezTo>
                <a:cubicBezTo>
                  <a:pt x="1277863" y="1294789"/>
                  <a:pt x="1292363" y="1312440"/>
                  <a:pt x="1307805" y="1329070"/>
                </a:cubicBezTo>
                <a:cubicBezTo>
                  <a:pt x="1338500" y="1362126"/>
                  <a:pt x="1376432" y="1388675"/>
                  <a:pt x="1403498" y="1424763"/>
                </a:cubicBezTo>
                <a:cubicBezTo>
                  <a:pt x="1459990" y="1500087"/>
                  <a:pt x="1469035" y="1515992"/>
                  <a:pt x="1531089" y="1584251"/>
                </a:cubicBezTo>
                <a:cubicBezTo>
                  <a:pt x="1609741" y="1670768"/>
                  <a:pt x="1540737" y="1582940"/>
                  <a:pt x="1605517" y="1669312"/>
                </a:cubicBezTo>
                <a:cubicBezTo>
                  <a:pt x="1609061" y="1679945"/>
                  <a:pt x="1613070" y="1690433"/>
                  <a:pt x="1616149" y="1701210"/>
                </a:cubicBezTo>
                <a:cubicBezTo>
                  <a:pt x="1620163" y="1715261"/>
                  <a:pt x="1620847" y="1730386"/>
                  <a:pt x="1626782" y="1743740"/>
                </a:cubicBezTo>
                <a:cubicBezTo>
                  <a:pt x="1638874" y="1770948"/>
                  <a:pt x="1663527" y="1802532"/>
                  <a:pt x="1679944" y="1828800"/>
                </a:cubicBezTo>
                <a:cubicBezTo>
                  <a:pt x="1698276" y="1858131"/>
                  <a:pt x="1719259" y="1892181"/>
                  <a:pt x="1733107" y="1924493"/>
                </a:cubicBezTo>
                <a:cubicBezTo>
                  <a:pt x="1737522" y="1934795"/>
                  <a:pt x="1740519" y="1945656"/>
                  <a:pt x="1743740" y="1956391"/>
                </a:cubicBezTo>
                <a:cubicBezTo>
                  <a:pt x="1751154" y="1981105"/>
                  <a:pt x="1756846" y="2006341"/>
                  <a:pt x="1765005" y="2030819"/>
                </a:cubicBezTo>
                <a:cubicBezTo>
                  <a:pt x="1771041" y="2048926"/>
                  <a:pt x="1780786" y="2065701"/>
                  <a:pt x="1786270" y="2083982"/>
                </a:cubicBezTo>
                <a:cubicBezTo>
                  <a:pt x="1791463" y="2101291"/>
                  <a:pt x="1791710" y="2119835"/>
                  <a:pt x="1796903" y="2137144"/>
                </a:cubicBezTo>
                <a:cubicBezTo>
                  <a:pt x="1807085" y="2171084"/>
                  <a:pt x="1823725" y="2201422"/>
                  <a:pt x="1839433" y="2232838"/>
                </a:cubicBezTo>
                <a:cubicBezTo>
                  <a:pt x="1842977" y="2254103"/>
                  <a:pt x="1845548" y="2275553"/>
                  <a:pt x="1850065" y="2296633"/>
                </a:cubicBezTo>
                <a:cubicBezTo>
                  <a:pt x="1856189" y="2325210"/>
                  <a:pt x="1867198" y="2352761"/>
                  <a:pt x="1871331" y="2381693"/>
                </a:cubicBezTo>
                <a:lnTo>
                  <a:pt x="1881963" y="2456121"/>
                </a:lnTo>
                <a:cubicBezTo>
                  <a:pt x="1885507" y="2509284"/>
                  <a:pt x="1886712" y="2562655"/>
                  <a:pt x="1892596" y="2615610"/>
                </a:cubicBezTo>
                <a:cubicBezTo>
                  <a:pt x="1893834" y="2626749"/>
                  <a:pt x="1897011" y="2638182"/>
                  <a:pt x="1903228" y="2647507"/>
                </a:cubicBezTo>
                <a:cubicBezTo>
                  <a:pt x="1911569" y="2660018"/>
                  <a:pt x="1924493" y="2668772"/>
                  <a:pt x="1935126" y="2679405"/>
                </a:cubicBezTo>
                <a:cubicBezTo>
                  <a:pt x="1938670" y="2690038"/>
                  <a:pt x="1940197" y="2701572"/>
                  <a:pt x="1945758" y="2711303"/>
                </a:cubicBezTo>
                <a:cubicBezTo>
                  <a:pt x="1954550" y="2726689"/>
                  <a:pt x="1972913" y="2736759"/>
                  <a:pt x="1977656" y="2753833"/>
                </a:cubicBezTo>
                <a:cubicBezTo>
                  <a:pt x="2006313" y="2856996"/>
                  <a:pt x="1952462" y="2899685"/>
                  <a:pt x="2041451" y="2923954"/>
                </a:cubicBezTo>
                <a:cubicBezTo>
                  <a:pt x="2065629" y="2930548"/>
                  <a:pt x="2091070" y="2931042"/>
                  <a:pt x="2115879" y="2934586"/>
                </a:cubicBezTo>
                <a:lnTo>
                  <a:pt x="2286000" y="2913321"/>
                </a:lnTo>
                <a:cubicBezTo>
                  <a:pt x="2313813" y="2891070"/>
                  <a:pt x="2280405" y="2842256"/>
                  <a:pt x="2275368" y="2806996"/>
                </a:cubicBezTo>
                <a:cubicBezTo>
                  <a:pt x="2273301" y="2792530"/>
                  <a:pt x="2267601" y="2778795"/>
                  <a:pt x="2264735" y="2764465"/>
                </a:cubicBezTo>
                <a:cubicBezTo>
                  <a:pt x="2238666" y="2634121"/>
                  <a:pt x="2268167" y="2756923"/>
                  <a:pt x="2243470" y="2658140"/>
                </a:cubicBezTo>
                <a:cubicBezTo>
                  <a:pt x="2239926" y="2626242"/>
                  <a:pt x="2234668" y="2594489"/>
                  <a:pt x="2232837" y="2562447"/>
                </a:cubicBezTo>
                <a:cubicBezTo>
                  <a:pt x="2227576" y="2470380"/>
                  <a:pt x="2230554" y="2377838"/>
                  <a:pt x="2222205" y="2286000"/>
                </a:cubicBezTo>
                <a:cubicBezTo>
                  <a:pt x="2219869" y="2260304"/>
                  <a:pt x="2207588" y="2236503"/>
                  <a:pt x="2200940" y="2211572"/>
                </a:cubicBezTo>
                <a:cubicBezTo>
                  <a:pt x="2193410" y="2183333"/>
                  <a:pt x="2186247" y="2154989"/>
                  <a:pt x="2179675" y="2126512"/>
                </a:cubicBezTo>
                <a:cubicBezTo>
                  <a:pt x="2169675" y="2083180"/>
                  <a:pt x="2168519" y="2051038"/>
                  <a:pt x="2147777" y="2009554"/>
                </a:cubicBezTo>
                <a:cubicBezTo>
                  <a:pt x="2095429" y="1904857"/>
                  <a:pt x="2159550" y="2036043"/>
                  <a:pt x="2105247" y="1913861"/>
                </a:cubicBezTo>
                <a:cubicBezTo>
                  <a:pt x="2098810" y="1899377"/>
                  <a:pt x="2089547" y="1886172"/>
                  <a:pt x="2083982" y="1871331"/>
                </a:cubicBezTo>
                <a:cubicBezTo>
                  <a:pt x="2057013" y="1799414"/>
                  <a:pt x="2088414" y="1856862"/>
                  <a:pt x="2062717" y="1796903"/>
                </a:cubicBezTo>
                <a:cubicBezTo>
                  <a:pt x="2023301" y="1704933"/>
                  <a:pt x="2055753" y="1797278"/>
                  <a:pt x="2030819" y="1722475"/>
                </a:cubicBezTo>
                <a:cubicBezTo>
                  <a:pt x="2026300" y="1686322"/>
                  <a:pt x="2023062" y="1632708"/>
                  <a:pt x="2009554" y="1594884"/>
                </a:cubicBezTo>
                <a:cubicBezTo>
                  <a:pt x="1996715" y="1558936"/>
                  <a:pt x="1994016" y="1515549"/>
                  <a:pt x="1967024" y="1488558"/>
                </a:cubicBezTo>
                <a:lnTo>
                  <a:pt x="1935126" y="1456661"/>
                </a:lnTo>
                <a:cubicBezTo>
                  <a:pt x="1928038" y="1442484"/>
                  <a:pt x="1920105" y="1428699"/>
                  <a:pt x="1913861" y="1414131"/>
                </a:cubicBezTo>
                <a:cubicBezTo>
                  <a:pt x="1909446" y="1403829"/>
                  <a:pt x="1908671" y="1392030"/>
                  <a:pt x="1903228" y="1382233"/>
                </a:cubicBezTo>
                <a:cubicBezTo>
                  <a:pt x="1890816" y="1359892"/>
                  <a:pt x="1873847" y="1340353"/>
                  <a:pt x="1860698" y="1318438"/>
                </a:cubicBezTo>
                <a:cubicBezTo>
                  <a:pt x="1852543" y="1304846"/>
                  <a:pt x="1845677" y="1290476"/>
                  <a:pt x="1839433" y="1275907"/>
                </a:cubicBezTo>
                <a:cubicBezTo>
                  <a:pt x="1835018" y="1265606"/>
                  <a:pt x="1834447" y="1253691"/>
                  <a:pt x="1828800" y="1244010"/>
                </a:cubicBezTo>
                <a:cubicBezTo>
                  <a:pt x="1809483" y="1210896"/>
                  <a:pt x="1779243" y="1183911"/>
                  <a:pt x="1765005" y="1148317"/>
                </a:cubicBezTo>
                <a:cubicBezTo>
                  <a:pt x="1757917" y="1130596"/>
                  <a:pt x="1755192" y="1110423"/>
                  <a:pt x="1743740" y="1095154"/>
                </a:cubicBezTo>
                <a:cubicBezTo>
                  <a:pt x="1733108" y="1080977"/>
                  <a:pt x="1714455" y="1075029"/>
                  <a:pt x="1701210" y="1063256"/>
                </a:cubicBezTo>
                <a:cubicBezTo>
                  <a:pt x="1682479" y="1046606"/>
                  <a:pt x="1665768" y="1027814"/>
                  <a:pt x="1648047" y="1010093"/>
                </a:cubicBezTo>
                <a:cubicBezTo>
                  <a:pt x="1627387" y="948116"/>
                  <a:pt x="1650039" y="1000219"/>
                  <a:pt x="1584251" y="925033"/>
                </a:cubicBezTo>
                <a:cubicBezTo>
                  <a:pt x="1575836" y="915416"/>
                  <a:pt x="1569759" y="903971"/>
                  <a:pt x="1562986" y="893135"/>
                </a:cubicBezTo>
                <a:cubicBezTo>
                  <a:pt x="1552033" y="875610"/>
                  <a:pt x="1544698" y="855525"/>
                  <a:pt x="1531089" y="839972"/>
                </a:cubicBezTo>
                <a:cubicBezTo>
                  <a:pt x="1519420" y="826636"/>
                  <a:pt x="1502013" y="819608"/>
                  <a:pt x="1488558" y="808075"/>
                </a:cubicBezTo>
                <a:cubicBezTo>
                  <a:pt x="1477141" y="798289"/>
                  <a:pt x="1466563" y="787493"/>
                  <a:pt x="1456661" y="776177"/>
                </a:cubicBezTo>
                <a:cubicBezTo>
                  <a:pt x="1343896" y="647300"/>
                  <a:pt x="1504879" y="813760"/>
                  <a:pt x="1339703" y="648586"/>
                </a:cubicBezTo>
                <a:cubicBezTo>
                  <a:pt x="1329070" y="637954"/>
                  <a:pt x="1319547" y="626082"/>
                  <a:pt x="1307805" y="616689"/>
                </a:cubicBezTo>
                <a:cubicBezTo>
                  <a:pt x="1290084" y="602512"/>
                  <a:pt x="1271434" y="589424"/>
                  <a:pt x="1254642" y="574158"/>
                </a:cubicBezTo>
                <a:cubicBezTo>
                  <a:pt x="1232390" y="553928"/>
                  <a:pt x="1214122" y="529407"/>
                  <a:pt x="1190847" y="510363"/>
                </a:cubicBezTo>
                <a:cubicBezTo>
                  <a:pt x="1174852" y="497276"/>
                  <a:pt x="1154501" y="490477"/>
                  <a:pt x="1137684" y="478465"/>
                </a:cubicBezTo>
                <a:cubicBezTo>
                  <a:pt x="1104801" y="454977"/>
                  <a:pt x="1078134" y="422110"/>
                  <a:pt x="1041991" y="404038"/>
                </a:cubicBezTo>
                <a:cubicBezTo>
                  <a:pt x="1013638" y="389861"/>
                  <a:pt x="983675" y="378526"/>
                  <a:pt x="956931" y="361507"/>
                </a:cubicBezTo>
                <a:cubicBezTo>
                  <a:pt x="944245" y="353434"/>
                  <a:pt x="937062" y="338632"/>
                  <a:pt x="925033" y="329610"/>
                </a:cubicBezTo>
                <a:cubicBezTo>
                  <a:pt x="908500" y="317210"/>
                  <a:pt x="890013" y="307608"/>
                  <a:pt x="871870" y="297712"/>
                </a:cubicBezTo>
                <a:cubicBezTo>
                  <a:pt x="850998" y="286327"/>
                  <a:pt x="829719" y="275652"/>
                  <a:pt x="808075" y="265814"/>
                </a:cubicBezTo>
                <a:cubicBezTo>
                  <a:pt x="790700" y="257916"/>
                  <a:pt x="771668" y="253688"/>
                  <a:pt x="754912" y="244549"/>
                </a:cubicBezTo>
                <a:cubicBezTo>
                  <a:pt x="703577" y="216548"/>
                  <a:pt x="698070" y="198985"/>
                  <a:pt x="648586" y="180754"/>
                </a:cubicBezTo>
                <a:cubicBezTo>
                  <a:pt x="596003" y="161381"/>
                  <a:pt x="535725" y="158675"/>
                  <a:pt x="489098" y="127591"/>
                </a:cubicBezTo>
                <a:cubicBezTo>
                  <a:pt x="478465" y="120503"/>
                  <a:pt x="469323" y="110367"/>
                  <a:pt x="457200" y="106326"/>
                </a:cubicBezTo>
                <a:cubicBezTo>
                  <a:pt x="436748" y="99509"/>
                  <a:pt x="414450" y="100370"/>
                  <a:pt x="393405" y="95693"/>
                </a:cubicBezTo>
                <a:cubicBezTo>
                  <a:pt x="358875" y="88020"/>
                  <a:pt x="353989" y="78801"/>
                  <a:pt x="318977" y="63796"/>
                </a:cubicBezTo>
                <a:cubicBezTo>
                  <a:pt x="290367" y="51534"/>
                  <a:pt x="265125" y="48772"/>
                  <a:pt x="233917" y="42531"/>
                </a:cubicBezTo>
                <a:cubicBezTo>
                  <a:pt x="195892" y="27320"/>
                  <a:pt x="134538" y="0"/>
                  <a:pt x="95693" y="0"/>
                </a:cubicBezTo>
                <a:lnTo>
                  <a:pt x="53163" y="10633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2" name="Freeform: Presume Comp">
            <a:hlinkClick r:id="rId18" action="ppaction://hlinksldjump"/>
            <a:extLst>
              <a:ext uri="{FF2B5EF4-FFF2-40B4-BE49-F238E27FC236}">
                <a16:creationId xmlns:a16="http://schemas.microsoft.com/office/drawing/2014/main" id="{23CE20B3-CA97-4604-9A6B-44523BE56006}"/>
              </a:ext>
            </a:extLst>
          </p:cNvPr>
          <p:cNvSpPr/>
          <p:nvPr/>
        </p:nvSpPr>
        <p:spPr>
          <a:xfrm rot="300000">
            <a:off x="7238199" y="1861486"/>
            <a:ext cx="1765569" cy="452531"/>
          </a:xfrm>
          <a:custGeom>
            <a:avLst/>
            <a:gdLst>
              <a:gd name="connsiteX0" fmla="*/ 1763795 w 1765569"/>
              <a:gd name="connsiteY0" fmla="*/ 266184 h 452531"/>
              <a:gd name="connsiteX1" fmla="*/ 1724792 w 1765569"/>
              <a:gd name="connsiteY1" fmla="*/ 257517 h 452531"/>
              <a:gd name="connsiteX2" fmla="*/ 1711791 w 1765569"/>
              <a:gd name="connsiteY2" fmla="*/ 253183 h 452531"/>
              <a:gd name="connsiteX3" fmla="*/ 1681456 w 1765569"/>
              <a:gd name="connsiteY3" fmla="*/ 235849 h 452531"/>
              <a:gd name="connsiteX4" fmla="*/ 1664121 w 1765569"/>
              <a:gd name="connsiteY4" fmla="*/ 227181 h 452531"/>
              <a:gd name="connsiteX5" fmla="*/ 1607784 w 1765569"/>
              <a:gd name="connsiteY5" fmla="*/ 196846 h 452531"/>
              <a:gd name="connsiteX6" fmla="*/ 1564447 w 1765569"/>
              <a:gd name="connsiteY6" fmla="*/ 179511 h 452531"/>
              <a:gd name="connsiteX7" fmla="*/ 1529778 w 1765569"/>
              <a:gd name="connsiteY7" fmla="*/ 162177 h 452531"/>
              <a:gd name="connsiteX8" fmla="*/ 1451772 w 1765569"/>
              <a:gd name="connsiteY8" fmla="*/ 136175 h 452531"/>
              <a:gd name="connsiteX9" fmla="*/ 1425770 w 1765569"/>
              <a:gd name="connsiteY9" fmla="*/ 127507 h 452531"/>
              <a:gd name="connsiteX10" fmla="*/ 1404102 w 1765569"/>
              <a:gd name="connsiteY10" fmla="*/ 123174 h 452531"/>
              <a:gd name="connsiteX11" fmla="*/ 1352098 w 1765569"/>
              <a:gd name="connsiteY11" fmla="*/ 101505 h 452531"/>
              <a:gd name="connsiteX12" fmla="*/ 1326096 w 1765569"/>
              <a:gd name="connsiteY12" fmla="*/ 92838 h 452531"/>
              <a:gd name="connsiteX13" fmla="*/ 1278426 w 1765569"/>
              <a:gd name="connsiteY13" fmla="*/ 71170 h 452531"/>
              <a:gd name="connsiteX14" fmla="*/ 1230756 w 1765569"/>
              <a:gd name="connsiteY14" fmla="*/ 58169 h 452531"/>
              <a:gd name="connsiteX15" fmla="*/ 1157084 w 1765569"/>
              <a:gd name="connsiteY15" fmla="*/ 32167 h 452531"/>
              <a:gd name="connsiteX16" fmla="*/ 1131082 w 1765569"/>
              <a:gd name="connsiteY16" fmla="*/ 27833 h 452531"/>
              <a:gd name="connsiteX17" fmla="*/ 1096413 w 1765569"/>
              <a:gd name="connsiteY17" fmla="*/ 19166 h 452531"/>
              <a:gd name="connsiteX18" fmla="*/ 1048743 w 1765569"/>
              <a:gd name="connsiteY18" fmla="*/ 14832 h 452531"/>
              <a:gd name="connsiteX19" fmla="*/ 641380 w 1765569"/>
              <a:gd name="connsiteY19" fmla="*/ 14832 h 452531"/>
              <a:gd name="connsiteX20" fmla="*/ 576375 w 1765569"/>
              <a:gd name="connsiteY20" fmla="*/ 19166 h 452531"/>
              <a:gd name="connsiteX21" fmla="*/ 550373 w 1765569"/>
              <a:gd name="connsiteY21" fmla="*/ 23500 h 452531"/>
              <a:gd name="connsiteX22" fmla="*/ 476701 w 1765569"/>
              <a:gd name="connsiteY22" fmla="*/ 32167 h 452531"/>
              <a:gd name="connsiteX23" fmla="*/ 398695 w 1765569"/>
              <a:gd name="connsiteY23" fmla="*/ 58169 h 452531"/>
              <a:gd name="connsiteX24" fmla="*/ 381361 w 1765569"/>
              <a:gd name="connsiteY24" fmla="*/ 66836 h 452531"/>
              <a:gd name="connsiteX25" fmla="*/ 364026 w 1765569"/>
              <a:gd name="connsiteY25" fmla="*/ 71170 h 452531"/>
              <a:gd name="connsiteX26" fmla="*/ 333691 w 1765569"/>
              <a:gd name="connsiteY26" fmla="*/ 79837 h 452531"/>
              <a:gd name="connsiteX27" fmla="*/ 299022 w 1765569"/>
              <a:gd name="connsiteY27" fmla="*/ 88504 h 452531"/>
              <a:gd name="connsiteX28" fmla="*/ 251351 w 1765569"/>
              <a:gd name="connsiteY28" fmla="*/ 105839 h 452531"/>
              <a:gd name="connsiteX29" fmla="*/ 225350 w 1765569"/>
              <a:gd name="connsiteY29" fmla="*/ 114506 h 452531"/>
              <a:gd name="connsiteX30" fmla="*/ 156011 w 1765569"/>
              <a:gd name="connsiteY30" fmla="*/ 140508 h 452531"/>
              <a:gd name="connsiteX31" fmla="*/ 130009 w 1765569"/>
              <a:gd name="connsiteY31" fmla="*/ 149176 h 452531"/>
              <a:gd name="connsiteX32" fmla="*/ 99674 w 1765569"/>
              <a:gd name="connsiteY32" fmla="*/ 166510 h 452531"/>
              <a:gd name="connsiteX33" fmla="*/ 65005 w 1765569"/>
              <a:gd name="connsiteY33" fmla="*/ 188178 h 452531"/>
              <a:gd name="connsiteX34" fmla="*/ 52004 w 1765569"/>
              <a:gd name="connsiteY34" fmla="*/ 196846 h 452531"/>
              <a:gd name="connsiteX35" fmla="*/ 34669 w 1765569"/>
              <a:gd name="connsiteY35" fmla="*/ 205513 h 452531"/>
              <a:gd name="connsiteX36" fmla="*/ 26002 w 1765569"/>
              <a:gd name="connsiteY36" fmla="*/ 218514 h 452531"/>
              <a:gd name="connsiteX37" fmla="*/ 17334 w 1765569"/>
              <a:gd name="connsiteY37" fmla="*/ 227181 h 452531"/>
              <a:gd name="connsiteX38" fmla="*/ 13001 w 1765569"/>
              <a:gd name="connsiteY38" fmla="*/ 248850 h 452531"/>
              <a:gd name="connsiteX39" fmla="*/ 4333 w 1765569"/>
              <a:gd name="connsiteY39" fmla="*/ 266184 h 452531"/>
              <a:gd name="connsiteX40" fmla="*/ 0 w 1765569"/>
              <a:gd name="connsiteY40" fmla="*/ 283519 h 452531"/>
              <a:gd name="connsiteX41" fmla="*/ 8667 w 1765569"/>
              <a:gd name="connsiteY41" fmla="*/ 339856 h 452531"/>
              <a:gd name="connsiteX42" fmla="*/ 17334 w 1765569"/>
              <a:gd name="connsiteY42" fmla="*/ 357191 h 452531"/>
              <a:gd name="connsiteX43" fmla="*/ 26002 w 1765569"/>
              <a:gd name="connsiteY43" fmla="*/ 378859 h 452531"/>
              <a:gd name="connsiteX44" fmla="*/ 30335 w 1765569"/>
              <a:gd name="connsiteY44" fmla="*/ 391860 h 452531"/>
              <a:gd name="connsiteX45" fmla="*/ 56337 w 1765569"/>
              <a:gd name="connsiteY45" fmla="*/ 422195 h 452531"/>
              <a:gd name="connsiteX46" fmla="*/ 91006 w 1765569"/>
              <a:gd name="connsiteY46" fmla="*/ 435196 h 452531"/>
              <a:gd name="connsiteX47" fmla="*/ 225350 w 1765569"/>
              <a:gd name="connsiteY47" fmla="*/ 417862 h 452531"/>
              <a:gd name="connsiteX48" fmla="*/ 251351 w 1765569"/>
              <a:gd name="connsiteY48" fmla="*/ 400527 h 452531"/>
              <a:gd name="connsiteX49" fmla="*/ 273020 w 1765569"/>
              <a:gd name="connsiteY49" fmla="*/ 391860 h 452531"/>
              <a:gd name="connsiteX50" fmla="*/ 329357 w 1765569"/>
              <a:gd name="connsiteY50" fmla="*/ 361524 h 452531"/>
              <a:gd name="connsiteX51" fmla="*/ 351025 w 1765569"/>
              <a:gd name="connsiteY51" fmla="*/ 352857 h 452531"/>
              <a:gd name="connsiteX52" fmla="*/ 372694 w 1765569"/>
              <a:gd name="connsiteY52" fmla="*/ 339856 h 452531"/>
              <a:gd name="connsiteX53" fmla="*/ 411696 w 1765569"/>
              <a:gd name="connsiteY53" fmla="*/ 331189 h 452531"/>
              <a:gd name="connsiteX54" fmla="*/ 459367 w 1765569"/>
              <a:gd name="connsiteY54" fmla="*/ 313854 h 452531"/>
              <a:gd name="connsiteX55" fmla="*/ 476701 w 1765569"/>
              <a:gd name="connsiteY55" fmla="*/ 305187 h 452531"/>
              <a:gd name="connsiteX56" fmla="*/ 507037 w 1765569"/>
              <a:gd name="connsiteY56" fmla="*/ 296520 h 452531"/>
              <a:gd name="connsiteX57" fmla="*/ 528705 w 1765569"/>
              <a:gd name="connsiteY57" fmla="*/ 287852 h 452531"/>
              <a:gd name="connsiteX58" fmla="*/ 550373 w 1765569"/>
              <a:gd name="connsiteY58" fmla="*/ 283519 h 452531"/>
              <a:gd name="connsiteX59" fmla="*/ 602377 w 1765569"/>
              <a:gd name="connsiteY59" fmla="*/ 274851 h 452531"/>
              <a:gd name="connsiteX60" fmla="*/ 663048 w 1765569"/>
              <a:gd name="connsiteY60" fmla="*/ 261850 h 452531"/>
              <a:gd name="connsiteX61" fmla="*/ 684716 w 1765569"/>
              <a:gd name="connsiteY61" fmla="*/ 257517 h 452531"/>
              <a:gd name="connsiteX62" fmla="*/ 710718 w 1765569"/>
              <a:gd name="connsiteY62" fmla="*/ 253183 h 452531"/>
              <a:gd name="connsiteX63" fmla="*/ 775723 w 1765569"/>
              <a:gd name="connsiteY63" fmla="*/ 244516 h 452531"/>
              <a:gd name="connsiteX64" fmla="*/ 936068 w 1765569"/>
              <a:gd name="connsiteY64" fmla="*/ 248850 h 452531"/>
              <a:gd name="connsiteX65" fmla="*/ 1022741 w 1765569"/>
              <a:gd name="connsiteY65" fmla="*/ 257517 h 452531"/>
              <a:gd name="connsiteX66" fmla="*/ 1057410 w 1765569"/>
              <a:gd name="connsiteY66" fmla="*/ 270518 h 452531"/>
              <a:gd name="connsiteX67" fmla="*/ 1118081 w 1765569"/>
              <a:gd name="connsiteY67" fmla="*/ 287852 h 452531"/>
              <a:gd name="connsiteX68" fmla="*/ 1131082 w 1765569"/>
              <a:gd name="connsiteY68" fmla="*/ 292186 h 452531"/>
              <a:gd name="connsiteX69" fmla="*/ 1148417 w 1765569"/>
              <a:gd name="connsiteY69" fmla="*/ 296520 h 452531"/>
              <a:gd name="connsiteX70" fmla="*/ 1196087 w 1765569"/>
              <a:gd name="connsiteY70" fmla="*/ 313854 h 452531"/>
              <a:gd name="connsiteX71" fmla="*/ 1235090 w 1765569"/>
              <a:gd name="connsiteY71" fmla="*/ 326855 h 452531"/>
              <a:gd name="connsiteX72" fmla="*/ 1256758 w 1765569"/>
              <a:gd name="connsiteY72" fmla="*/ 335522 h 452531"/>
              <a:gd name="connsiteX73" fmla="*/ 1282760 w 1765569"/>
              <a:gd name="connsiteY73" fmla="*/ 344190 h 452531"/>
              <a:gd name="connsiteX74" fmla="*/ 1317429 w 1765569"/>
              <a:gd name="connsiteY74" fmla="*/ 357191 h 452531"/>
              <a:gd name="connsiteX75" fmla="*/ 1369433 w 1765569"/>
              <a:gd name="connsiteY75" fmla="*/ 374525 h 452531"/>
              <a:gd name="connsiteX76" fmla="*/ 1438771 w 1765569"/>
              <a:gd name="connsiteY76" fmla="*/ 400527 h 452531"/>
              <a:gd name="connsiteX77" fmla="*/ 1456106 w 1765569"/>
              <a:gd name="connsiteY77" fmla="*/ 409195 h 452531"/>
              <a:gd name="connsiteX78" fmla="*/ 1495109 w 1765569"/>
              <a:gd name="connsiteY78" fmla="*/ 417862 h 452531"/>
              <a:gd name="connsiteX79" fmla="*/ 1508110 w 1765569"/>
              <a:gd name="connsiteY79" fmla="*/ 422195 h 452531"/>
              <a:gd name="connsiteX80" fmla="*/ 1529778 w 1765569"/>
              <a:gd name="connsiteY80" fmla="*/ 430863 h 452531"/>
              <a:gd name="connsiteX81" fmla="*/ 1594783 w 1765569"/>
              <a:gd name="connsiteY81" fmla="*/ 439530 h 452531"/>
              <a:gd name="connsiteX82" fmla="*/ 1620785 w 1765569"/>
              <a:gd name="connsiteY82" fmla="*/ 443864 h 452531"/>
              <a:gd name="connsiteX83" fmla="*/ 1633786 w 1765569"/>
              <a:gd name="connsiteY83" fmla="*/ 448197 h 452531"/>
              <a:gd name="connsiteX84" fmla="*/ 1651120 w 1765569"/>
              <a:gd name="connsiteY84" fmla="*/ 452531 h 452531"/>
              <a:gd name="connsiteX85" fmla="*/ 1685789 w 1765569"/>
              <a:gd name="connsiteY85" fmla="*/ 448197 h 452531"/>
              <a:gd name="connsiteX86" fmla="*/ 1698790 w 1765569"/>
              <a:gd name="connsiteY86" fmla="*/ 409195 h 452531"/>
              <a:gd name="connsiteX87" fmla="*/ 1703124 w 1765569"/>
              <a:gd name="connsiteY87" fmla="*/ 361524 h 452531"/>
              <a:gd name="connsiteX88" fmla="*/ 1720459 w 1765569"/>
              <a:gd name="connsiteY88" fmla="*/ 348523 h 452531"/>
              <a:gd name="connsiteX89" fmla="*/ 1755128 w 1765569"/>
              <a:gd name="connsiteY89" fmla="*/ 322522 h 452531"/>
              <a:gd name="connsiteX90" fmla="*/ 1763795 w 1765569"/>
              <a:gd name="connsiteY90" fmla="*/ 266184 h 452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765569" h="452531">
                <a:moveTo>
                  <a:pt x="1763795" y="266184"/>
                </a:moveTo>
                <a:cubicBezTo>
                  <a:pt x="1758739" y="255350"/>
                  <a:pt x="1739060" y="261593"/>
                  <a:pt x="1724792" y="257517"/>
                </a:cubicBezTo>
                <a:cubicBezTo>
                  <a:pt x="1720400" y="256262"/>
                  <a:pt x="1715990" y="254983"/>
                  <a:pt x="1711791" y="253183"/>
                </a:cubicBezTo>
                <a:cubicBezTo>
                  <a:pt x="1685603" y="241959"/>
                  <a:pt x="1703215" y="248283"/>
                  <a:pt x="1681456" y="235849"/>
                </a:cubicBezTo>
                <a:cubicBezTo>
                  <a:pt x="1675847" y="232644"/>
                  <a:pt x="1669730" y="230386"/>
                  <a:pt x="1664121" y="227181"/>
                </a:cubicBezTo>
                <a:cubicBezTo>
                  <a:pt x="1632027" y="208841"/>
                  <a:pt x="1673315" y="223059"/>
                  <a:pt x="1607784" y="196846"/>
                </a:cubicBezTo>
                <a:cubicBezTo>
                  <a:pt x="1593338" y="191068"/>
                  <a:pt x="1578363" y="186469"/>
                  <a:pt x="1564447" y="179511"/>
                </a:cubicBezTo>
                <a:cubicBezTo>
                  <a:pt x="1552891" y="173733"/>
                  <a:pt x="1542035" y="166263"/>
                  <a:pt x="1529778" y="162177"/>
                </a:cubicBezTo>
                <a:lnTo>
                  <a:pt x="1451772" y="136175"/>
                </a:lnTo>
                <a:cubicBezTo>
                  <a:pt x="1443105" y="133286"/>
                  <a:pt x="1434729" y="129299"/>
                  <a:pt x="1425770" y="127507"/>
                </a:cubicBezTo>
                <a:lnTo>
                  <a:pt x="1404102" y="123174"/>
                </a:lnTo>
                <a:cubicBezTo>
                  <a:pt x="1386767" y="115951"/>
                  <a:pt x="1369914" y="107443"/>
                  <a:pt x="1352098" y="101505"/>
                </a:cubicBezTo>
                <a:cubicBezTo>
                  <a:pt x="1343431" y="98616"/>
                  <a:pt x="1334544" y="96317"/>
                  <a:pt x="1326096" y="92838"/>
                </a:cubicBezTo>
                <a:cubicBezTo>
                  <a:pt x="1309956" y="86192"/>
                  <a:pt x="1294830" y="77135"/>
                  <a:pt x="1278426" y="71170"/>
                </a:cubicBezTo>
                <a:cubicBezTo>
                  <a:pt x="1262947" y="65541"/>
                  <a:pt x="1246436" y="63209"/>
                  <a:pt x="1230756" y="58169"/>
                </a:cubicBezTo>
                <a:cubicBezTo>
                  <a:pt x="1205963" y="50200"/>
                  <a:pt x="1182772" y="36449"/>
                  <a:pt x="1157084" y="32167"/>
                </a:cubicBezTo>
                <a:cubicBezTo>
                  <a:pt x="1148417" y="30722"/>
                  <a:pt x="1139674" y="29674"/>
                  <a:pt x="1131082" y="27833"/>
                </a:cubicBezTo>
                <a:cubicBezTo>
                  <a:pt x="1119434" y="25337"/>
                  <a:pt x="1108276" y="20245"/>
                  <a:pt x="1096413" y="19166"/>
                </a:cubicBezTo>
                <a:lnTo>
                  <a:pt x="1048743" y="14832"/>
                </a:lnTo>
                <a:cubicBezTo>
                  <a:pt x="901819" y="-14549"/>
                  <a:pt x="1020103" y="7549"/>
                  <a:pt x="641380" y="14832"/>
                </a:cubicBezTo>
                <a:cubicBezTo>
                  <a:pt x="619668" y="15250"/>
                  <a:pt x="598043" y="17721"/>
                  <a:pt x="576375" y="19166"/>
                </a:cubicBezTo>
                <a:cubicBezTo>
                  <a:pt x="567708" y="20611"/>
                  <a:pt x="559100" y="22473"/>
                  <a:pt x="550373" y="23500"/>
                </a:cubicBezTo>
                <a:cubicBezTo>
                  <a:pt x="515673" y="27582"/>
                  <a:pt x="506479" y="25786"/>
                  <a:pt x="476701" y="32167"/>
                </a:cubicBezTo>
                <a:cubicBezTo>
                  <a:pt x="447733" y="38374"/>
                  <a:pt x="425931" y="44551"/>
                  <a:pt x="398695" y="58169"/>
                </a:cubicBezTo>
                <a:cubicBezTo>
                  <a:pt x="392917" y="61058"/>
                  <a:pt x="387410" y="64568"/>
                  <a:pt x="381361" y="66836"/>
                </a:cubicBezTo>
                <a:cubicBezTo>
                  <a:pt x="375784" y="68927"/>
                  <a:pt x="369772" y="69603"/>
                  <a:pt x="364026" y="71170"/>
                </a:cubicBezTo>
                <a:cubicBezTo>
                  <a:pt x="353880" y="73937"/>
                  <a:pt x="343852" y="77127"/>
                  <a:pt x="333691" y="79837"/>
                </a:cubicBezTo>
                <a:cubicBezTo>
                  <a:pt x="322181" y="82906"/>
                  <a:pt x="310323" y="84737"/>
                  <a:pt x="299022" y="88504"/>
                </a:cubicBezTo>
                <a:cubicBezTo>
                  <a:pt x="223114" y="113809"/>
                  <a:pt x="317713" y="81708"/>
                  <a:pt x="251351" y="105839"/>
                </a:cubicBezTo>
                <a:cubicBezTo>
                  <a:pt x="242765" y="108961"/>
                  <a:pt x="233936" y="111384"/>
                  <a:pt x="225350" y="114506"/>
                </a:cubicBezTo>
                <a:cubicBezTo>
                  <a:pt x="202151" y="122942"/>
                  <a:pt x="179429" y="132701"/>
                  <a:pt x="156011" y="140508"/>
                </a:cubicBezTo>
                <a:cubicBezTo>
                  <a:pt x="147344" y="143397"/>
                  <a:pt x="137942" y="144643"/>
                  <a:pt x="130009" y="149176"/>
                </a:cubicBezTo>
                <a:cubicBezTo>
                  <a:pt x="119897" y="154954"/>
                  <a:pt x="109660" y="160518"/>
                  <a:pt x="99674" y="166510"/>
                </a:cubicBezTo>
                <a:cubicBezTo>
                  <a:pt x="87988" y="173521"/>
                  <a:pt x="76344" y="180618"/>
                  <a:pt x="65005" y="188178"/>
                </a:cubicBezTo>
                <a:cubicBezTo>
                  <a:pt x="60671" y="191067"/>
                  <a:pt x="56526" y="194262"/>
                  <a:pt x="52004" y="196846"/>
                </a:cubicBezTo>
                <a:cubicBezTo>
                  <a:pt x="46395" y="200051"/>
                  <a:pt x="40447" y="202624"/>
                  <a:pt x="34669" y="205513"/>
                </a:cubicBezTo>
                <a:cubicBezTo>
                  <a:pt x="31780" y="209847"/>
                  <a:pt x="29256" y="214447"/>
                  <a:pt x="26002" y="218514"/>
                </a:cubicBezTo>
                <a:cubicBezTo>
                  <a:pt x="23450" y="221705"/>
                  <a:pt x="18943" y="223425"/>
                  <a:pt x="17334" y="227181"/>
                </a:cubicBezTo>
                <a:cubicBezTo>
                  <a:pt x="14432" y="233951"/>
                  <a:pt x="15330" y="241862"/>
                  <a:pt x="13001" y="248850"/>
                </a:cubicBezTo>
                <a:cubicBezTo>
                  <a:pt x="10958" y="254979"/>
                  <a:pt x="7222" y="260406"/>
                  <a:pt x="4333" y="266184"/>
                </a:cubicBezTo>
                <a:cubicBezTo>
                  <a:pt x="2889" y="271962"/>
                  <a:pt x="0" y="277563"/>
                  <a:pt x="0" y="283519"/>
                </a:cubicBezTo>
                <a:cubicBezTo>
                  <a:pt x="0" y="288834"/>
                  <a:pt x="5367" y="329956"/>
                  <a:pt x="8667" y="339856"/>
                </a:cubicBezTo>
                <a:cubicBezTo>
                  <a:pt x="10710" y="345985"/>
                  <a:pt x="14710" y="351288"/>
                  <a:pt x="17334" y="357191"/>
                </a:cubicBezTo>
                <a:cubicBezTo>
                  <a:pt x="20493" y="364300"/>
                  <a:pt x="23271" y="371575"/>
                  <a:pt x="26002" y="378859"/>
                </a:cubicBezTo>
                <a:cubicBezTo>
                  <a:pt x="27606" y="383136"/>
                  <a:pt x="28292" y="387774"/>
                  <a:pt x="30335" y="391860"/>
                </a:cubicBezTo>
                <a:cubicBezTo>
                  <a:pt x="35235" y="401661"/>
                  <a:pt x="48342" y="416865"/>
                  <a:pt x="56337" y="422195"/>
                </a:cubicBezTo>
                <a:cubicBezTo>
                  <a:pt x="61525" y="425654"/>
                  <a:pt x="82793" y="432459"/>
                  <a:pt x="91006" y="435196"/>
                </a:cubicBezTo>
                <a:cubicBezTo>
                  <a:pt x="113443" y="433401"/>
                  <a:pt x="188937" y="436069"/>
                  <a:pt x="225350" y="417862"/>
                </a:cubicBezTo>
                <a:cubicBezTo>
                  <a:pt x="234667" y="413203"/>
                  <a:pt x="242206" y="405515"/>
                  <a:pt x="251351" y="400527"/>
                </a:cubicBezTo>
                <a:cubicBezTo>
                  <a:pt x="258180" y="396802"/>
                  <a:pt x="266062" y="395339"/>
                  <a:pt x="273020" y="391860"/>
                </a:cubicBezTo>
                <a:cubicBezTo>
                  <a:pt x="311002" y="372869"/>
                  <a:pt x="279124" y="381617"/>
                  <a:pt x="329357" y="361524"/>
                </a:cubicBezTo>
                <a:cubicBezTo>
                  <a:pt x="336580" y="358635"/>
                  <a:pt x="344067" y="356336"/>
                  <a:pt x="351025" y="352857"/>
                </a:cubicBezTo>
                <a:cubicBezTo>
                  <a:pt x="358559" y="349090"/>
                  <a:pt x="364761" y="342689"/>
                  <a:pt x="372694" y="339856"/>
                </a:cubicBezTo>
                <a:cubicBezTo>
                  <a:pt x="385236" y="335377"/>
                  <a:pt x="398695" y="334078"/>
                  <a:pt x="411696" y="331189"/>
                </a:cubicBezTo>
                <a:cubicBezTo>
                  <a:pt x="455518" y="304896"/>
                  <a:pt x="409807" y="328722"/>
                  <a:pt x="459367" y="313854"/>
                </a:cubicBezTo>
                <a:cubicBezTo>
                  <a:pt x="465555" y="311998"/>
                  <a:pt x="470630" y="307395"/>
                  <a:pt x="476701" y="305187"/>
                </a:cubicBezTo>
                <a:cubicBezTo>
                  <a:pt x="486584" y="301593"/>
                  <a:pt x="497060" y="299846"/>
                  <a:pt x="507037" y="296520"/>
                </a:cubicBezTo>
                <a:cubicBezTo>
                  <a:pt x="514417" y="294060"/>
                  <a:pt x="521254" y="290087"/>
                  <a:pt x="528705" y="287852"/>
                </a:cubicBezTo>
                <a:cubicBezTo>
                  <a:pt x="535760" y="285735"/>
                  <a:pt x="543119" y="284799"/>
                  <a:pt x="550373" y="283519"/>
                </a:cubicBezTo>
                <a:lnTo>
                  <a:pt x="602377" y="274851"/>
                </a:lnTo>
                <a:cubicBezTo>
                  <a:pt x="639620" y="259954"/>
                  <a:pt x="610546" y="269350"/>
                  <a:pt x="663048" y="261850"/>
                </a:cubicBezTo>
                <a:cubicBezTo>
                  <a:pt x="670340" y="260808"/>
                  <a:pt x="677469" y="258835"/>
                  <a:pt x="684716" y="257517"/>
                </a:cubicBezTo>
                <a:cubicBezTo>
                  <a:pt x="693361" y="255945"/>
                  <a:pt x="702008" y="254344"/>
                  <a:pt x="710718" y="253183"/>
                </a:cubicBezTo>
                <a:cubicBezTo>
                  <a:pt x="790278" y="242575"/>
                  <a:pt x="715441" y="254564"/>
                  <a:pt x="775723" y="244516"/>
                </a:cubicBezTo>
                <a:lnTo>
                  <a:pt x="936068" y="248850"/>
                </a:lnTo>
                <a:cubicBezTo>
                  <a:pt x="953742" y="249586"/>
                  <a:pt x="1003152" y="255340"/>
                  <a:pt x="1022741" y="257517"/>
                </a:cubicBezTo>
                <a:cubicBezTo>
                  <a:pt x="1088119" y="273859"/>
                  <a:pt x="989438" y="247860"/>
                  <a:pt x="1057410" y="270518"/>
                </a:cubicBezTo>
                <a:cubicBezTo>
                  <a:pt x="1077364" y="277169"/>
                  <a:pt x="1098128" y="281200"/>
                  <a:pt x="1118081" y="287852"/>
                </a:cubicBezTo>
                <a:cubicBezTo>
                  <a:pt x="1122415" y="289297"/>
                  <a:pt x="1126690" y="290931"/>
                  <a:pt x="1131082" y="292186"/>
                </a:cubicBezTo>
                <a:cubicBezTo>
                  <a:pt x="1136809" y="293822"/>
                  <a:pt x="1142712" y="294809"/>
                  <a:pt x="1148417" y="296520"/>
                </a:cubicBezTo>
                <a:cubicBezTo>
                  <a:pt x="1188887" y="308661"/>
                  <a:pt x="1159901" y="300931"/>
                  <a:pt x="1196087" y="313854"/>
                </a:cubicBezTo>
                <a:cubicBezTo>
                  <a:pt x="1208993" y="318463"/>
                  <a:pt x="1222184" y="322246"/>
                  <a:pt x="1235090" y="326855"/>
                </a:cubicBezTo>
                <a:cubicBezTo>
                  <a:pt x="1242416" y="329471"/>
                  <a:pt x="1249447" y="332864"/>
                  <a:pt x="1256758" y="335522"/>
                </a:cubicBezTo>
                <a:cubicBezTo>
                  <a:pt x="1265344" y="338644"/>
                  <a:pt x="1274156" y="341117"/>
                  <a:pt x="1282760" y="344190"/>
                </a:cubicBezTo>
                <a:cubicBezTo>
                  <a:pt x="1294383" y="348341"/>
                  <a:pt x="1305780" y="353114"/>
                  <a:pt x="1317429" y="357191"/>
                </a:cubicBezTo>
                <a:cubicBezTo>
                  <a:pt x="1334675" y="363227"/>
                  <a:pt x="1352566" y="367497"/>
                  <a:pt x="1369433" y="374525"/>
                </a:cubicBezTo>
                <a:cubicBezTo>
                  <a:pt x="1426935" y="398485"/>
                  <a:pt x="1403218" y="391640"/>
                  <a:pt x="1438771" y="400527"/>
                </a:cubicBezTo>
                <a:cubicBezTo>
                  <a:pt x="1444549" y="403416"/>
                  <a:pt x="1450057" y="406927"/>
                  <a:pt x="1456106" y="409195"/>
                </a:cubicBezTo>
                <a:cubicBezTo>
                  <a:pt x="1464992" y="412527"/>
                  <a:pt x="1486886" y="415806"/>
                  <a:pt x="1495109" y="417862"/>
                </a:cubicBezTo>
                <a:cubicBezTo>
                  <a:pt x="1499541" y="418970"/>
                  <a:pt x="1503833" y="420591"/>
                  <a:pt x="1508110" y="422195"/>
                </a:cubicBezTo>
                <a:cubicBezTo>
                  <a:pt x="1515394" y="424926"/>
                  <a:pt x="1522231" y="428976"/>
                  <a:pt x="1529778" y="430863"/>
                </a:cubicBezTo>
                <a:cubicBezTo>
                  <a:pt x="1536315" y="432497"/>
                  <a:pt x="1590258" y="438884"/>
                  <a:pt x="1594783" y="439530"/>
                </a:cubicBezTo>
                <a:cubicBezTo>
                  <a:pt x="1603482" y="440773"/>
                  <a:pt x="1612207" y="441958"/>
                  <a:pt x="1620785" y="443864"/>
                </a:cubicBezTo>
                <a:cubicBezTo>
                  <a:pt x="1625244" y="444855"/>
                  <a:pt x="1629394" y="446942"/>
                  <a:pt x="1633786" y="448197"/>
                </a:cubicBezTo>
                <a:cubicBezTo>
                  <a:pt x="1639513" y="449833"/>
                  <a:pt x="1645342" y="451086"/>
                  <a:pt x="1651120" y="452531"/>
                </a:cubicBezTo>
                <a:cubicBezTo>
                  <a:pt x="1662676" y="451086"/>
                  <a:pt x="1675372" y="453405"/>
                  <a:pt x="1685789" y="448197"/>
                </a:cubicBezTo>
                <a:cubicBezTo>
                  <a:pt x="1693765" y="444209"/>
                  <a:pt x="1697735" y="414470"/>
                  <a:pt x="1698790" y="409195"/>
                </a:cubicBezTo>
                <a:cubicBezTo>
                  <a:pt x="1700235" y="393305"/>
                  <a:pt x="1697757" y="376550"/>
                  <a:pt x="1703124" y="361524"/>
                </a:cubicBezTo>
                <a:cubicBezTo>
                  <a:pt x="1705553" y="354722"/>
                  <a:pt x="1714582" y="352721"/>
                  <a:pt x="1720459" y="348523"/>
                </a:cubicBezTo>
                <a:cubicBezTo>
                  <a:pt x="1752656" y="325525"/>
                  <a:pt x="1708966" y="359449"/>
                  <a:pt x="1755128" y="322522"/>
                </a:cubicBezTo>
                <a:cubicBezTo>
                  <a:pt x="1762201" y="301298"/>
                  <a:pt x="1768851" y="277018"/>
                  <a:pt x="1763795" y="26618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0" name="Freeform: Place/Prox">
            <a:hlinkClick r:id="rId19" action="ppaction://hlinksldjump"/>
            <a:extLst>
              <a:ext uri="{FF2B5EF4-FFF2-40B4-BE49-F238E27FC236}">
                <a16:creationId xmlns:a16="http://schemas.microsoft.com/office/drawing/2014/main" id="{67CD77B6-B329-4D17-93D6-E191A21334B9}"/>
              </a:ext>
            </a:extLst>
          </p:cNvPr>
          <p:cNvSpPr/>
          <p:nvPr/>
        </p:nvSpPr>
        <p:spPr>
          <a:xfrm>
            <a:off x="6361039" y="2267242"/>
            <a:ext cx="749789" cy="1534111"/>
          </a:xfrm>
          <a:custGeom>
            <a:avLst/>
            <a:gdLst>
              <a:gd name="connsiteX0" fmla="*/ 537425 w 749789"/>
              <a:gd name="connsiteY0" fmla="*/ 13001 h 1534111"/>
              <a:gd name="connsiteX1" fmla="*/ 494089 w 749789"/>
              <a:gd name="connsiteY1" fmla="*/ 39002 h 1534111"/>
              <a:gd name="connsiteX2" fmla="*/ 468087 w 749789"/>
              <a:gd name="connsiteY2" fmla="*/ 60671 h 1534111"/>
              <a:gd name="connsiteX3" fmla="*/ 455086 w 749789"/>
              <a:gd name="connsiteY3" fmla="*/ 73672 h 1534111"/>
              <a:gd name="connsiteX4" fmla="*/ 433418 w 749789"/>
              <a:gd name="connsiteY4" fmla="*/ 86673 h 1534111"/>
              <a:gd name="connsiteX5" fmla="*/ 394415 w 749789"/>
              <a:gd name="connsiteY5" fmla="*/ 125675 h 1534111"/>
              <a:gd name="connsiteX6" fmla="*/ 385748 w 749789"/>
              <a:gd name="connsiteY6" fmla="*/ 134343 h 1534111"/>
              <a:gd name="connsiteX7" fmla="*/ 377080 w 749789"/>
              <a:gd name="connsiteY7" fmla="*/ 143010 h 1534111"/>
              <a:gd name="connsiteX8" fmla="*/ 368413 w 749789"/>
              <a:gd name="connsiteY8" fmla="*/ 160345 h 1534111"/>
              <a:gd name="connsiteX9" fmla="*/ 359746 w 749789"/>
              <a:gd name="connsiteY9" fmla="*/ 173346 h 1534111"/>
              <a:gd name="connsiteX10" fmla="*/ 342411 w 749789"/>
              <a:gd name="connsiteY10" fmla="*/ 208015 h 1534111"/>
              <a:gd name="connsiteX11" fmla="*/ 338078 w 749789"/>
              <a:gd name="connsiteY11" fmla="*/ 229683 h 1534111"/>
              <a:gd name="connsiteX12" fmla="*/ 316409 w 749789"/>
              <a:gd name="connsiteY12" fmla="*/ 260019 h 1534111"/>
              <a:gd name="connsiteX13" fmla="*/ 281740 w 749789"/>
              <a:gd name="connsiteY13" fmla="*/ 312022 h 1534111"/>
              <a:gd name="connsiteX14" fmla="*/ 268739 w 749789"/>
              <a:gd name="connsiteY14" fmla="*/ 325023 h 1534111"/>
              <a:gd name="connsiteX15" fmla="*/ 251405 w 749789"/>
              <a:gd name="connsiteY15" fmla="*/ 355359 h 1534111"/>
              <a:gd name="connsiteX16" fmla="*/ 225403 w 749789"/>
              <a:gd name="connsiteY16" fmla="*/ 381361 h 1534111"/>
              <a:gd name="connsiteX17" fmla="*/ 208068 w 749789"/>
              <a:gd name="connsiteY17" fmla="*/ 407363 h 1534111"/>
              <a:gd name="connsiteX18" fmla="*/ 186400 w 749789"/>
              <a:gd name="connsiteY18" fmla="*/ 442032 h 1534111"/>
              <a:gd name="connsiteX19" fmla="*/ 173399 w 749789"/>
              <a:gd name="connsiteY19" fmla="*/ 472367 h 1534111"/>
              <a:gd name="connsiteX20" fmla="*/ 151731 w 749789"/>
              <a:gd name="connsiteY20" fmla="*/ 511370 h 1534111"/>
              <a:gd name="connsiteX21" fmla="*/ 143063 w 749789"/>
              <a:gd name="connsiteY21" fmla="*/ 537372 h 1534111"/>
              <a:gd name="connsiteX22" fmla="*/ 125729 w 749789"/>
              <a:gd name="connsiteY22" fmla="*/ 580709 h 1534111"/>
              <a:gd name="connsiteX23" fmla="*/ 121395 w 749789"/>
              <a:gd name="connsiteY23" fmla="*/ 598043 h 1534111"/>
              <a:gd name="connsiteX24" fmla="*/ 117061 w 749789"/>
              <a:gd name="connsiteY24" fmla="*/ 611044 h 1534111"/>
              <a:gd name="connsiteX25" fmla="*/ 112728 w 749789"/>
              <a:gd name="connsiteY25" fmla="*/ 628379 h 1534111"/>
              <a:gd name="connsiteX26" fmla="*/ 99727 w 749789"/>
              <a:gd name="connsiteY26" fmla="*/ 658714 h 1534111"/>
              <a:gd name="connsiteX27" fmla="*/ 91060 w 749789"/>
              <a:gd name="connsiteY27" fmla="*/ 689050 h 1534111"/>
              <a:gd name="connsiteX28" fmla="*/ 86726 w 749789"/>
              <a:gd name="connsiteY28" fmla="*/ 702051 h 1534111"/>
              <a:gd name="connsiteX29" fmla="*/ 82392 w 749789"/>
              <a:gd name="connsiteY29" fmla="*/ 719385 h 1534111"/>
              <a:gd name="connsiteX30" fmla="*/ 78059 w 749789"/>
              <a:gd name="connsiteY30" fmla="*/ 732386 h 1534111"/>
              <a:gd name="connsiteX31" fmla="*/ 73725 w 749789"/>
              <a:gd name="connsiteY31" fmla="*/ 754055 h 1534111"/>
              <a:gd name="connsiteX32" fmla="*/ 56390 w 749789"/>
              <a:gd name="connsiteY32" fmla="*/ 788724 h 1534111"/>
              <a:gd name="connsiteX33" fmla="*/ 47723 w 749789"/>
              <a:gd name="connsiteY33" fmla="*/ 832060 h 1534111"/>
              <a:gd name="connsiteX34" fmla="*/ 30388 w 749789"/>
              <a:gd name="connsiteY34" fmla="*/ 866729 h 1534111"/>
              <a:gd name="connsiteX35" fmla="*/ 17388 w 749789"/>
              <a:gd name="connsiteY35" fmla="*/ 905732 h 1534111"/>
              <a:gd name="connsiteX36" fmla="*/ 4387 w 749789"/>
              <a:gd name="connsiteY36" fmla="*/ 944735 h 1534111"/>
              <a:gd name="connsiteX37" fmla="*/ 53 w 749789"/>
              <a:gd name="connsiteY37" fmla="*/ 988072 h 1534111"/>
              <a:gd name="connsiteX38" fmla="*/ 13054 w 749789"/>
              <a:gd name="connsiteY38" fmla="*/ 1087746 h 1534111"/>
              <a:gd name="connsiteX39" fmla="*/ 17388 w 749789"/>
              <a:gd name="connsiteY39" fmla="*/ 1105080 h 1534111"/>
              <a:gd name="connsiteX40" fmla="*/ 21721 w 749789"/>
              <a:gd name="connsiteY40" fmla="*/ 1269759 h 1534111"/>
              <a:gd name="connsiteX41" fmla="*/ 34722 w 749789"/>
              <a:gd name="connsiteY41" fmla="*/ 1395435 h 1534111"/>
              <a:gd name="connsiteX42" fmla="*/ 39056 w 749789"/>
              <a:gd name="connsiteY42" fmla="*/ 1412769 h 1534111"/>
              <a:gd name="connsiteX43" fmla="*/ 82392 w 749789"/>
              <a:gd name="connsiteY43" fmla="*/ 1460439 h 1534111"/>
              <a:gd name="connsiteX44" fmla="*/ 95393 w 749789"/>
              <a:gd name="connsiteY44" fmla="*/ 1473440 h 1534111"/>
              <a:gd name="connsiteX45" fmla="*/ 143063 w 749789"/>
              <a:gd name="connsiteY45" fmla="*/ 1495109 h 1534111"/>
              <a:gd name="connsiteX46" fmla="*/ 169065 w 749789"/>
              <a:gd name="connsiteY46" fmla="*/ 1516777 h 1534111"/>
              <a:gd name="connsiteX47" fmla="*/ 216735 w 749789"/>
              <a:gd name="connsiteY47" fmla="*/ 1534111 h 1534111"/>
              <a:gd name="connsiteX48" fmla="*/ 273073 w 749789"/>
              <a:gd name="connsiteY48" fmla="*/ 1525444 h 1534111"/>
              <a:gd name="connsiteX49" fmla="*/ 277406 w 749789"/>
              <a:gd name="connsiteY49" fmla="*/ 1508110 h 1534111"/>
              <a:gd name="connsiteX50" fmla="*/ 290407 w 749789"/>
              <a:gd name="connsiteY50" fmla="*/ 1490775 h 1534111"/>
              <a:gd name="connsiteX51" fmla="*/ 299075 w 749789"/>
              <a:gd name="connsiteY51" fmla="*/ 1447438 h 1534111"/>
              <a:gd name="connsiteX52" fmla="*/ 294741 w 749789"/>
              <a:gd name="connsiteY52" fmla="*/ 1382434 h 1534111"/>
              <a:gd name="connsiteX53" fmla="*/ 281740 w 749789"/>
              <a:gd name="connsiteY53" fmla="*/ 1326096 h 1534111"/>
              <a:gd name="connsiteX54" fmla="*/ 273073 w 749789"/>
              <a:gd name="connsiteY54" fmla="*/ 1261092 h 1534111"/>
              <a:gd name="connsiteX55" fmla="*/ 273073 w 749789"/>
              <a:gd name="connsiteY55" fmla="*/ 1040075 h 1534111"/>
              <a:gd name="connsiteX56" fmla="*/ 286074 w 749789"/>
              <a:gd name="connsiteY56" fmla="*/ 979404 h 1534111"/>
              <a:gd name="connsiteX57" fmla="*/ 290407 w 749789"/>
              <a:gd name="connsiteY57" fmla="*/ 957736 h 1534111"/>
              <a:gd name="connsiteX58" fmla="*/ 294741 w 749789"/>
              <a:gd name="connsiteY58" fmla="*/ 940401 h 1534111"/>
              <a:gd name="connsiteX59" fmla="*/ 307742 w 749789"/>
              <a:gd name="connsiteY59" fmla="*/ 884064 h 1534111"/>
              <a:gd name="connsiteX60" fmla="*/ 320743 w 749789"/>
              <a:gd name="connsiteY60" fmla="*/ 810392 h 1534111"/>
              <a:gd name="connsiteX61" fmla="*/ 329410 w 749789"/>
              <a:gd name="connsiteY61" fmla="*/ 788724 h 1534111"/>
              <a:gd name="connsiteX62" fmla="*/ 338078 w 749789"/>
              <a:gd name="connsiteY62" fmla="*/ 741054 h 1534111"/>
              <a:gd name="connsiteX63" fmla="*/ 355412 w 749789"/>
              <a:gd name="connsiteY63" fmla="*/ 676049 h 1534111"/>
              <a:gd name="connsiteX64" fmla="*/ 359746 w 749789"/>
              <a:gd name="connsiteY64" fmla="*/ 658714 h 1534111"/>
              <a:gd name="connsiteX65" fmla="*/ 368413 w 749789"/>
              <a:gd name="connsiteY65" fmla="*/ 641380 h 1534111"/>
              <a:gd name="connsiteX66" fmla="*/ 381414 w 749789"/>
              <a:gd name="connsiteY66" fmla="*/ 602377 h 1534111"/>
              <a:gd name="connsiteX67" fmla="*/ 385748 w 749789"/>
              <a:gd name="connsiteY67" fmla="*/ 589376 h 1534111"/>
              <a:gd name="connsiteX68" fmla="*/ 394415 w 749789"/>
              <a:gd name="connsiteY68" fmla="*/ 576375 h 1534111"/>
              <a:gd name="connsiteX69" fmla="*/ 407416 w 749789"/>
              <a:gd name="connsiteY69" fmla="*/ 559040 h 1534111"/>
              <a:gd name="connsiteX70" fmla="*/ 433418 w 749789"/>
              <a:gd name="connsiteY70" fmla="*/ 520037 h 1534111"/>
              <a:gd name="connsiteX71" fmla="*/ 455086 w 749789"/>
              <a:gd name="connsiteY71" fmla="*/ 481035 h 1534111"/>
              <a:gd name="connsiteX72" fmla="*/ 502756 w 749789"/>
              <a:gd name="connsiteY72" fmla="*/ 420364 h 1534111"/>
              <a:gd name="connsiteX73" fmla="*/ 515757 w 749789"/>
              <a:gd name="connsiteY73" fmla="*/ 403029 h 1534111"/>
              <a:gd name="connsiteX74" fmla="*/ 546093 w 749789"/>
              <a:gd name="connsiteY74" fmla="*/ 377027 h 1534111"/>
              <a:gd name="connsiteX75" fmla="*/ 563427 w 749789"/>
              <a:gd name="connsiteY75" fmla="*/ 364026 h 1534111"/>
              <a:gd name="connsiteX76" fmla="*/ 576428 w 749789"/>
              <a:gd name="connsiteY76" fmla="*/ 355359 h 1534111"/>
              <a:gd name="connsiteX77" fmla="*/ 598097 w 749789"/>
              <a:gd name="connsiteY77" fmla="*/ 333691 h 1534111"/>
              <a:gd name="connsiteX78" fmla="*/ 606764 w 749789"/>
              <a:gd name="connsiteY78" fmla="*/ 325023 h 1534111"/>
              <a:gd name="connsiteX79" fmla="*/ 624098 w 749789"/>
              <a:gd name="connsiteY79" fmla="*/ 303355 h 1534111"/>
              <a:gd name="connsiteX80" fmla="*/ 645767 w 749789"/>
              <a:gd name="connsiteY80" fmla="*/ 286020 h 1534111"/>
              <a:gd name="connsiteX81" fmla="*/ 671769 w 749789"/>
              <a:gd name="connsiteY81" fmla="*/ 251351 h 1534111"/>
              <a:gd name="connsiteX82" fmla="*/ 684770 w 749789"/>
              <a:gd name="connsiteY82" fmla="*/ 234017 h 1534111"/>
              <a:gd name="connsiteX83" fmla="*/ 697770 w 749789"/>
              <a:gd name="connsiteY83" fmla="*/ 216682 h 1534111"/>
              <a:gd name="connsiteX84" fmla="*/ 710771 w 749789"/>
              <a:gd name="connsiteY84" fmla="*/ 199347 h 1534111"/>
              <a:gd name="connsiteX85" fmla="*/ 723772 w 749789"/>
              <a:gd name="connsiteY85" fmla="*/ 173346 h 1534111"/>
              <a:gd name="connsiteX86" fmla="*/ 741107 w 749789"/>
              <a:gd name="connsiteY86" fmla="*/ 138676 h 1534111"/>
              <a:gd name="connsiteX87" fmla="*/ 745441 w 749789"/>
              <a:gd name="connsiteY87" fmla="*/ 112674 h 1534111"/>
              <a:gd name="connsiteX88" fmla="*/ 749774 w 749789"/>
              <a:gd name="connsiteY88" fmla="*/ 99674 h 1534111"/>
              <a:gd name="connsiteX89" fmla="*/ 741107 w 749789"/>
              <a:gd name="connsiteY89" fmla="*/ 43336 h 1534111"/>
              <a:gd name="connsiteX90" fmla="*/ 719439 w 749789"/>
              <a:gd name="connsiteY90" fmla="*/ 26001 h 1534111"/>
              <a:gd name="connsiteX91" fmla="*/ 702104 w 749789"/>
              <a:gd name="connsiteY91" fmla="*/ 17334 h 1534111"/>
              <a:gd name="connsiteX92" fmla="*/ 658768 w 749789"/>
              <a:gd name="connsiteY92" fmla="*/ 4333 h 1534111"/>
              <a:gd name="connsiteX93" fmla="*/ 624098 w 749789"/>
              <a:gd name="connsiteY93" fmla="*/ 0 h 1534111"/>
              <a:gd name="connsiteX94" fmla="*/ 537425 w 749789"/>
              <a:gd name="connsiteY94" fmla="*/ 13001 h 153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9789" h="1534111">
                <a:moveTo>
                  <a:pt x="537425" y="13001"/>
                </a:moveTo>
                <a:cubicBezTo>
                  <a:pt x="522980" y="21668"/>
                  <a:pt x="506001" y="27090"/>
                  <a:pt x="494089" y="39002"/>
                </a:cubicBezTo>
                <a:cubicBezTo>
                  <a:pt x="456107" y="76984"/>
                  <a:pt x="504288" y="30503"/>
                  <a:pt x="468087" y="60671"/>
                </a:cubicBezTo>
                <a:cubicBezTo>
                  <a:pt x="463379" y="64595"/>
                  <a:pt x="459989" y="69995"/>
                  <a:pt x="455086" y="73672"/>
                </a:cubicBezTo>
                <a:cubicBezTo>
                  <a:pt x="448348" y="78726"/>
                  <a:pt x="439813" y="81191"/>
                  <a:pt x="433418" y="86673"/>
                </a:cubicBezTo>
                <a:cubicBezTo>
                  <a:pt x="419458" y="98638"/>
                  <a:pt x="407416" y="112674"/>
                  <a:pt x="394415" y="125675"/>
                </a:cubicBezTo>
                <a:lnTo>
                  <a:pt x="385748" y="134343"/>
                </a:lnTo>
                <a:lnTo>
                  <a:pt x="377080" y="143010"/>
                </a:lnTo>
                <a:cubicBezTo>
                  <a:pt x="374191" y="148788"/>
                  <a:pt x="371618" y="154736"/>
                  <a:pt x="368413" y="160345"/>
                </a:cubicBezTo>
                <a:cubicBezTo>
                  <a:pt x="365829" y="164867"/>
                  <a:pt x="361861" y="168587"/>
                  <a:pt x="359746" y="173346"/>
                </a:cubicBezTo>
                <a:cubicBezTo>
                  <a:pt x="343812" y="209199"/>
                  <a:pt x="360211" y="190215"/>
                  <a:pt x="342411" y="208015"/>
                </a:cubicBezTo>
                <a:cubicBezTo>
                  <a:pt x="340967" y="215238"/>
                  <a:pt x="340664" y="222786"/>
                  <a:pt x="338078" y="229683"/>
                </a:cubicBezTo>
                <a:cubicBezTo>
                  <a:pt x="336418" y="234109"/>
                  <a:pt x="317260" y="258742"/>
                  <a:pt x="316409" y="260019"/>
                </a:cubicBezTo>
                <a:cubicBezTo>
                  <a:pt x="294891" y="292297"/>
                  <a:pt x="311437" y="274901"/>
                  <a:pt x="281740" y="312022"/>
                </a:cubicBezTo>
                <a:cubicBezTo>
                  <a:pt x="277911" y="316808"/>
                  <a:pt x="273073" y="320689"/>
                  <a:pt x="268739" y="325023"/>
                </a:cubicBezTo>
                <a:cubicBezTo>
                  <a:pt x="264255" y="333991"/>
                  <a:pt x="258405" y="347484"/>
                  <a:pt x="251405" y="355359"/>
                </a:cubicBezTo>
                <a:cubicBezTo>
                  <a:pt x="243262" y="364520"/>
                  <a:pt x="230885" y="370398"/>
                  <a:pt x="225403" y="381361"/>
                </a:cubicBezTo>
                <a:cubicBezTo>
                  <a:pt x="214908" y="402349"/>
                  <a:pt x="221303" y="394127"/>
                  <a:pt x="208068" y="407363"/>
                </a:cubicBezTo>
                <a:cubicBezTo>
                  <a:pt x="178341" y="481683"/>
                  <a:pt x="219701" y="386531"/>
                  <a:pt x="186400" y="442032"/>
                </a:cubicBezTo>
                <a:cubicBezTo>
                  <a:pt x="180740" y="451465"/>
                  <a:pt x="178319" y="462527"/>
                  <a:pt x="173399" y="472367"/>
                </a:cubicBezTo>
                <a:cubicBezTo>
                  <a:pt x="162404" y="494357"/>
                  <a:pt x="160078" y="490504"/>
                  <a:pt x="151731" y="511370"/>
                </a:cubicBezTo>
                <a:cubicBezTo>
                  <a:pt x="148338" y="519853"/>
                  <a:pt x="145952" y="528705"/>
                  <a:pt x="143063" y="537372"/>
                </a:cubicBezTo>
                <a:cubicBezTo>
                  <a:pt x="133839" y="592724"/>
                  <a:pt x="147046" y="538075"/>
                  <a:pt x="125729" y="580709"/>
                </a:cubicBezTo>
                <a:cubicBezTo>
                  <a:pt x="123065" y="586036"/>
                  <a:pt x="123031" y="592316"/>
                  <a:pt x="121395" y="598043"/>
                </a:cubicBezTo>
                <a:cubicBezTo>
                  <a:pt x="120140" y="602435"/>
                  <a:pt x="118316" y="606652"/>
                  <a:pt x="117061" y="611044"/>
                </a:cubicBezTo>
                <a:cubicBezTo>
                  <a:pt x="115425" y="616771"/>
                  <a:pt x="114364" y="622652"/>
                  <a:pt x="112728" y="628379"/>
                </a:cubicBezTo>
                <a:cubicBezTo>
                  <a:pt x="106923" y="648699"/>
                  <a:pt x="109629" y="635611"/>
                  <a:pt x="99727" y="658714"/>
                </a:cubicBezTo>
                <a:cubicBezTo>
                  <a:pt x="95271" y="669112"/>
                  <a:pt x="94204" y="678045"/>
                  <a:pt x="91060" y="689050"/>
                </a:cubicBezTo>
                <a:cubicBezTo>
                  <a:pt x="89805" y="693442"/>
                  <a:pt x="87981" y="697659"/>
                  <a:pt x="86726" y="702051"/>
                </a:cubicBezTo>
                <a:cubicBezTo>
                  <a:pt x="85090" y="707778"/>
                  <a:pt x="84028" y="713658"/>
                  <a:pt x="82392" y="719385"/>
                </a:cubicBezTo>
                <a:cubicBezTo>
                  <a:pt x="81137" y="723777"/>
                  <a:pt x="79167" y="727954"/>
                  <a:pt x="78059" y="732386"/>
                </a:cubicBezTo>
                <a:cubicBezTo>
                  <a:pt x="76273" y="739532"/>
                  <a:pt x="76369" y="747180"/>
                  <a:pt x="73725" y="754055"/>
                </a:cubicBezTo>
                <a:cubicBezTo>
                  <a:pt x="69087" y="766114"/>
                  <a:pt x="56390" y="788724"/>
                  <a:pt x="56390" y="788724"/>
                </a:cubicBezTo>
                <a:cubicBezTo>
                  <a:pt x="55315" y="795174"/>
                  <a:pt x="51316" y="823436"/>
                  <a:pt x="47723" y="832060"/>
                </a:cubicBezTo>
                <a:cubicBezTo>
                  <a:pt x="42753" y="843986"/>
                  <a:pt x="35186" y="854733"/>
                  <a:pt x="30388" y="866729"/>
                </a:cubicBezTo>
                <a:cubicBezTo>
                  <a:pt x="3248" y="934583"/>
                  <a:pt x="36057" y="849726"/>
                  <a:pt x="17388" y="905732"/>
                </a:cubicBezTo>
                <a:cubicBezTo>
                  <a:pt x="1069" y="954688"/>
                  <a:pt x="14770" y="903197"/>
                  <a:pt x="4387" y="944735"/>
                </a:cubicBezTo>
                <a:cubicBezTo>
                  <a:pt x="2942" y="959181"/>
                  <a:pt x="-465" y="973564"/>
                  <a:pt x="53" y="988072"/>
                </a:cubicBezTo>
                <a:cubicBezTo>
                  <a:pt x="1153" y="1018877"/>
                  <a:pt x="5949" y="1055774"/>
                  <a:pt x="13054" y="1087746"/>
                </a:cubicBezTo>
                <a:cubicBezTo>
                  <a:pt x="14346" y="1093560"/>
                  <a:pt x="15943" y="1099302"/>
                  <a:pt x="17388" y="1105080"/>
                </a:cubicBezTo>
                <a:cubicBezTo>
                  <a:pt x="18832" y="1159973"/>
                  <a:pt x="19650" y="1214886"/>
                  <a:pt x="21721" y="1269759"/>
                </a:cubicBezTo>
                <a:cubicBezTo>
                  <a:pt x="23611" y="1319849"/>
                  <a:pt x="26561" y="1346472"/>
                  <a:pt x="34722" y="1395435"/>
                </a:cubicBezTo>
                <a:cubicBezTo>
                  <a:pt x="35701" y="1401310"/>
                  <a:pt x="36232" y="1407525"/>
                  <a:pt x="39056" y="1412769"/>
                </a:cubicBezTo>
                <a:cubicBezTo>
                  <a:pt x="73597" y="1476915"/>
                  <a:pt x="49033" y="1436611"/>
                  <a:pt x="82392" y="1460439"/>
                </a:cubicBezTo>
                <a:cubicBezTo>
                  <a:pt x="87379" y="1464001"/>
                  <a:pt x="90138" y="1470287"/>
                  <a:pt x="95393" y="1473440"/>
                </a:cubicBezTo>
                <a:cubicBezTo>
                  <a:pt x="101323" y="1476998"/>
                  <a:pt x="133707" y="1488560"/>
                  <a:pt x="143063" y="1495109"/>
                </a:cubicBezTo>
                <a:cubicBezTo>
                  <a:pt x="152306" y="1501579"/>
                  <a:pt x="159547" y="1510720"/>
                  <a:pt x="169065" y="1516777"/>
                </a:cubicBezTo>
                <a:cubicBezTo>
                  <a:pt x="175698" y="1520998"/>
                  <a:pt x="210973" y="1532190"/>
                  <a:pt x="216735" y="1534111"/>
                </a:cubicBezTo>
                <a:cubicBezTo>
                  <a:pt x="235514" y="1531222"/>
                  <a:pt x="255609" y="1532928"/>
                  <a:pt x="273073" y="1525444"/>
                </a:cubicBezTo>
                <a:cubicBezTo>
                  <a:pt x="278547" y="1523098"/>
                  <a:pt x="274743" y="1513437"/>
                  <a:pt x="277406" y="1508110"/>
                </a:cubicBezTo>
                <a:cubicBezTo>
                  <a:pt x="280636" y="1501650"/>
                  <a:pt x="286073" y="1496553"/>
                  <a:pt x="290407" y="1490775"/>
                </a:cubicBezTo>
                <a:cubicBezTo>
                  <a:pt x="293296" y="1476329"/>
                  <a:pt x="300055" y="1462137"/>
                  <a:pt x="299075" y="1447438"/>
                </a:cubicBezTo>
                <a:cubicBezTo>
                  <a:pt x="297630" y="1425770"/>
                  <a:pt x="296902" y="1404042"/>
                  <a:pt x="294741" y="1382434"/>
                </a:cubicBezTo>
                <a:cubicBezTo>
                  <a:pt x="293177" y="1366794"/>
                  <a:pt x="283936" y="1339272"/>
                  <a:pt x="281740" y="1326096"/>
                </a:cubicBezTo>
                <a:cubicBezTo>
                  <a:pt x="275255" y="1287191"/>
                  <a:pt x="278376" y="1308827"/>
                  <a:pt x="273073" y="1261092"/>
                </a:cubicBezTo>
                <a:cubicBezTo>
                  <a:pt x="268731" y="1139530"/>
                  <a:pt x="266012" y="1153056"/>
                  <a:pt x="273073" y="1040075"/>
                </a:cubicBezTo>
                <a:cubicBezTo>
                  <a:pt x="275573" y="1000070"/>
                  <a:pt x="274149" y="1009216"/>
                  <a:pt x="286074" y="979404"/>
                </a:cubicBezTo>
                <a:cubicBezTo>
                  <a:pt x="287518" y="972181"/>
                  <a:pt x="288809" y="964926"/>
                  <a:pt x="290407" y="957736"/>
                </a:cubicBezTo>
                <a:cubicBezTo>
                  <a:pt x="291699" y="951922"/>
                  <a:pt x="293835" y="946288"/>
                  <a:pt x="294741" y="940401"/>
                </a:cubicBezTo>
                <a:cubicBezTo>
                  <a:pt x="302593" y="889369"/>
                  <a:pt x="291840" y="915869"/>
                  <a:pt x="307742" y="884064"/>
                </a:cubicBezTo>
                <a:cubicBezTo>
                  <a:pt x="311313" y="859067"/>
                  <a:pt x="314177" y="835013"/>
                  <a:pt x="320743" y="810392"/>
                </a:cubicBezTo>
                <a:cubicBezTo>
                  <a:pt x="322747" y="802876"/>
                  <a:pt x="326521" y="795947"/>
                  <a:pt x="329410" y="788724"/>
                </a:cubicBezTo>
                <a:cubicBezTo>
                  <a:pt x="332299" y="772834"/>
                  <a:pt x="334751" y="756858"/>
                  <a:pt x="338078" y="741054"/>
                </a:cubicBezTo>
                <a:cubicBezTo>
                  <a:pt x="343612" y="714768"/>
                  <a:pt x="348490" y="701430"/>
                  <a:pt x="355412" y="676049"/>
                </a:cubicBezTo>
                <a:cubicBezTo>
                  <a:pt x="356979" y="670303"/>
                  <a:pt x="357655" y="664291"/>
                  <a:pt x="359746" y="658714"/>
                </a:cubicBezTo>
                <a:cubicBezTo>
                  <a:pt x="362014" y="652665"/>
                  <a:pt x="366094" y="647409"/>
                  <a:pt x="368413" y="641380"/>
                </a:cubicBezTo>
                <a:cubicBezTo>
                  <a:pt x="373333" y="628589"/>
                  <a:pt x="377080" y="615378"/>
                  <a:pt x="381414" y="602377"/>
                </a:cubicBezTo>
                <a:cubicBezTo>
                  <a:pt x="382859" y="598043"/>
                  <a:pt x="383214" y="593177"/>
                  <a:pt x="385748" y="589376"/>
                </a:cubicBezTo>
                <a:cubicBezTo>
                  <a:pt x="388637" y="585042"/>
                  <a:pt x="391388" y="580613"/>
                  <a:pt x="394415" y="576375"/>
                </a:cubicBezTo>
                <a:cubicBezTo>
                  <a:pt x="398613" y="570497"/>
                  <a:pt x="403588" y="565165"/>
                  <a:pt x="407416" y="559040"/>
                </a:cubicBezTo>
                <a:cubicBezTo>
                  <a:pt x="434852" y="515142"/>
                  <a:pt x="391095" y="572941"/>
                  <a:pt x="433418" y="520037"/>
                </a:cubicBezTo>
                <a:cubicBezTo>
                  <a:pt x="440175" y="499770"/>
                  <a:pt x="437206" y="504875"/>
                  <a:pt x="455086" y="481035"/>
                </a:cubicBezTo>
                <a:cubicBezTo>
                  <a:pt x="470518" y="460459"/>
                  <a:pt x="486966" y="440666"/>
                  <a:pt x="502756" y="420364"/>
                </a:cubicBezTo>
                <a:cubicBezTo>
                  <a:pt x="507190" y="414663"/>
                  <a:pt x="509747" y="407035"/>
                  <a:pt x="515757" y="403029"/>
                </a:cubicBezTo>
                <a:cubicBezTo>
                  <a:pt x="543592" y="384473"/>
                  <a:pt x="512469" y="406449"/>
                  <a:pt x="546093" y="377027"/>
                </a:cubicBezTo>
                <a:cubicBezTo>
                  <a:pt x="551529" y="372271"/>
                  <a:pt x="557550" y="368224"/>
                  <a:pt x="563427" y="364026"/>
                </a:cubicBezTo>
                <a:cubicBezTo>
                  <a:pt x="567665" y="360999"/>
                  <a:pt x="572508" y="358789"/>
                  <a:pt x="576428" y="355359"/>
                </a:cubicBezTo>
                <a:cubicBezTo>
                  <a:pt x="584115" y="348633"/>
                  <a:pt x="590874" y="340914"/>
                  <a:pt x="598097" y="333691"/>
                </a:cubicBezTo>
                <a:cubicBezTo>
                  <a:pt x="600986" y="330802"/>
                  <a:pt x="604212" y="328214"/>
                  <a:pt x="606764" y="325023"/>
                </a:cubicBezTo>
                <a:cubicBezTo>
                  <a:pt x="612542" y="317800"/>
                  <a:pt x="617558" y="309895"/>
                  <a:pt x="624098" y="303355"/>
                </a:cubicBezTo>
                <a:cubicBezTo>
                  <a:pt x="630639" y="296814"/>
                  <a:pt x="639517" y="292839"/>
                  <a:pt x="645767" y="286020"/>
                </a:cubicBezTo>
                <a:cubicBezTo>
                  <a:pt x="655528" y="275372"/>
                  <a:pt x="663102" y="262907"/>
                  <a:pt x="671769" y="251351"/>
                </a:cubicBezTo>
                <a:lnTo>
                  <a:pt x="684770" y="234017"/>
                </a:lnTo>
                <a:lnTo>
                  <a:pt x="697770" y="216682"/>
                </a:lnTo>
                <a:cubicBezTo>
                  <a:pt x="702104" y="210904"/>
                  <a:pt x="707541" y="205807"/>
                  <a:pt x="710771" y="199347"/>
                </a:cubicBezTo>
                <a:cubicBezTo>
                  <a:pt x="715105" y="190680"/>
                  <a:pt x="719762" y="182167"/>
                  <a:pt x="723772" y="173346"/>
                </a:cubicBezTo>
                <a:cubicBezTo>
                  <a:pt x="738919" y="140024"/>
                  <a:pt x="725082" y="162714"/>
                  <a:pt x="741107" y="138676"/>
                </a:cubicBezTo>
                <a:cubicBezTo>
                  <a:pt x="742552" y="130009"/>
                  <a:pt x="743535" y="121252"/>
                  <a:pt x="745441" y="112674"/>
                </a:cubicBezTo>
                <a:cubicBezTo>
                  <a:pt x="746432" y="108215"/>
                  <a:pt x="750059" y="104233"/>
                  <a:pt x="749774" y="99674"/>
                </a:cubicBezTo>
                <a:cubicBezTo>
                  <a:pt x="748589" y="80711"/>
                  <a:pt x="748341" y="60905"/>
                  <a:pt x="741107" y="43336"/>
                </a:cubicBezTo>
                <a:cubicBezTo>
                  <a:pt x="737585" y="34783"/>
                  <a:pt x="727135" y="31132"/>
                  <a:pt x="719439" y="26001"/>
                </a:cubicBezTo>
                <a:cubicBezTo>
                  <a:pt x="714064" y="22417"/>
                  <a:pt x="708102" y="19733"/>
                  <a:pt x="702104" y="17334"/>
                </a:cubicBezTo>
                <a:cubicBezTo>
                  <a:pt x="693854" y="14034"/>
                  <a:pt x="669709" y="6156"/>
                  <a:pt x="658768" y="4333"/>
                </a:cubicBezTo>
                <a:cubicBezTo>
                  <a:pt x="647280" y="2418"/>
                  <a:pt x="635655" y="1444"/>
                  <a:pt x="624098" y="0"/>
                </a:cubicBezTo>
                <a:lnTo>
                  <a:pt x="537425" y="13001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2" name="Freeform: Plannig for All">
            <a:hlinkClick r:id="rId20" action="ppaction://hlinksldjump"/>
            <a:extLst>
              <a:ext uri="{FF2B5EF4-FFF2-40B4-BE49-F238E27FC236}">
                <a16:creationId xmlns:a16="http://schemas.microsoft.com/office/drawing/2014/main" id="{A8226AE9-1AD6-47DD-9260-AD896105745F}"/>
              </a:ext>
            </a:extLst>
          </p:cNvPr>
          <p:cNvSpPr/>
          <p:nvPr/>
        </p:nvSpPr>
        <p:spPr>
          <a:xfrm>
            <a:off x="6467128" y="3845783"/>
            <a:ext cx="1417122" cy="1118784"/>
          </a:xfrm>
          <a:custGeom>
            <a:avLst/>
            <a:gdLst>
              <a:gd name="connsiteX0" fmla="*/ 182013 w 1417122"/>
              <a:gd name="connsiteY0" fmla="*/ 703 h 1118784"/>
              <a:gd name="connsiteX1" fmla="*/ 160345 w 1417122"/>
              <a:gd name="connsiteY1" fmla="*/ 18037 h 1118784"/>
              <a:gd name="connsiteX2" fmla="*/ 138676 w 1417122"/>
              <a:gd name="connsiteY2" fmla="*/ 26705 h 1118784"/>
              <a:gd name="connsiteX3" fmla="*/ 134343 w 1417122"/>
              <a:gd name="connsiteY3" fmla="*/ 39706 h 1118784"/>
              <a:gd name="connsiteX4" fmla="*/ 108341 w 1417122"/>
              <a:gd name="connsiteY4" fmla="*/ 61374 h 1118784"/>
              <a:gd name="connsiteX5" fmla="*/ 69338 w 1417122"/>
              <a:gd name="connsiteY5" fmla="*/ 70041 h 1118784"/>
              <a:gd name="connsiteX6" fmla="*/ 17334 w 1417122"/>
              <a:gd name="connsiteY6" fmla="*/ 91709 h 1118784"/>
              <a:gd name="connsiteX7" fmla="*/ 8667 w 1417122"/>
              <a:gd name="connsiteY7" fmla="*/ 109044 h 1118784"/>
              <a:gd name="connsiteX8" fmla="*/ 0 w 1417122"/>
              <a:gd name="connsiteY8" fmla="*/ 135046 h 1118784"/>
              <a:gd name="connsiteX9" fmla="*/ 8667 w 1417122"/>
              <a:gd name="connsiteY9" fmla="*/ 187050 h 1118784"/>
              <a:gd name="connsiteX10" fmla="*/ 13001 w 1417122"/>
              <a:gd name="connsiteY10" fmla="*/ 208718 h 1118784"/>
              <a:gd name="connsiteX11" fmla="*/ 26002 w 1417122"/>
              <a:gd name="connsiteY11" fmla="*/ 230386 h 1118784"/>
              <a:gd name="connsiteX12" fmla="*/ 43336 w 1417122"/>
              <a:gd name="connsiteY12" fmla="*/ 256388 h 1118784"/>
              <a:gd name="connsiteX13" fmla="*/ 47670 w 1417122"/>
              <a:gd name="connsiteY13" fmla="*/ 273723 h 1118784"/>
              <a:gd name="connsiteX14" fmla="*/ 56337 w 1417122"/>
              <a:gd name="connsiteY14" fmla="*/ 295391 h 1118784"/>
              <a:gd name="connsiteX15" fmla="*/ 73672 w 1417122"/>
              <a:gd name="connsiteY15" fmla="*/ 330060 h 1118784"/>
              <a:gd name="connsiteX16" fmla="*/ 78005 w 1417122"/>
              <a:gd name="connsiteY16" fmla="*/ 343061 h 1118784"/>
              <a:gd name="connsiteX17" fmla="*/ 104007 w 1417122"/>
              <a:gd name="connsiteY17" fmla="*/ 386397 h 1118784"/>
              <a:gd name="connsiteX18" fmla="*/ 130009 w 1417122"/>
              <a:gd name="connsiteY18" fmla="*/ 434068 h 1118784"/>
              <a:gd name="connsiteX19" fmla="*/ 160345 w 1417122"/>
              <a:gd name="connsiteY19" fmla="*/ 468737 h 1118784"/>
              <a:gd name="connsiteX20" fmla="*/ 177679 w 1417122"/>
              <a:gd name="connsiteY20" fmla="*/ 490405 h 1118784"/>
              <a:gd name="connsiteX21" fmla="*/ 186347 w 1417122"/>
              <a:gd name="connsiteY21" fmla="*/ 499072 h 1118784"/>
              <a:gd name="connsiteX22" fmla="*/ 208015 w 1417122"/>
              <a:gd name="connsiteY22" fmla="*/ 533742 h 1118784"/>
              <a:gd name="connsiteX23" fmla="*/ 221016 w 1417122"/>
              <a:gd name="connsiteY23" fmla="*/ 551076 h 1118784"/>
              <a:gd name="connsiteX24" fmla="*/ 247018 w 1417122"/>
              <a:gd name="connsiteY24" fmla="*/ 585745 h 1118784"/>
              <a:gd name="connsiteX25" fmla="*/ 260019 w 1417122"/>
              <a:gd name="connsiteY25" fmla="*/ 607414 h 1118784"/>
              <a:gd name="connsiteX26" fmla="*/ 290354 w 1417122"/>
              <a:gd name="connsiteY26" fmla="*/ 637749 h 1118784"/>
              <a:gd name="connsiteX27" fmla="*/ 329357 w 1417122"/>
              <a:gd name="connsiteY27" fmla="*/ 676752 h 1118784"/>
              <a:gd name="connsiteX28" fmla="*/ 346692 w 1417122"/>
              <a:gd name="connsiteY28" fmla="*/ 694087 h 1118784"/>
              <a:gd name="connsiteX29" fmla="*/ 372694 w 1417122"/>
              <a:gd name="connsiteY29" fmla="*/ 711421 h 1118784"/>
              <a:gd name="connsiteX30" fmla="*/ 385694 w 1417122"/>
              <a:gd name="connsiteY30" fmla="*/ 724422 h 1118784"/>
              <a:gd name="connsiteX31" fmla="*/ 403029 w 1417122"/>
              <a:gd name="connsiteY31" fmla="*/ 737423 h 1118784"/>
              <a:gd name="connsiteX32" fmla="*/ 433365 w 1417122"/>
              <a:gd name="connsiteY32" fmla="*/ 763425 h 1118784"/>
              <a:gd name="connsiteX33" fmla="*/ 459367 w 1417122"/>
              <a:gd name="connsiteY33" fmla="*/ 772092 h 1118784"/>
              <a:gd name="connsiteX34" fmla="*/ 485368 w 1417122"/>
              <a:gd name="connsiteY34" fmla="*/ 793761 h 1118784"/>
              <a:gd name="connsiteX35" fmla="*/ 502703 w 1417122"/>
              <a:gd name="connsiteY35" fmla="*/ 802428 h 1118784"/>
              <a:gd name="connsiteX36" fmla="*/ 533039 w 1417122"/>
              <a:gd name="connsiteY36" fmla="*/ 832763 h 1118784"/>
              <a:gd name="connsiteX37" fmla="*/ 546040 w 1417122"/>
              <a:gd name="connsiteY37" fmla="*/ 841431 h 1118784"/>
              <a:gd name="connsiteX38" fmla="*/ 567708 w 1417122"/>
              <a:gd name="connsiteY38" fmla="*/ 863099 h 1118784"/>
              <a:gd name="connsiteX39" fmla="*/ 619712 w 1417122"/>
              <a:gd name="connsiteY39" fmla="*/ 897768 h 1118784"/>
              <a:gd name="connsiteX40" fmla="*/ 654381 w 1417122"/>
              <a:gd name="connsiteY40" fmla="*/ 919436 h 1118784"/>
              <a:gd name="connsiteX41" fmla="*/ 684716 w 1417122"/>
              <a:gd name="connsiteY41" fmla="*/ 932437 h 1118784"/>
              <a:gd name="connsiteX42" fmla="*/ 702051 w 1417122"/>
              <a:gd name="connsiteY42" fmla="*/ 941105 h 1118784"/>
              <a:gd name="connsiteX43" fmla="*/ 719385 w 1417122"/>
              <a:gd name="connsiteY43" fmla="*/ 945438 h 1118784"/>
              <a:gd name="connsiteX44" fmla="*/ 780057 w 1417122"/>
              <a:gd name="connsiteY44" fmla="*/ 971440 h 1118784"/>
              <a:gd name="connsiteX45" fmla="*/ 797391 w 1417122"/>
              <a:gd name="connsiteY45" fmla="*/ 980107 h 1118784"/>
              <a:gd name="connsiteX46" fmla="*/ 827727 w 1417122"/>
              <a:gd name="connsiteY46" fmla="*/ 993108 h 1118784"/>
              <a:gd name="connsiteX47" fmla="*/ 858062 w 1417122"/>
              <a:gd name="connsiteY47" fmla="*/ 1001776 h 1118784"/>
              <a:gd name="connsiteX48" fmla="*/ 931734 w 1417122"/>
              <a:gd name="connsiteY48" fmla="*/ 1027778 h 1118784"/>
              <a:gd name="connsiteX49" fmla="*/ 949069 w 1417122"/>
              <a:gd name="connsiteY49" fmla="*/ 1036445 h 1118784"/>
              <a:gd name="connsiteX50" fmla="*/ 970737 w 1417122"/>
              <a:gd name="connsiteY50" fmla="*/ 1049446 h 1118784"/>
              <a:gd name="connsiteX51" fmla="*/ 996739 w 1417122"/>
              <a:gd name="connsiteY51" fmla="*/ 1058113 h 1118784"/>
              <a:gd name="connsiteX52" fmla="*/ 1009740 w 1417122"/>
              <a:gd name="connsiteY52" fmla="*/ 1066780 h 1118784"/>
              <a:gd name="connsiteX53" fmla="*/ 1044409 w 1417122"/>
              <a:gd name="connsiteY53" fmla="*/ 1075448 h 1118784"/>
              <a:gd name="connsiteX54" fmla="*/ 1061744 w 1417122"/>
              <a:gd name="connsiteY54" fmla="*/ 1079781 h 1118784"/>
              <a:gd name="connsiteX55" fmla="*/ 1083412 w 1417122"/>
              <a:gd name="connsiteY55" fmla="*/ 1084115 h 1118784"/>
              <a:gd name="connsiteX56" fmla="*/ 1105080 w 1417122"/>
              <a:gd name="connsiteY56" fmla="*/ 1092782 h 1118784"/>
              <a:gd name="connsiteX57" fmla="*/ 1135416 w 1417122"/>
              <a:gd name="connsiteY57" fmla="*/ 1101450 h 1118784"/>
              <a:gd name="connsiteX58" fmla="*/ 1161418 w 1417122"/>
              <a:gd name="connsiteY58" fmla="*/ 1110117 h 1118784"/>
              <a:gd name="connsiteX59" fmla="*/ 1196087 w 1417122"/>
              <a:gd name="connsiteY59" fmla="*/ 1118784 h 1118784"/>
              <a:gd name="connsiteX60" fmla="*/ 1378100 w 1417122"/>
              <a:gd name="connsiteY60" fmla="*/ 1114451 h 1118784"/>
              <a:gd name="connsiteX61" fmla="*/ 1391101 w 1417122"/>
              <a:gd name="connsiteY61" fmla="*/ 1110117 h 1118784"/>
              <a:gd name="connsiteX62" fmla="*/ 1408436 w 1417122"/>
              <a:gd name="connsiteY62" fmla="*/ 1101450 h 1118784"/>
              <a:gd name="connsiteX63" fmla="*/ 1417103 w 1417122"/>
              <a:gd name="connsiteY63" fmla="*/ 1079781 h 1118784"/>
              <a:gd name="connsiteX64" fmla="*/ 1404102 w 1417122"/>
              <a:gd name="connsiteY64" fmla="*/ 1019110 h 1118784"/>
              <a:gd name="connsiteX65" fmla="*/ 1395435 w 1417122"/>
              <a:gd name="connsiteY65" fmla="*/ 988775 h 1118784"/>
              <a:gd name="connsiteX66" fmla="*/ 1386767 w 1417122"/>
              <a:gd name="connsiteY66" fmla="*/ 954106 h 1118784"/>
              <a:gd name="connsiteX67" fmla="*/ 1382434 w 1417122"/>
              <a:gd name="connsiteY67" fmla="*/ 941105 h 1118784"/>
              <a:gd name="connsiteX68" fmla="*/ 1369433 w 1417122"/>
              <a:gd name="connsiteY68" fmla="*/ 876100 h 1118784"/>
              <a:gd name="connsiteX69" fmla="*/ 1352098 w 1417122"/>
              <a:gd name="connsiteY69" fmla="*/ 863099 h 1118784"/>
              <a:gd name="connsiteX70" fmla="*/ 1274093 w 1417122"/>
              <a:gd name="connsiteY70" fmla="*/ 845764 h 1118784"/>
              <a:gd name="connsiteX71" fmla="*/ 1230756 w 1417122"/>
              <a:gd name="connsiteY71" fmla="*/ 837097 h 1118784"/>
              <a:gd name="connsiteX72" fmla="*/ 1209088 w 1417122"/>
              <a:gd name="connsiteY72" fmla="*/ 832763 h 1118784"/>
              <a:gd name="connsiteX73" fmla="*/ 1187420 w 1417122"/>
              <a:gd name="connsiteY73" fmla="*/ 824096 h 1118784"/>
              <a:gd name="connsiteX74" fmla="*/ 1113748 w 1417122"/>
              <a:gd name="connsiteY74" fmla="*/ 802428 h 1118784"/>
              <a:gd name="connsiteX75" fmla="*/ 1048743 w 1417122"/>
              <a:gd name="connsiteY75" fmla="*/ 780760 h 1118784"/>
              <a:gd name="connsiteX76" fmla="*/ 979404 w 1417122"/>
              <a:gd name="connsiteY76" fmla="*/ 759091 h 1118784"/>
              <a:gd name="connsiteX77" fmla="*/ 936068 w 1417122"/>
              <a:gd name="connsiteY77" fmla="*/ 746090 h 1118784"/>
              <a:gd name="connsiteX78" fmla="*/ 923067 w 1417122"/>
              <a:gd name="connsiteY78" fmla="*/ 741757 h 1118784"/>
              <a:gd name="connsiteX79" fmla="*/ 888398 w 1417122"/>
              <a:gd name="connsiteY79" fmla="*/ 728756 h 1118784"/>
              <a:gd name="connsiteX80" fmla="*/ 849395 w 1417122"/>
              <a:gd name="connsiteY80" fmla="*/ 715755 h 1118784"/>
              <a:gd name="connsiteX81" fmla="*/ 793058 w 1417122"/>
              <a:gd name="connsiteY81" fmla="*/ 685419 h 1118784"/>
              <a:gd name="connsiteX82" fmla="*/ 767056 w 1417122"/>
              <a:gd name="connsiteY82" fmla="*/ 672418 h 1118784"/>
              <a:gd name="connsiteX83" fmla="*/ 745387 w 1417122"/>
              <a:gd name="connsiteY83" fmla="*/ 659417 h 1118784"/>
              <a:gd name="connsiteX84" fmla="*/ 723719 w 1417122"/>
              <a:gd name="connsiteY84" fmla="*/ 642083 h 1118784"/>
              <a:gd name="connsiteX85" fmla="*/ 710718 w 1417122"/>
              <a:gd name="connsiteY85" fmla="*/ 629082 h 1118784"/>
              <a:gd name="connsiteX86" fmla="*/ 684716 w 1417122"/>
              <a:gd name="connsiteY86" fmla="*/ 611747 h 1118784"/>
              <a:gd name="connsiteX87" fmla="*/ 658714 w 1417122"/>
              <a:gd name="connsiteY87" fmla="*/ 590079 h 1118784"/>
              <a:gd name="connsiteX88" fmla="*/ 645713 w 1417122"/>
              <a:gd name="connsiteY88" fmla="*/ 577078 h 1118784"/>
              <a:gd name="connsiteX89" fmla="*/ 628379 w 1417122"/>
              <a:gd name="connsiteY89" fmla="*/ 568411 h 1118784"/>
              <a:gd name="connsiteX90" fmla="*/ 611044 w 1417122"/>
              <a:gd name="connsiteY90" fmla="*/ 555410 h 1118784"/>
              <a:gd name="connsiteX91" fmla="*/ 563374 w 1417122"/>
              <a:gd name="connsiteY91" fmla="*/ 525074 h 1118784"/>
              <a:gd name="connsiteX92" fmla="*/ 528705 w 1417122"/>
              <a:gd name="connsiteY92" fmla="*/ 503406 h 1118784"/>
              <a:gd name="connsiteX93" fmla="*/ 520038 w 1417122"/>
              <a:gd name="connsiteY93" fmla="*/ 490405 h 1118784"/>
              <a:gd name="connsiteX94" fmla="*/ 502703 w 1417122"/>
              <a:gd name="connsiteY94" fmla="*/ 481738 h 1118784"/>
              <a:gd name="connsiteX95" fmla="*/ 485368 w 1417122"/>
              <a:gd name="connsiteY95" fmla="*/ 468737 h 1118784"/>
              <a:gd name="connsiteX96" fmla="*/ 450699 w 1417122"/>
              <a:gd name="connsiteY96" fmla="*/ 434068 h 1118784"/>
              <a:gd name="connsiteX97" fmla="*/ 411696 w 1417122"/>
              <a:gd name="connsiteY97" fmla="*/ 395065 h 1118784"/>
              <a:gd name="connsiteX98" fmla="*/ 381361 w 1417122"/>
              <a:gd name="connsiteY98" fmla="*/ 364729 h 1118784"/>
              <a:gd name="connsiteX99" fmla="*/ 364026 w 1417122"/>
              <a:gd name="connsiteY99" fmla="*/ 347395 h 1118784"/>
              <a:gd name="connsiteX100" fmla="*/ 307689 w 1417122"/>
              <a:gd name="connsiteY100" fmla="*/ 278056 h 1118784"/>
              <a:gd name="connsiteX101" fmla="*/ 281687 w 1417122"/>
              <a:gd name="connsiteY101" fmla="*/ 252054 h 1118784"/>
              <a:gd name="connsiteX102" fmla="*/ 264352 w 1417122"/>
              <a:gd name="connsiteY102" fmla="*/ 226052 h 1118784"/>
              <a:gd name="connsiteX103" fmla="*/ 251351 w 1417122"/>
              <a:gd name="connsiteY103" fmla="*/ 208718 h 1118784"/>
              <a:gd name="connsiteX104" fmla="*/ 234017 w 1417122"/>
              <a:gd name="connsiteY104" fmla="*/ 182716 h 1118784"/>
              <a:gd name="connsiteX105" fmla="*/ 208015 w 1417122"/>
              <a:gd name="connsiteY105" fmla="*/ 126379 h 1118784"/>
              <a:gd name="connsiteX106" fmla="*/ 195014 w 1417122"/>
              <a:gd name="connsiteY106" fmla="*/ 109044 h 1118784"/>
              <a:gd name="connsiteX107" fmla="*/ 177679 w 1417122"/>
              <a:gd name="connsiteY107" fmla="*/ 70041 h 1118784"/>
              <a:gd name="connsiteX108" fmla="*/ 173346 w 1417122"/>
              <a:gd name="connsiteY108" fmla="*/ 44039 h 1118784"/>
              <a:gd name="connsiteX109" fmla="*/ 182013 w 1417122"/>
              <a:gd name="connsiteY109" fmla="*/ 703 h 1118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417122" h="1118784">
                <a:moveTo>
                  <a:pt x="182013" y="703"/>
                </a:moveTo>
                <a:cubicBezTo>
                  <a:pt x="179846" y="-3631"/>
                  <a:pt x="168276" y="13278"/>
                  <a:pt x="160345" y="18037"/>
                </a:cubicBezTo>
                <a:cubicBezTo>
                  <a:pt x="153674" y="22039"/>
                  <a:pt x="144652" y="21725"/>
                  <a:pt x="138676" y="26705"/>
                </a:cubicBezTo>
                <a:cubicBezTo>
                  <a:pt x="135167" y="29629"/>
                  <a:pt x="136877" y="35905"/>
                  <a:pt x="134343" y="39706"/>
                </a:cubicBezTo>
                <a:cubicBezTo>
                  <a:pt x="130178" y="45954"/>
                  <a:pt x="115803" y="58176"/>
                  <a:pt x="108341" y="61374"/>
                </a:cubicBezTo>
                <a:cubicBezTo>
                  <a:pt x="101123" y="64467"/>
                  <a:pt x="75498" y="68281"/>
                  <a:pt x="69338" y="70041"/>
                </a:cubicBezTo>
                <a:cubicBezTo>
                  <a:pt x="30887" y="81027"/>
                  <a:pt x="39650" y="76832"/>
                  <a:pt x="17334" y="91709"/>
                </a:cubicBezTo>
                <a:cubicBezTo>
                  <a:pt x="14445" y="97487"/>
                  <a:pt x="11066" y="103046"/>
                  <a:pt x="8667" y="109044"/>
                </a:cubicBezTo>
                <a:cubicBezTo>
                  <a:pt x="5274" y="117527"/>
                  <a:pt x="0" y="135046"/>
                  <a:pt x="0" y="135046"/>
                </a:cubicBezTo>
                <a:cubicBezTo>
                  <a:pt x="2889" y="152381"/>
                  <a:pt x="5613" y="169744"/>
                  <a:pt x="8667" y="187050"/>
                </a:cubicBezTo>
                <a:cubicBezTo>
                  <a:pt x="9947" y="194304"/>
                  <a:pt x="10265" y="201879"/>
                  <a:pt x="13001" y="208718"/>
                </a:cubicBezTo>
                <a:cubicBezTo>
                  <a:pt x="16129" y="216539"/>
                  <a:pt x="21668" y="223163"/>
                  <a:pt x="26002" y="230386"/>
                </a:cubicBezTo>
                <a:cubicBezTo>
                  <a:pt x="38441" y="280150"/>
                  <a:pt x="19395" y="220478"/>
                  <a:pt x="43336" y="256388"/>
                </a:cubicBezTo>
                <a:cubicBezTo>
                  <a:pt x="46640" y="261344"/>
                  <a:pt x="45786" y="268072"/>
                  <a:pt x="47670" y="273723"/>
                </a:cubicBezTo>
                <a:cubicBezTo>
                  <a:pt x="50130" y="281103"/>
                  <a:pt x="53077" y="288328"/>
                  <a:pt x="56337" y="295391"/>
                </a:cubicBezTo>
                <a:cubicBezTo>
                  <a:pt x="61751" y="307122"/>
                  <a:pt x="69587" y="317802"/>
                  <a:pt x="73672" y="330060"/>
                </a:cubicBezTo>
                <a:cubicBezTo>
                  <a:pt x="75116" y="334394"/>
                  <a:pt x="75839" y="339039"/>
                  <a:pt x="78005" y="343061"/>
                </a:cubicBezTo>
                <a:cubicBezTo>
                  <a:pt x="85992" y="357894"/>
                  <a:pt x="96473" y="371329"/>
                  <a:pt x="104007" y="386397"/>
                </a:cubicBezTo>
                <a:cubicBezTo>
                  <a:pt x="112151" y="402686"/>
                  <a:pt x="119519" y="419082"/>
                  <a:pt x="130009" y="434068"/>
                </a:cubicBezTo>
                <a:cubicBezTo>
                  <a:pt x="152690" y="466470"/>
                  <a:pt x="139798" y="445254"/>
                  <a:pt x="160345" y="468737"/>
                </a:cubicBezTo>
                <a:cubicBezTo>
                  <a:pt x="166436" y="475698"/>
                  <a:pt x="171659" y="483382"/>
                  <a:pt x="177679" y="490405"/>
                </a:cubicBezTo>
                <a:cubicBezTo>
                  <a:pt x="180338" y="493507"/>
                  <a:pt x="183795" y="495881"/>
                  <a:pt x="186347" y="499072"/>
                </a:cubicBezTo>
                <a:cubicBezTo>
                  <a:pt x="192809" y="507149"/>
                  <a:pt x="203457" y="526906"/>
                  <a:pt x="208015" y="533742"/>
                </a:cubicBezTo>
                <a:cubicBezTo>
                  <a:pt x="212021" y="539752"/>
                  <a:pt x="216682" y="545298"/>
                  <a:pt x="221016" y="551076"/>
                </a:cubicBezTo>
                <a:cubicBezTo>
                  <a:pt x="230169" y="578540"/>
                  <a:pt x="218562" y="550176"/>
                  <a:pt x="247018" y="585745"/>
                </a:cubicBezTo>
                <a:cubicBezTo>
                  <a:pt x="252280" y="592322"/>
                  <a:pt x="254627" y="600943"/>
                  <a:pt x="260019" y="607414"/>
                </a:cubicBezTo>
                <a:cubicBezTo>
                  <a:pt x="269174" y="618400"/>
                  <a:pt x="281199" y="626763"/>
                  <a:pt x="290354" y="637749"/>
                </a:cubicBezTo>
                <a:cubicBezTo>
                  <a:pt x="332483" y="688304"/>
                  <a:pt x="292858" y="644815"/>
                  <a:pt x="329357" y="676752"/>
                </a:cubicBezTo>
                <a:cubicBezTo>
                  <a:pt x="335507" y="682133"/>
                  <a:pt x="340311" y="688982"/>
                  <a:pt x="346692" y="694087"/>
                </a:cubicBezTo>
                <a:cubicBezTo>
                  <a:pt x="354826" y="700594"/>
                  <a:pt x="364472" y="705026"/>
                  <a:pt x="372694" y="711421"/>
                </a:cubicBezTo>
                <a:cubicBezTo>
                  <a:pt x="377532" y="715184"/>
                  <a:pt x="381041" y="720434"/>
                  <a:pt x="385694" y="724422"/>
                </a:cubicBezTo>
                <a:cubicBezTo>
                  <a:pt x="391178" y="729123"/>
                  <a:pt x="397439" y="732849"/>
                  <a:pt x="403029" y="737423"/>
                </a:cubicBezTo>
                <a:cubicBezTo>
                  <a:pt x="413337" y="745857"/>
                  <a:pt x="422022" y="756445"/>
                  <a:pt x="433365" y="763425"/>
                </a:cubicBezTo>
                <a:cubicBezTo>
                  <a:pt x="441146" y="768213"/>
                  <a:pt x="450700" y="769203"/>
                  <a:pt x="459367" y="772092"/>
                </a:cubicBezTo>
                <a:cubicBezTo>
                  <a:pt x="468034" y="779315"/>
                  <a:pt x="476125" y="787291"/>
                  <a:pt x="485368" y="793761"/>
                </a:cubicBezTo>
                <a:cubicBezTo>
                  <a:pt x="490660" y="797466"/>
                  <a:pt x="497703" y="798337"/>
                  <a:pt x="502703" y="802428"/>
                </a:cubicBezTo>
                <a:cubicBezTo>
                  <a:pt x="513771" y="811483"/>
                  <a:pt x="521141" y="824830"/>
                  <a:pt x="533039" y="832763"/>
                </a:cubicBezTo>
                <a:cubicBezTo>
                  <a:pt x="537373" y="835652"/>
                  <a:pt x="542120" y="838001"/>
                  <a:pt x="546040" y="841431"/>
                </a:cubicBezTo>
                <a:cubicBezTo>
                  <a:pt x="553727" y="848157"/>
                  <a:pt x="559594" y="856894"/>
                  <a:pt x="567708" y="863099"/>
                </a:cubicBezTo>
                <a:cubicBezTo>
                  <a:pt x="584257" y="875754"/>
                  <a:pt x="603045" y="885268"/>
                  <a:pt x="619712" y="897768"/>
                </a:cubicBezTo>
                <a:cubicBezTo>
                  <a:pt x="642214" y="914645"/>
                  <a:pt x="630586" y="907539"/>
                  <a:pt x="654381" y="919436"/>
                </a:cubicBezTo>
                <a:cubicBezTo>
                  <a:pt x="671105" y="936161"/>
                  <a:pt x="653906" y="922167"/>
                  <a:pt x="684716" y="932437"/>
                </a:cubicBezTo>
                <a:cubicBezTo>
                  <a:pt x="690845" y="934480"/>
                  <a:pt x="696002" y="938837"/>
                  <a:pt x="702051" y="941105"/>
                </a:cubicBezTo>
                <a:cubicBezTo>
                  <a:pt x="707628" y="943196"/>
                  <a:pt x="713607" y="943994"/>
                  <a:pt x="719385" y="945438"/>
                </a:cubicBezTo>
                <a:cubicBezTo>
                  <a:pt x="776100" y="977847"/>
                  <a:pt x="722948" y="950674"/>
                  <a:pt x="780057" y="971440"/>
                </a:cubicBezTo>
                <a:cubicBezTo>
                  <a:pt x="786128" y="973648"/>
                  <a:pt x="791510" y="977434"/>
                  <a:pt x="797391" y="980107"/>
                </a:cubicBezTo>
                <a:cubicBezTo>
                  <a:pt x="807406" y="984659"/>
                  <a:pt x="817366" y="989408"/>
                  <a:pt x="827727" y="993108"/>
                </a:cubicBezTo>
                <a:cubicBezTo>
                  <a:pt x="837631" y="996645"/>
                  <a:pt x="848338" y="997772"/>
                  <a:pt x="858062" y="1001776"/>
                </a:cubicBezTo>
                <a:cubicBezTo>
                  <a:pt x="927750" y="1030471"/>
                  <a:pt x="874523" y="1019604"/>
                  <a:pt x="931734" y="1027778"/>
                </a:cubicBezTo>
                <a:cubicBezTo>
                  <a:pt x="937512" y="1030667"/>
                  <a:pt x="943422" y="1033308"/>
                  <a:pt x="949069" y="1036445"/>
                </a:cubicBezTo>
                <a:cubicBezTo>
                  <a:pt x="956432" y="1040536"/>
                  <a:pt x="963069" y="1045961"/>
                  <a:pt x="970737" y="1049446"/>
                </a:cubicBezTo>
                <a:cubicBezTo>
                  <a:pt x="979054" y="1053227"/>
                  <a:pt x="988390" y="1054403"/>
                  <a:pt x="996739" y="1058113"/>
                </a:cubicBezTo>
                <a:cubicBezTo>
                  <a:pt x="1001498" y="1060228"/>
                  <a:pt x="1005082" y="1064451"/>
                  <a:pt x="1009740" y="1066780"/>
                </a:cubicBezTo>
                <a:cubicBezTo>
                  <a:pt x="1019033" y="1071427"/>
                  <a:pt x="1035507" y="1073470"/>
                  <a:pt x="1044409" y="1075448"/>
                </a:cubicBezTo>
                <a:cubicBezTo>
                  <a:pt x="1050223" y="1076740"/>
                  <a:pt x="1055930" y="1078489"/>
                  <a:pt x="1061744" y="1079781"/>
                </a:cubicBezTo>
                <a:cubicBezTo>
                  <a:pt x="1068934" y="1081379"/>
                  <a:pt x="1076357" y="1081998"/>
                  <a:pt x="1083412" y="1084115"/>
                </a:cubicBezTo>
                <a:cubicBezTo>
                  <a:pt x="1090863" y="1086350"/>
                  <a:pt x="1097700" y="1090322"/>
                  <a:pt x="1105080" y="1092782"/>
                </a:cubicBezTo>
                <a:cubicBezTo>
                  <a:pt x="1115057" y="1096108"/>
                  <a:pt x="1125364" y="1098357"/>
                  <a:pt x="1135416" y="1101450"/>
                </a:cubicBezTo>
                <a:cubicBezTo>
                  <a:pt x="1144148" y="1104137"/>
                  <a:pt x="1152633" y="1107607"/>
                  <a:pt x="1161418" y="1110117"/>
                </a:cubicBezTo>
                <a:cubicBezTo>
                  <a:pt x="1172872" y="1113389"/>
                  <a:pt x="1196087" y="1118784"/>
                  <a:pt x="1196087" y="1118784"/>
                </a:cubicBezTo>
                <a:cubicBezTo>
                  <a:pt x="1256758" y="1117340"/>
                  <a:pt x="1317472" y="1117146"/>
                  <a:pt x="1378100" y="1114451"/>
                </a:cubicBezTo>
                <a:cubicBezTo>
                  <a:pt x="1382664" y="1114248"/>
                  <a:pt x="1386902" y="1111916"/>
                  <a:pt x="1391101" y="1110117"/>
                </a:cubicBezTo>
                <a:cubicBezTo>
                  <a:pt x="1397039" y="1107572"/>
                  <a:pt x="1402658" y="1104339"/>
                  <a:pt x="1408436" y="1101450"/>
                </a:cubicBezTo>
                <a:cubicBezTo>
                  <a:pt x="1411325" y="1094227"/>
                  <a:pt x="1417512" y="1087550"/>
                  <a:pt x="1417103" y="1079781"/>
                </a:cubicBezTo>
                <a:cubicBezTo>
                  <a:pt x="1416016" y="1059127"/>
                  <a:pt x="1408589" y="1039300"/>
                  <a:pt x="1404102" y="1019110"/>
                </a:cubicBezTo>
                <a:cubicBezTo>
                  <a:pt x="1395448" y="980167"/>
                  <a:pt x="1404115" y="1020601"/>
                  <a:pt x="1395435" y="988775"/>
                </a:cubicBezTo>
                <a:cubicBezTo>
                  <a:pt x="1392301" y="977283"/>
                  <a:pt x="1390533" y="965407"/>
                  <a:pt x="1386767" y="954106"/>
                </a:cubicBezTo>
                <a:cubicBezTo>
                  <a:pt x="1385323" y="949772"/>
                  <a:pt x="1383425" y="945564"/>
                  <a:pt x="1382434" y="941105"/>
                </a:cubicBezTo>
                <a:cubicBezTo>
                  <a:pt x="1377641" y="919534"/>
                  <a:pt x="1377442" y="896695"/>
                  <a:pt x="1369433" y="876100"/>
                </a:cubicBezTo>
                <a:cubicBezTo>
                  <a:pt x="1366815" y="869368"/>
                  <a:pt x="1358108" y="867106"/>
                  <a:pt x="1352098" y="863099"/>
                </a:cubicBezTo>
                <a:cubicBezTo>
                  <a:pt x="1318554" y="840736"/>
                  <a:pt x="1329270" y="850009"/>
                  <a:pt x="1274093" y="845764"/>
                </a:cubicBezTo>
                <a:cubicBezTo>
                  <a:pt x="1223158" y="837276"/>
                  <a:pt x="1269534" y="845715"/>
                  <a:pt x="1230756" y="837097"/>
                </a:cubicBezTo>
                <a:cubicBezTo>
                  <a:pt x="1223566" y="835499"/>
                  <a:pt x="1216143" y="834880"/>
                  <a:pt x="1209088" y="832763"/>
                </a:cubicBezTo>
                <a:cubicBezTo>
                  <a:pt x="1201637" y="830528"/>
                  <a:pt x="1194756" y="826685"/>
                  <a:pt x="1187420" y="824096"/>
                </a:cubicBezTo>
                <a:cubicBezTo>
                  <a:pt x="1135988" y="805943"/>
                  <a:pt x="1150286" y="809735"/>
                  <a:pt x="1113748" y="802428"/>
                </a:cubicBezTo>
                <a:cubicBezTo>
                  <a:pt x="1078263" y="784687"/>
                  <a:pt x="1111359" y="799817"/>
                  <a:pt x="1048743" y="780760"/>
                </a:cubicBezTo>
                <a:cubicBezTo>
                  <a:pt x="960332" y="753852"/>
                  <a:pt x="1024491" y="770364"/>
                  <a:pt x="979404" y="759091"/>
                </a:cubicBezTo>
                <a:cubicBezTo>
                  <a:pt x="955689" y="743281"/>
                  <a:pt x="975904" y="754057"/>
                  <a:pt x="936068" y="746090"/>
                </a:cubicBezTo>
                <a:cubicBezTo>
                  <a:pt x="931589" y="745194"/>
                  <a:pt x="927360" y="743318"/>
                  <a:pt x="923067" y="741757"/>
                </a:cubicBezTo>
                <a:cubicBezTo>
                  <a:pt x="911468" y="737539"/>
                  <a:pt x="900037" y="732864"/>
                  <a:pt x="888398" y="728756"/>
                </a:cubicBezTo>
                <a:cubicBezTo>
                  <a:pt x="875475" y="724195"/>
                  <a:pt x="862301" y="720364"/>
                  <a:pt x="849395" y="715755"/>
                </a:cubicBezTo>
                <a:cubicBezTo>
                  <a:pt x="816047" y="703845"/>
                  <a:pt x="832618" y="708026"/>
                  <a:pt x="793058" y="685419"/>
                </a:cubicBezTo>
                <a:cubicBezTo>
                  <a:pt x="784644" y="680611"/>
                  <a:pt x="775273" y="677554"/>
                  <a:pt x="767056" y="672418"/>
                </a:cubicBezTo>
                <a:cubicBezTo>
                  <a:pt x="739861" y="655422"/>
                  <a:pt x="779366" y="670744"/>
                  <a:pt x="745387" y="659417"/>
                </a:cubicBezTo>
                <a:cubicBezTo>
                  <a:pt x="738164" y="653639"/>
                  <a:pt x="730680" y="648174"/>
                  <a:pt x="723719" y="642083"/>
                </a:cubicBezTo>
                <a:cubicBezTo>
                  <a:pt x="719107" y="638047"/>
                  <a:pt x="715556" y="632845"/>
                  <a:pt x="710718" y="629082"/>
                </a:cubicBezTo>
                <a:cubicBezTo>
                  <a:pt x="702495" y="622687"/>
                  <a:pt x="692719" y="618416"/>
                  <a:pt x="684716" y="611747"/>
                </a:cubicBezTo>
                <a:cubicBezTo>
                  <a:pt x="676049" y="604524"/>
                  <a:pt x="667147" y="597574"/>
                  <a:pt x="658714" y="590079"/>
                </a:cubicBezTo>
                <a:cubicBezTo>
                  <a:pt x="654133" y="586007"/>
                  <a:pt x="650700" y="580640"/>
                  <a:pt x="645713" y="577078"/>
                </a:cubicBezTo>
                <a:cubicBezTo>
                  <a:pt x="640456" y="573323"/>
                  <a:pt x="633857" y="571835"/>
                  <a:pt x="628379" y="568411"/>
                </a:cubicBezTo>
                <a:cubicBezTo>
                  <a:pt x="622254" y="564583"/>
                  <a:pt x="616961" y="559552"/>
                  <a:pt x="611044" y="555410"/>
                </a:cubicBezTo>
                <a:cubicBezTo>
                  <a:pt x="535318" y="502401"/>
                  <a:pt x="628514" y="568502"/>
                  <a:pt x="563374" y="525074"/>
                </a:cubicBezTo>
                <a:cubicBezTo>
                  <a:pt x="529622" y="502572"/>
                  <a:pt x="562562" y="520334"/>
                  <a:pt x="528705" y="503406"/>
                </a:cubicBezTo>
                <a:cubicBezTo>
                  <a:pt x="525816" y="499072"/>
                  <a:pt x="524039" y="493739"/>
                  <a:pt x="520038" y="490405"/>
                </a:cubicBezTo>
                <a:cubicBezTo>
                  <a:pt x="515075" y="486269"/>
                  <a:pt x="508181" y="485162"/>
                  <a:pt x="502703" y="481738"/>
                </a:cubicBezTo>
                <a:cubicBezTo>
                  <a:pt x="496578" y="477910"/>
                  <a:pt x="490692" y="473618"/>
                  <a:pt x="485368" y="468737"/>
                </a:cubicBezTo>
                <a:cubicBezTo>
                  <a:pt x="473321" y="457694"/>
                  <a:pt x="462255" y="445624"/>
                  <a:pt x="450699" y="434068"/>
                </a:cubicBezTo>
                <a:lnTo>
                  <a:pt x="411696" y="395065"/>
                </a:lnTo>
                <a:lnTo>
                  <a:pt x="381361" y="364729"/>
                </a:lnTo>
                <a:cubicBezTo>
                  <a:pt x="375583" y="358951"/>
                  <a:pt x="368929" y="353932"/>
                  <a:pt x="364026" y="347395"/>
                </a:cubicBezTo>
                <a:cubicBezTo>
                  <a:pt x="338450" y="313294"/>
                  <a:pt x="337290" y="309934"/>
                  <a:pt x="307689" y="278056"/>
                </a:cubicBezTo>
                <a:cubicBezTo>
                  <a:pt x="299348" y="269074"/>
                  <a:pt x="289534" y="261470"/>
                  <a:pt x="281687" y="252054"/>
                </a:cubicBezTo>
                <a:cubicBezTo>
                  <a:pt x="275018" y="244052"/>
                  <a:pt x="270602" y="234385"/>
                  <a:pt x="264352" y="226052"/>
                </a:cubicBezTo>
                <a:cubicBezTo>
                  <a:pt x="260018" y="220274"/>
                  <a:pt x="255493" y="214635"/>
                  <a:pt x="251351" y="208718"/>
                </a:cubicBezTo>
                <a:cubicBezTo>
                  <a:pt x="245377" y="200184"/>
                  <a:pt x="239266" y="191714"/>
                  <a:pt x="234017" y="182716"/>
                </a:cubicBezTo>
                <a:cubicBezTo>
                  <a:pt x="196877" y="119046"/>
                  <a:pt x="246652" y="197213"/>
                  <a:pt x="208015" y="126379"/>
                </a:cubicBezTo>
                <a:cubicBezTo>
                  <a:pt x="204556" y="120038"/>
                  <a:pt x="199348" y="114822"/>
                  <a:pt x="195014" y="109044"/>
                </a:cubicBezTo>
                <a:cubicBezTo>
                  <a:pt x="180970" y="38833"/>
                  <a:pt x="203231" y="133925"/>
                  <a:pt x="177679" y="70041"/>
                </a:cubicBezTo>
                <a:cubicBezTo>
                  <a:pt x="174416" y="61883"/>
                  <a:pt x="175477" y="52564"/>
                  <a:pt x="173346" y="44039"/>
                </a:cubicBezTo>
                <a:cubicBezTo>
                  <a:pt x="172563" y="40905"/>
                  <a:pt x="184180" y="5037"/>
                  <a:pt x="182013" y="703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4" name="Freeform: Purpose">
            <a:hlinkClick r:id="rId21" action="ppaction://hlinksldjump"/>
            <a:extLst>
              <a:ext uri="{FF2B5EF4-FFF2-40B4-BE49-F238E27FC236}">
                <a16:creationId xmlns:a16="http://schemas.microsoft.com/office/drawing/2014/main" id="{9AE413C9-2F37-4E50-88D7-84586C2C8114}"/>
              </a:ext>
            </a:extLst>
          </p:cNvPr>
          <p:cNvSpPr/>
          <p:nvPr/>
        </p:nvSpPr>
        <p:spPr>
          <a:xfrm>
            <a:off x="7991929" y="3891319"/>
            <a:ext cx="1492903" cy="1113914"/>
          </a:xfrm>
          <a:custGeom>
            <a:avLst/>
            <a:gdLst>
              <a:gd name="connsiteX0" fmla="*/ 2128 w 1492903"/>
              <a:gd name="connsiteY0" fmla="*/ 849396 h 1113914"/>
              <a:gd name="connsiteX1" fmla="*/ 19462 w 1492903"/>
              <a:gd name="connsiteY1" fmla="*/ 892732 h 1113914"/>
              <a:gd name="connsiteX2" fmla="*/ 28129 w 1492903"/>
              <a:gd name="connsiteY2" fmla="*/ 914400 h 1113914"/>
              <a:gd name="connsiteX3" fmla="*/ 41130 w 1492903"/>
              <a:gd name="connsiteY3" fmla="*/ 953403 h 1113914"/>
              <a:gd name="connsiteX4" fmla="*/ 36797 w 1492903"/>
              <a:gd name="connsiteY4" fmla="*/ 1053077 h 1113914"/>
              <a:gd name="connsiteX5" fmla="*/ 28129 w 1492903"/>
              <a:gd name="connsiteY5" fmla="*/ 1087746 h 1113914"/>
              <a:gd name="connsiteX6" fmla="*/ 32463 w 1492903"/>
              <a:gd name="connsiteY6" fmla="*/ 1105081 h 1113914"/>
              <a:gd name="connsiteX7" fmla="*/ 119136 w 1492903"/>
              <a:gd name="connsiteY7" fmla="*/ 1109415 h 1113914"/>
              <a:gd name="connsiteX8" fmla="*/ 158139 w 1492903"/>
              <a:gd name="connsiteY8" fmla="*/ 1100747 h 1113914"/>
              <a:gd name="connsiteX9" fmla="*/ 184141 w 1492903"/>
              <a:gd name="connsiteY9" fmla="*/ 1092080 h 1113914"/>
              <a:gd name="connsiteX10" fmla="*/ 205809 w 1492903"/>
              <a:gd name="connsiteY10" fmla="*/ 1087746 h 1113914"/>
              <a:gd name="connsiteX11" fmla="*/ 240478 w 1492903"/>
              <a:gd name="connsiteY11" fmla="*/ 1079079 h 1113914"/>
              <a:gd name="connsiteX12" fmla="*/ 288148 w 1492903"/>
              <a:gd name="connsiteY12" fmla="*/ 1070412 h 1113914"/>
              <a:gd name="connsiteX13" fmla="*/ 331485 w 1492903"/>
              <a:gd name="connsiteY13" fmla="*/ 1061744 h 1113914"/>
              <a:gd name="connsiteX14" fmla="*/ 353153 w 1492903"/>
              <a:gd name="connsiteY14" fmla="*/ 1057411 h 1113914"/>
              <a:gd name="connsiteX15" fmla="*/ 379155 w 1492903"/>
              <a:gd name="connsiteY15" fmla="*/ 1048743 h 1113914"/>
              <a:gd name="connsiteX16" fmla="*/ 400823 w 1492903"/>
              <a:gd name="connsiteY16" fmla="*/ 1044410 h 1113914"/>
              <a:gd name="connsiteX17" fmla="*/ 418158 w 1492903"/>
              <a:gd name="connsiteY17" fmla="*/ 1040076 h 1113914"/>
              <a:gd name="connsiteX18" fmla="*/ 483163 w 1492903"/>
              <a:gd name="connsiteY18" fmla="*/ 1027075 h 1113914"/>
              <a:gd name="connsiteX19" fmla="*/ 556835 w 1492903"/>
              <a:gd name="connsiteY19" fmla="*/ 1014074 h 1113914"/>
              <a:gd name="connsiteX20" fmla="*/ 617506 w 1492903"/>
              <a:gd name="connsiteY20" fmla="*/ 996740 h 1113914"/>
              <a:gd name="connsiteX21" fmla="*/ 639174 w 1492903"/>
              <a:gd name="connsiteY21" fmla="*/ 988072 h 1113914"/>
              <a:gd name="connsiteX22" fmla="*/ 678177 w 1492903"/>
              <a:gd name="connsiteY22" fmla="*/ 979405 h 1113914"/>
              <a:gd name="connsiteX23" fmla="*/ 695511 w 1492903"/>
              <a:gd name="connsiteY23" fmla="*/ 970738 h 1113914"/>
              <a:gd name="connsiteX24" fmla="*/ 751849 w 1492903"/>
              <a:gd name="connsiteY24" fmla="*/ 931735 h 1113914"/>
              <a:gd name="connsiteX25" fmla="*/ 782184 w 1492903"/>
              <a:gd name="connsiteY25" fmla="*/ 914400 h 1113914"/>
              <a:gd name="connsiteX26" fmla="*/ 799519 w 1492903"/>
              <a:gd name="connsiteY26" fmla="*/ 905733 h 1113914"/>
              <a:gd name="connsiteX27" fmla="*/ 860190 w 1492903"/>
              <a:gd name="connsiteY27" fmla="*/ 866730 h 1113914"/>
              <a:gd name="connsiteX28" fmla="*/ 890526 w 1492903"/>
              <a:gd name="connsiteY28" fmla="*/ 845062 h 1113914"/>
              <a:gd name="connsiteX29" fmla="*/ 907860 w 1492903"/>
              <a:gd name="connsiteY29" fmla="*/ 832061 h 1113914"/>
              <a:gd name="connsiteX30" fmla="*/ 933862 w 1492903"/>
              <a:gd name="connsiteY30" fmla="*/ 814726 h 1113914"/>
              <a:gd name="connsiteX31" fmla="*/ 951197 w 1492903"/>
              <a:gd name="connsiteY31" fmla="*/ 801725 h 1113914"/>
              <a:gd name="connsiteX32" fmla="*/ 972865 w 1492903"/>
              <a:gd name="connsiteY32" fmla="*/ 780057 h 1113914"/>
              <a:gd name="connsiteX33" fmla="*/ 1037870 w 1492903"/>
              <a:gd name="connsiteY33" fmla="*/ 736721 h 1113914"/>
              <a:gd name="connsiteX34" fmla="*/ 1055204 w 1492903"/>
              <a:gd name="connsiteY34" fmla="*/ 719386 h 1113914"/>
              <a:gd name="connsiteX35" fmla="*/ 1076873 w 1492903"/>
              <a:gd name="connsiteY35" fmla="*/ 706385 h 1113914"/>
              <a:gd name="connsiteX36" fmla="*/ 1094207 w 1492903"/>
              <a:gd name="connsiteY36" fmla="*/ 689051 h 1113914"/>
              <a:gd name="connsiteX37" fmla="*/ 1137544 w 1492903"/>
              <a:gd name="connsiteY37" fmla="*/ 658715 h 1113914"/>
              <a:gd name="connsiteX38" fmla="*/ 1172213 w 1492903"/>
              <a:gd name="connsiteY38" fmla="*/ 624046 h 1113914"/>
              <a:gd name="connsiteX39" fmla="*/ 1189547 w 1492903"/>
              <a:gd name="connsiteY39" fmla="*/ 606711 h 1113914"/>
              <a:gd name="connsiteX40" fmla="*/ 1241551 w 1492903"/>
              <a:gd name="connsiteY40" fmla="*/ 559041 h 1113914"/>
              <a:gd name="connsiteX41" fmla="*/ 1293555 w 1492903"/>
              <a:gd name="connsiteY41" fmla="*/ 511371 h 1113914"/>
              <a:gd name="connsiteX42" fmla="*/ 1345559 w 1492903"/>
              <a:gd name="connsiteY42" fmla="*/ 450700 h 1113914"/>
              <a:gd name="connsiteX43" fmla="*/ 1362893 w 1492903"/>
              <a:gd name="connsiteY43" fmla="*/ 424698 h 1113914"/>
              <a:gd name="connsiteX44" fmla="*/ 1375894 w 1492903"/>
              <a:gd name="connsiteY44" fmla="*/ 411697 h 1113914"/>
              <a:gd name="connsiteX45" fmla="*/ 1397563 w 1492903"/>
              <a:gd name="connsiteY45" fmla="*/ 368361 h 1113914"/>
              <a:gd name="connsiteX46" fmla="*/ 1427898 w 1492903"/>
              <a:gd name="connsiteY46" fmla="*/ 307689 h 1113914"/>
              <a:gd name="connsiteX47" fmla="*/ 1449566 w 1492903"/>
              <a:gd name="connsiteY47" fmla="*/ 255686 h 1113914"/>
              <a:gd name="connsiteX48" fmla="*/ 1471235 w 1492903"/>
              <a:gd name="connsiteY48" fmla="*/ 212349 h 1113914"/>
              <a:gd name="connsiteX49" fmla="*/ 1475568 w 1492903"/>
              <a:gd name="connsiteY49" fmla="*/ 195015 h 1113914"/>
              <a:gd name="connsiteX50" fmla="*/ 1492903 w 1492903"/>
              <a:gd name="connsiteY50" fmla="*/ 143011 h 1113914"/>
              <a:gd name="connsiteX51" fmla="*/ 1488569 w 1492903"/>
              <a:gd name="connsiteY51" fmla="*/ 73672 h 1113914"/>
              <a:gd name="connsiteX52" fmla="*/ 1445233 w 1492903"/>
              <a:gd name="connsiteY52" fmla="*/ 47671 h 1113914"/>
              <a:gd name="connsiteX53" fmla="*/ 1410564 w 1492903"/>
              <a:gd name="connsiteY53" fmla="*/ 30336 h 1113914"/>
              <a:gd name="connsiteX54" fmla="*/ 1302222 w 1492903"/>
              <a:gd name="connsiteY54" fmla="*/ 0 h 1113914"/>
              <a:gd name="connsiteX55" fmla="*/ 1245885 w 1492903"/>
              <a:gd name="connsiteY55" fmla="*/ 8668 h 1113914"/>
              <a:gd name="connsiteX56" fmla="*/ 1224217 w 1492903"/>
              <a:gd name="connsiteY56" fmla="*/ 56338 h 1113914"/>
              <a:gd name="connsiteX57" fmla="*/ 1215549 w 1492903"/>
              <a:gd name="connsiteY57" fmla="*/ 65005 h 1113914"/>
              <a:gd name="connsiteX58" fmla="*/ 1206882 w 1492903"/>
              <a:gd name="connsiteY58" fmla="*/ 86673 h 1113914"/>
              <a:gd name="connsiteX59" fmla="*/ 1198215 w 1492903"/>
              <a:gd name="connsiteY59" fmla="*/ 99674 h 1113914"/>
              <a:gd name="connsiteX60" fmla="*/ 1193881 w 1492903"/>
              <a:gd name="connsiteY60" fmla="*/ 112675 h 1113914"/>
              <a:gd name="connsiteX61" fmla="*/ 1176546 w 1492903"/>
              <a:gd name="connsiteY61" fmla="*/ 138677 h 1113914"/>
              <a:gd name="connsiteX62" fmla="*/ 1163546 w 1492903"/>
              <a:gd name="connsiteY62" fmla="*/ 156012 h 1113914"/>
              <a:gd name="connsiteX63" fmla="*/ 1154878 w 1492903"/>
              <a:gd name="connsiteY63" fmla="*/ 177680 h 1113914"/>
              <a:gd name="connsiteX64" fmla="*/ 1146211 w 1492903"/>
              <a:gd name="connsiteY64" fmla="*/ 195015 h 1113914"/>
              <a:gd name="connsiteX65" fmla="*/ 1120209 w 1492903"/>
              <a:gd name="connsiteY65" fmla="*/ 234017 h 1113914"/>
              <a:gd name="connsiteX66" fmla="*/ 1102874 w 1492903"/>
              <a:gd name="connsiteY66" fmla="*/ 264353 h 1113914"/>
              <a:gd name="connsiteX67" fmla="*/ 1094207 w 1492903"/>
              <a:gd name="connsiteY67" fmla="*/ 281688 h 1113914"/>
              <a:gd name="connsiteX68" fmla="*/ 1081206 w 1492903"/>
              <a:gd name="connsiteY68" fmla="*/ 299022 h 1113914"/>
              <a:gd name="connsiteX69" fmla="*/ 1072539 w 1492903"/>
              <a:gd name="connsiteY69" fmla="*/ 316357 h 1113914"/>
              <a:gd name="connsiteX70" fmla="*/ 1059538 w 1492903"/>
              <a:gd name="connsiteY70" fmla="*/ 338025 h 1113914"/>
              <a:gd name="connsiteX71" fmla="*/ 1033536 w 1492903"/>
              <a:gd name="connsiteY71" fmla="*/ 390029 h 1113914"/>
              <a:gd name="connsiteX72" fmla="*/ 1020535 w 1492903"/>
              <a:gd name="connsiteY72" fmla="*/ 403030 h 1113914"/>
              <a:gd name="connsiteX73" fmla="*/ 1011868 w 1492903"/>
              <a:gd name="connsiteY73" fmla="*/ 420364 h 1113914"/>
              <a:gd name="connsiteX74" fmla="*/ 990200 w 1492903"/>
              <a:gd name="connsiteY74" fmla="*/ 442033 h 1113914"/>
              <a:gd name="connsiteX75" fmla="*/ 977199 w 1492903"/>
              <a:gd name="connsiteY75" fmla="*/ 455034 h 1113914"/>
              <a:gd name="connsiteX76" fmla="*/ 929528 w 1492903"/>
              <a:gd name="connsiteY76" fmla="*/ 489703 h 1113914"/>
              <a:gd name="connsiteX77" fmla="*/ 890526 w 1492903"/>
              <a:gd name="connsiteY77" fmla="*/ 520038 h 1113914"/>
              <a:gd name="connsiteX78" fmla="*/ 855856 w 1492903"/>
              <a:gd name="connsiteY78" fmla="*/ 546040 h 1113914"/>
              <a:gd name="connsiteX79" fmla="*/ 842855 w 1492903"/>
              <a:gd name="connsiteY79" fmla="*/ 559041 h 1113914"/>
              <a:gd name="connsiteX80" fmla="*/ 821187 w 1492903"/>
              <a:gd name="connsiteY80" fmla="*/ 572042 h 1113914"/>
              <a:gd name="connsiteX81" fmla="*/ 808186 w 1492903"/>
              <a:gd name="connsiteY81" fmla="*/ 580709 h 1113914"/>
              <a:gd name="connsiteX82" fmla="*/ 786518 w 1492903"/>
              <a:gd name="connsiteY82" fmla="*/ 598044 h 1113914"/>
              <a:gd name="connsiteX83" fmla="*/ 764850 w 1492903"/>
              <a:gd name="connsiteY83" fmla="*/ 611045 h 1113914"/>
              <a:gd name="connsiteX84" fmla="*/ 756182 w 1492903"/>
              <a:gd name="connsiteY84" fmla="*/ 619712 h 1113914"/>
              <a:gd name="connsiteX85" fmla="*/ 743182 w 1492903"/>
              <a:gd name="connsiteY85" fmla="*/ 624046 h 1113914"/>
              <a:gd name="connsiteX86" fmla="*/ 730181 w 1492903"/>
              <a:gd name="connsiteY86" fmla="*/ 632713 h 1113914"/>
              <a:gd name="connsiteX87" fmla="*/ 712846 w 1492903"/>
              <a:gd name="connsiteY87" fmla="*/ 641380 h 1113914"/>
              <a:gd name="connsiteX88" fmla="*/ 686844 w 1492903"/>
              <a:gd name="connsiteY88" fmla="*/ 654381 h 1113914"/>
              <a:gd name="connsiteX89" fmla="*/ 673843 w 1492903"/>
              <a:gd name="connsiteY89" fmla="*/ 663049 h 1113914"/>
              <a:gd name="connsiteX90" fmla="*/ 652175 w 1492903"/>
              <a:gd name="connsiteY90" fmla="*/ 676050 h 1113914"/>
              <a:gd name="connsiteX91" fmla="*/ 608838 w 1492903"/>
              <a:gd name="connsiteY91" fmla="*/ 706385 h 1113914"/>
              <a:gd name="connsiteX92" fmla="*/ 587170 w 1492903"/>
              <a:gd name="connsiteY92" fmla="*/ 715052 h 1113914"/>
              <a:gd name="connsiteX93" fmla="*/ 543834 w 1492903"/>
              <a:gd name="connsiteY93" fmla="*/ 736721 h 1113914"/>
              <a:gd name="connsiteX94" fmla="*/ 530833 w 1492903"/>
              <a:gd name="connsiteY94" fmla="*/ 741054 h 1113914"/>
              <a:gd name="connsiteX95" fmla="*/ 513498 w 1492903"/>
              <a:gd name="connsiteY95" fmla="*/ 749722 h 1113914"/>
              <a:gd name="connsiteX96" fmla="*/ 500497 w 1492903"/>
              <a:gd name="connsiteY96" fmla="*/ 758389 h 1113914"/>
              <a:gd name="connsiteX97" fmla="*/ 413824 w 1492903"/>
              <a:gd name="connsiteY97" fmla="*/ 780057 h 1113914"/>
              <a:gd name="connsiteX98" fmla="*/ 340152 w 1492903"/>
              <a:gd name="connsiteY98" fmla="*/ 797392 h 1113914"/>
              <a:gd name="connsiteX99" fmla="*/ 244812 w 1492903"/>
              <a:gd name="connsiteY99" fmla="*/ 810393 h 1113914"/>
              <a:gd name="connsiteX100" fmla="*/ 223144 w 1492903"/>
              <a:gd name="connsiteY100" fmla="*/ 814726 h 1113914"/>
              <a:gd name="connsiteX101" fmla="*/ 210143 w 1492903"/>
              <a:gd name="connsiteY101" fmla="*/ 819060 h 1113914"/>
              <a:gd name="connsiteX102" fmla="*/ 179807 w 1492903"/>
              <a:gd name="connsiteY102" fmla="*/ 823394 h 1113914"/>
              <a:gd name="connsiteX103" fmla="*/ 153805 w 1492903"/>
              <a:gd name="connsiteY103" fmla="*/ 827727 h 1113914"/>
              <a:gd name="connsiteX104" fmla="*/ 132137 w 1492903"/>
              <a:gd name="connsiteY104" fmla="*/ 832061 h 1113914"/>
              <a:gd name="connsiteX105" fmla="*/ 88801 w 1492903"/>
              <a:gd name="connsiteY105" fmla="*/ 836395 h 1113914"/>
              <a:gd name="connsiteX106" fmla="*/ 71466 w 1492903"/>
              <a:gd name="connsiteY106" fmla="*/ 840728 h 1113914"/>
              <a:gd name="connsiteX107" fmla="*/ 2128 w 1492903"/>
              <a:gd name="connsiteY107" fmla="*/ 849396 h 1113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1492903" h="1113914">
                <a:moveTo>
                  <a:pt x="2128" y="849396"/>
                </a:moveTo>
                <a:cubicBezTo>
                  <a:pt x="-6539" y="858063"/>
                  <a:pt x="13684" y="878287"/>
                  <a:pt x="19462" y="892732"/>
                </a:cubicBezTo>
                <a:cubicBezTo>
                  <a:pt x="22351" y="899955"/>
                  <a:pt x="25669" y="907020"/>
                  <a:pt x="28129" y="914400"/>
                </a:cubicBezTo>
                <a:lnTo>
                  <a:pt x="41130" y="953403"/>
                </a:lnTo>
                <a:cubicBezTo>
                  <a:pt x="39686" y="986628"/>
                  <a:pt x="40000" y="1019976"/>
                  <a:pt x="36797" y="1053077"/>
                </a:cubicBezTo>
                <a:cubicBezTo>
                  <a:pt x="35650" y="1064934"/>
                  <a:pt x="28129" y="1087746"/>
                  <a:pt x="28129" y="1087746"/>
                </a:cubicBezTo>
                <a:cubicBezTo>
                  <a:pt x="29574" y="1093524"/>
                  <a:pt x="27698" y="1101507"/>
                  <a:pt x="32463" y="1105081"/>
                </a:cubicBezTo>
                <a:cubicBezTo>
                  <a:pt x="53708" y="1121014"/>
                  <a:pt x="101029" y="1110808"/>
                  <a:pt x="119136" y="1109415"/>
                </a:cubicBezTo>
                <a:cubicBezTo>
                  <a:pt x="132137" y="1106526"/>
                  <a:pt x="145271" y="1104179"/>
                  <a:pt x="158139" y="1100747"/>
                </a:cubicBezTo>
                <a:cubicBezTo>
                  <a:pt x="166967" y="1098393"/>
                  <a:pt x="175327" y="1094484"/>
                  <a:pt x="184141" y="1092080"/>
                </a:cubicBezTo>
                <a:cubicBezTo>
                  <a:pt x="191247" y="1090142"/>
                  <a:pt x="198632" y="1089402"/>
                  <a:pt x="205809" y="1087746"/>
                </a:cubicBezTo>
                <a:cubicBezTo>
                  <a:pt x="217416" y="1085067"/>
                  <a:pt x="228797" y="1081415"/>
                  <a:pt x="240478" y="1079079"/>
                </a:cubicBezTo>
                <a:cubicBezTo>
                  <a:pt x="317224" y="1063728"/>
                  <a:pt x="199455" y="1087042"/>
                  <a:pt x="288148" y="1070412"/>
                </a:cubicBezTo>
                <a:cubicBezTo>
                  <a:pt x="302627" y="1067697"/>
                  <a:pt x="317039" y="1064633"/>
                  <a:pt x="331485" y="1061744"/>
                </a:cubicBezTo>
                <a:cubicBezTo>
                  <a:pt x="338708" y="1060299"/>
                  <a:pt x="346165" y="1059740"/>
                  <a:pt x="353153" y="1057411"/>
                </a:cubicBezTo>
                <a:cubicBezTo>
                  <a:pt x="361820" y="1054522"/>
                  <a:pt x="370341" y="1051147"/>
                  <a:pt x="379155" y="1048743"/>
                </a:cubicBezTo>
                <a:cubicBezTo>
                  <a:pt x="386261" y="1046805"/>
                  <a:pt x="393633" y="1046008"/>
                  <a:pt x="400823" y="1044410"/>
                </a:cubicBezTo>
                <a:cubicBezTo>
                  <a:pt x="406637" y="1043118"/>
                  <a:pt x="412330" y="1041303"/>
                  <a:pt x="418158" y="1040076"/>
                </a:cubicBezTo>
                <a:cubicBezTo>
                  <a:pt x="439781" y="1035524"/>
                  <a:pt x="461288" y="1030200"/>
                  <a:pt x="483163" y="1027075"/>
                </a:cubicBezTo>
                <a:cubicBezTo>
                  <a:pt x="510828" y="1023123"/>
                  <a:pt x="528367" y="1021191"/>
                  <a:pt x="556835" y="1014074"/>
                </a:cubicBezTo>
                <a:cubicBezTo>
                  <a:pt x="587390" y="1006435"/>
                  <a:pt x="590157" y="1006686"/>
                  <a:pt x="617506" y="996740"/>
                </a:cubicBezTo>
                <a:cubicBezTo>
                  <a:pt x="624817" y="994081"/>
                  <a:pt x="631694" y="990209"/>
                  <a:pt x="639174" y="988072"/>
                </a:cubicBezTo>
                <a:cubicBezTo>
                  <a:pt x="651980" y="984413"/>
                  <a:pt x="665176" y="982294"/>
                  <a:pt x="678177" y="979405"/>
                </a:cubicBezTo>
                <a:cubicBezTo>
                  <a:pt x="683955" y="976516"/>
                  <a:pt x="690087" y="974247"/>
                  <a:pt x="695511" y="970738"/>
                </a:cubicBezTo>
                <a:cubicBezTo>
                  <a:pt x="714687" y="958330"/>
                  <a:pt x="732018" y="943067"/>
                  <a:pt x="751849" y="931735"/>
                </a:cubicBezTo>
                <a:cubicBezTo>
                  <a:pt x="761961" y="925957"/>
                  <a:pt x="771960" y="919977"/>
                  <a:pt x="782184" y="914400"/>
                </a:cubicBezTo>
                <a:cubicBezTo>
                  <a:pt x="787855" y="911306"/>
                  <a:pt x="794007" y="909102"/>
                  <a:pt x="799519" y="905733"/>
                </a:cubicBezTo>
                <a:cubicBezTo>
                  <a:pt x="820034" y="893196"/>
                  <a:pt x="840956" y="881155"/>
                  <a:pt x="860190" y="866730"/>
                </a:cubicBezTo>
                <a:cubicBezTo>
                  <a:pt x="916885" y="824210"/>
                  <a:pt x="846138" y="876768"/>
                  <a:pt x="890526" y="845062"/>
                </a:cubicBezTo>
                <a:cubicBezTo>
                  <a:pt x="896403" y="840864"/>
                  <a:pt x="901943" y="836203"/>
                  <a:pt x="907860" y="832061"/>
                </a:cubicBezTo>
                <a:cubicBezTo>
                  <a:pt x="916394" y="826087"/>
                  <a:pt x="925328" y="820700"/>
                  <a:pt x="933862" y="814726"/>
                </a:cubicBezTo>
                <a:cubicBezTo>
                  <a:pt x="939779" y="810584"/>
                  <a:pt x="945799" y="806524"/>
                  <a:pt x="951197" y="801725"/>
                </a:cubicBezTo>
                <a:cubicBezTo>
                  <a:pt x="958831" y="794939"/>
                  <a:pt x="964203" y="785471"/>
                  <a:pt x="972865" y="780057"/>
                </a:cubicBezTo>
                <a:cubicBezTo>
                  <a:pt x="993634" y="767076"/>
                  <a:pt x="1018728" y="752383"/>
                  <a:pt x="1037870" y="736721"/>
                </a:cubicBezTo>
                <a:cubicBezTo>
                  <a:pt x="1044194" y="731546"/>
                  <a:pt x="1048754" y="724403"/>
                  <a:pt x="1055204" y="719386"/>
                </a:cubicBezTo>
                <a:cubicBezTo>
                  <a:pt x="1061853" y="714215"/>
                  <a:pt x="1070224" y="711556"/>
                  <a:pt x="1076873" y="706385"/>
                </a:cubicBezTo>
                <a:cubicBezTo>
                  <a:pt x="1083323" y="701368"/>
                  <a:pt x="1087826" y="694156"/>
                  <a:pt x="1094207" y="689051"/>
                </a:cubicBezTo>
                <a:cubicBezTo>
                  <a:pt x="1109912" y="676487"/>
                  <a:pt x="1123182" y="671880"/>
                  <a:pt x="1137544" y="658715"/>
                </a:cubicBezTo>
                <a:cubicBezTo>
                  <a:pt x="1149591" y="647672"/>
                  <a:pt x="1160657" y="635602"/>
                  <a:pt x="1172213" y="624046"/>
                </a:cubicBezTo>
                <a:cubicBezTo>
                  <a:pt x="1177991" y="618268"/>
                  <a:pt x="1183166" y="611816"/>
                  <a:pt x="1189547" y="606711"/>
                </a:cubicBezTo>
                <a:cubicBezTo>
                  <a:pt x="1239415" y="566820"/>
                  <a:pt x="1178344" y="616981"/>
                  <a:pt x="1241551" y="559041"/>
                </a:cubicBezTo>
                <a:cubicBezTo>
                  <a:pt x="1281392" y="522520"/>
                  <a:pt x="1245847" y="564101"/>
                  <a:pt x="1293555" y="511371"/>
                </a:cubicBezTo>
                <a:cubicBezTo>
                  <a:pt x="1311426" y="491619"/>
                  <a:pt x="1330784" y="472863"/>
                  <a:pt x="1345559" y="450700"/>
                </a:cubicBezTo>
                <a:cubicBezTo>
                  <a:pt x="1351337" y="442033"/>
                  <a:pt x="1356498" y="432921"/>
                  <a:pt x="1362893" y="424698"/>
                </a:cubicBezTo>
                <a:cubicBezTo>
                  <a:pt x="1366656" y="419860"/>
                  <a:pt x="1372682" y="416917"/>
                  <a:pt x="1375894" y="411697"/>
                </a:cubicBezTo>
                <a:cubicBezTo>
                  <a:pt x="1384359" y="397942"/>
                  <a:pt x="1390340" y="382806"/>
                  <a:pt x="1397563" y="368361"/>
                </a:cubicBezTo>
                <a:lnTo>
                  <a:pt x="1427898" y="307689"/>
                </a:lnTo>
                <a:cubicBezTo>
                  <a:pt x="1435121" y="290355"/>
                  <a:pt x="1441168" y="272482"/>
                  <a:pt x="1449566" y="255686"/>
                </a:cubicBezTo>
                <a:lnTo>
                  <a:pt x="1471235" y="212349"/>
                </a:lnTo>
                <a:cubicBezTo>
                  <a:pt x="1472679" y="206571"/>
                  <a:pt x="1473792" y="200700"/>
                  <a:pt x="1475568" y="195015"/>
                </a:cubicBezTo>
                <a:cubicBezTo>
                  <a:pt x="1481018" y="177574"/>
                  <a:pt x="1492903" y="143011"/>
                  <a:pt x="1492903" y="143011"/>
                </a:cubicBezTo>
                <a:cubicBezTo>
                  <a:pt x="1491458" y="119898"/>
                  <a:pt x="1493111" y="96380"/>
                  <a:pt x="1488569" y="73672"/>
                </a:cubicBezTo>
                <a:cubicBezTo>
                  <a:pt x="1484015" y="50901"/>
                  <a:pt x="1461027" y="53989"/>
                  <a:pt x="1445233" y="47671"/>
                </a:cubicBezTo>
                <a:cubicBezTo>
                  <a:pt x="1433237" y="42872"/>
                  <a:pt x="1422721" y="34712"/>
                  <a:pt x="1410564" y="30336"/>
                </a:cubicBezTo>
                <a:cubicBezTo>
                  <a:pt x="1376448" y="18054"/>
                  <a:pt x="1337998" y="8945"/>
                  <a:pt x="1302222" y="0"/>
                </a:cubicBezTo>
                <a:cubicBezTo>
                  <a:pt x="1283443" y="2889"/>
                  <a:pt x="1262262" y="-965"/>
                  <a:pt x="1245885" y="8668"/>
                </a:cubicBezTo>
                <a:cubicBezTo>
                  <a:pt x="1222424" y="22469"/>
                  <a:pt x="1234079" y="39902"/>
                  <a:pt x="1224217" y="56338"/>
                </a:cubicBezTo>
                <a:cubicBezTo>
                  <a:pt x="1222115" y="59842"/>
                  <a:pt x="1218438" y="62116"/>
                  <a:pt x="1215549" y="65005"/>
                </a:cubicBezTo>
                <a:cubicBezTo>
                  <a:pt x="1212660" y="72228"/>
                  <a:pt x="1210361" y="79715"/>
                  <a:pt x="1206882" y="86673"/>
                </a:cubicBezTo>
                <a:cubicBezTo>
                  <a:pt x="1204553" y="91332"/>
                  <a:pt x="1200544" y="95016"/>
                  <a:pt x="1198215" y="99674"/>
                </a:cubicBezTo>
                <a:cubicBezTo>
                  <a:pt x="1196172" y="103760"/>
                  <a:pt x="1196100" y="108682"/>
                  <a:pt x="1193881" y="112675"/>
                </a:cubicBezTo>
                <a:cubicBezTo>
                  <a:pt x="1188822" y="121781"/>
                  <a:pt x="1182796" y="130343"/>
                  <a:pt x="1176546" y="138677"/>
                </a:cubicBezTo>
                <a:cubicBezTo>
                  <a:pt x="1172213" y="144455"/>
                  <a:pt x="1167054" y="149698"/>
                  <a:pt x="1163546" y="156012"/>
                </a:cubicBezTo>
                <a:cubicBezTo>
                  <a:pt x="1159768" y="162812"/>
                  <a:pt x="1158037" y="170571"/>
                  <a:pt x="1154878" y="177680"/>
                </a:cubicBezTo>
                <a:cubicBezTo>
                  <a:pt x="1152254" y="183583"/>
                  <a:pt x="1149597" y="189513"/>
                  <a:pt x="1146211" y="195015"/>
                </a:cubicBezTo>
                <a:cubicBezTo>
                  <a:pt x="1138022" y="208322"/>
                  <a:pt x="1120209" y="234017"/>
                  <a:pt x="1120209" y="234017"/>
                </a:cubicBezTo>
                <a:cubicBezTo>
                  <a:pt x="1111814" y="267593"/>
                  <a:pt x="1122735" y="236546"/>
                  <a:pt x="1102874" y="264353"/>
                </a:cubicBezTo>
                <a:cubicBezTo>
                  <a:pt x="1099119" y="269610"/>
                  <a:pt x="1097631" y="276210"/>
                  <a:pt x="1094207" y="281688"/>
                </a:cubicBezTo>
                <a:cubicBezTo>
                  <a:pt x="1090379" y="287813"/>
                  <a:pt x="1085034" y="292897"/>
                  <a:pt x="1081206" y="299022"/>
                </a:cubicBezTo>
                <a:cubicBezTo>
                  <a:pt x="1077782" y="304500"/>
                  <a:pt x="1075676" y="310710"/>
                  <a:pt x="1072539" y="316357"/>
                </a:cubicBezTo>
                <a:cubicBezTo>
                  <a:pt x="1068448" y="323720"/>
                  <a:pt x="1063872" y="330802"/>
                  <a:pt x="1059538" y="338025"/>
                </a:cubicBezTo>
                <a:cubicBezTo>
                  <a:pt x="1054069" y="359901"/>
                  <a:pt x="1053395" y="370170"/>
                  <a:pt x="1033536" y="390029"/>
                </a:cubicBezTo>
                <a:cubicBezTo>
                  <a:pt x="1029202" y="394363"/>
                  <a:pt x="1024097" y="398043"/>
                  <a:pt x="1020535" y="403030"/>
                </a:cubicBezTo>
                <a:cubicBezTo>
                  <a:pt x="1016780" y="408287"/>
                  <a:pt x="1015834" y="415265"/>
                  <a:pt x="1011868" y="420364"/>
                </a:cubicBezTo>
                <a:cubicBezTo>
                  <a:pt x="1005597" y="428427"/>
                  <a:pt x="997423" y="434810"/>
                  <a:pt x="990200" y="442033"/>
                </a:cubicBezTo>
                <a:cubicBezTo>
                  <a:pt x="985866" y="446367"/>
                  <a:pt x="982298" y="451634"/>
                  <a:pt x="977199" y="455034"/>
                </a:cubicBezTo>
                <a:cubicBezTo>
                  <a:pt x="962681" y="464712"/>
                  <a:pt x="939235" y="479995"/>
                  <a:pt x="929528" y="489703"/>
                </a:cubicBezTo>
                <a:cubicBezTo>
                  <a:pt x="896968" y="522265"/>
                  <a:pt x="942354" y="478576"/>
                  <a:pt x="890526" y="520038"/>
                </a:cubicBezTo>
                <a:cubicBezTo>
                  <a:pt x="854021" y="549242"/>
                  <a:pt x="892044" y="527947"/>
                  <a:pt x="855856" y="546040"/>
                </a:cubicBezTo>
                <a:cubicBezTo>
                  <a:pt x="851522" y="550374"/>
                  <a:pt x="847758" y="555364"/>
                  <a:pt x="842855" y="559041"/>
                </a:cubicBezTo>
                <a:cubicBezTo>
                  <a:pt x="836117" y="564095"/>
                  <a:pt x="828330" y="567578"/>
                  <a:pt x="821187" y="572042"/>
                </a:cubicBezTo>
                <a:cubicBezTo>
                  <a:pt x="816770" y="574802"/>
                  <a:pt x="812353" y="577584"/>
                  <a:pt x="808186" y="580709"/>
                </a:cubicBezTo>
                <a:cubicBezTo>
                  <a:pt x="800786" y="586259"/>
                  <a:pt x="794096" y="592740"/>
                  <a:pt x="786518" y="598044"/>
                </a:cubicBezTo>
                <a:cubicBezTo>
                  <a:pt x="779618" y="602874"/>
                  <a:pt x="771704" y="606149"/>
                  <a:pt x="764850" y="611045"/>
                </a:cubicBezTo>
                <a:cubicBezTo>
                  <a:pt x="761525" y="613420"/>
                  <a:pt x="759686" y="617610"/>
                  <a:pt x="756182" y="619712"/>
                </a:cubicBezTo>
                <a:cubicBezTo>
                  <a:pt x="752265" y="622062"/>
                  <a:pt x="747268" y="622003"/>
                  <a:pt x="743182" y="624046"/>
                </a:cubicBezTo>
                <a:cubicBezTo>
                  <a:pt x="738524" y="626375"/>
                  <a:pt x="734703" y="630129"/>
                  <a:pt x="730181" y="632713"/>
                </a:cubicBezTo>
                <a:cubicBezTo>
                  <a:pt x="724572" y="635918"/>
                  <a:pt x="718624" y="638491"/>
                  <a:pt x="712846" y="641380"/>
                </a:cubicBezTo>
                <a:cubicBezTo>
                  <a:pt x="695402" y="658826"/>
                  <a:pt x="714799" y="642400"/>
                  <a:pt x="686844" y="654381"/>
                </a:cubicBezTo>
                <a:cubicBezTo>
                  <a:pt x="682057" y="656433"/>
                  <a:pt x="678260" y="660288"/>
                  <a:pt x="673843" y="663049"/>
                </a:cubicBezTo>
                <a:cubicBezTo>
                  <a:pt x="666700" y="667513"/>
                  <a:pt x="659183" y="671378"/>
                  <a:pt x="652175" y="676050"/>
                </a:cubicBezTo>
                <a:cubicBezTo>
                  <a:pt x="637503" y="685831"/>
                  <a:pt x="623958" y="697313"/>
                  <a:pt x="608838" y="706385"/>
                </a:cubicBezTo>
                <a:cubicBezTo>
                  <a:pt x="602167" y="710387"/>
                  <a:pt x="594219" y="711762"/>
                  <a:pt x="587170" y="715052"/>
                </a:cubicBezTo>
                <a:cubicBezTo>
                  <a:pt x="572535" y="721882"/>
                  <a:pt x="559156" y="731614"/>
                  <a:pt x="543834" y="736721"/>
                </a:cubicBezTo>
                <a:cubicBezTo>
                  <a:pt x="539500" y="738165"/>
                  <a:pt x="535032" y="739255"/>
                  <a:pt x="530833" y="741054"/>
                </a:cubicBezTo>
                <a:cubicBezTo>
                  <a:pt x="524895" y="743599"/>
                  <a:pt x="519107" y="746517"/>
                  <a:pt x="513498" y="749722"/>
                </a:cubicBezTo>
                <a:cubicBezTo>
                  <a:pt x="508976" y="752306"/>
                  <a:pt x="505408" y="756656"/>
                  <a:pt x="500497" y="758389"/>
                </a:cubicBezTo>
                <a:cubicBezTo>
                  <a:pt x="456317" y="773982"/>
                  <a:pt x="450154" y="774003"/>
                  <a:pt x="413824" y="780057"/>
                </a:cubicBezTo>
                <a:cubicBezTo>
                  <a:pt x="370558" y="794480"/>
                  <a:pt x="400244" y="785946"/>
                  <a:pt x="340152" y="797392"/>
                </a:cubicBezTo>
                <a:cubicBezTo>
                  <a:pt x="274390" y="809918"/>
                  <a:pt x="317836" y="804307"/>
                  <a:pt x="244812" y="810393"/>
                </a:cubicBezTo>
                <a:cubicBezTo>
                  <a:pt x="237589" y="811837"/>
                  <a:pt x="230290" y="812940"/>
                  <a:pt x="223144" y="814726"/>
                </a:cubicBezTo>
                <a:cubicBezTo>
                  <a:pt x="218712" y="815834"/>
                  <a:pt x="214622" y="818164"/>
                  <a:pt x="210143" y="819060"/>
                </a:cubicBezTo>
                <a:cubicBezTo>
                  <a:pt x="200127" y="821063"/>
                  <a:pt x="189903" y="821841"/>
                  <a:pt x="179807" y="823394"/>
                </a:cubicBezTo>
                <a:cubicBezTo>
                  <a:pt x="171122" y="824730"/>
                  <a:pt x="162450" y="826155"/>
                  <a:pt x="153805" y="827727"/>
                </a:cubicBezTo>
                <a:cubicBezTo>
                  <a:pt x="146558" y="829045"/>
                  <a:pt x="139438" y="831087"/>
                  <a:pt x="132137" y="832061"/>
                </a:cubicBezTo>
                <a:cubicBezTo>
                  <a:pt x="117747" y="833980"/>
                  <a:pt x="103246" y="834950"/>
                  <a:pt x="88801" y="836395"/>
                </a:cubicBezTo>
                <a:lnTo>
                  <a:pt x="71466" y="840728"/>
                </a:lnTo>
                <a:cubicBezTo>
                  <a:pt x="32546" y="849709"/>
                  <a:pt x="10795" y="840729"/>
                  <a:pt x="2128" y="849396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6" name="Freeform: Participation">
            <a:hlinkClick r:id="rId22" action="ppaction://hlinksldjump"/>
            <a:extLst>
              <a:ext uri="{FF2B5EF4-FFF2-40B4-BE49-F238E27FC236}">
                <a16:creationId xmlns:a16="http://schemas.microsoft.com/office/drawing/2014/main" id="{3FD91001-92A9-473D-8357-F6BC7344CFD5}"/>
              </a:ext>
            </a:extLst>
          </p:cNvPr>
          <p:cNvSpPr/>
          <p:nvPr/>
        </p:nvSpPr>
        <p:spPr>
          <a:xfrm rot="300000">
            <a:off x="8807600" y="2267673"/>
            <a:ext cx="793058" cy="1682224"/>
          </a:xfrm>
          <a:custGeom>
            <a:avLst/>
            <a:gdLst>
              <a:gd name="connsiteX0" fmla="*/ 130010 w 793058"/>
              <a:gd name="connsiteY0" fmla="*/ 769 h 1682224"/>
              <a:gd name="connsiteX1" fmla="*/ 91007 w 793058"/>
              <a:gd name="connsiteY1" fmla="*/ 31104 h 1682224"/>
              <a:gd name="connsiteX2" fmla="*/ 73672 w 793058"/>
              <a:gd name="connsiteY2" fmla="*/ 57106 h 1682224"/>
              <a:gd name="connsiteX3" fmla="*/ 52004 w 793058"/>
              <a:gd name="connsiteY3" fmla="*/ 83108 h 1682224"/>
              <a:gd name="connsiteX4" fmla="*/ 39003 w 793058"/>
              <a:gd name="connsiteY4" fmla="*/ 104776 h 1682224"/>
              <a:gd name="connsiteX5" fmla="*/ 26002 w 793058"/>
              <a:gd name="connsiteY5" fmla="*/ 122111 h 1682224"/>
              <a:gd name="connsiteX6" fmla="*/ 21669 w 793058"/>
              <a:gd name="connsiteY6" fmla="*/ 139445 h 1682224"/>
              <a:gd name="connsiteX7" fmla="*/ 13001 w 793058"/>
              <a:gd name="connsiteY7" fmla="*/ 148113 h 1682224"/>
              <a:gd name="connsiteX8" fmla="*/ 8668 w 793058"/>
              <a:gd name="connsiteY8" fmla="*/ 178448 h 1682224"/>
              <a:gd name="connsiteX9" fmla="*/ 4334 w 793058"/>
              <a:gd name="connsiteY9" fmla="*/ 195783 h 1682224"/>
              <a:gd name="connsiteX10" fmla="*/ 0 w 793058"/>
              <a:gd name="connsiteY10" fmla="*/ 217451 h 1682224"/>
              <a:gd name="connsiteX11" fmla="*/ 30336 w 793058"/>
              <a:gd name="connsiteY11" fmla="*/ 239119 h 1682224"/>
              <a:gd name="connsiteX12" fmla="*/ 43337 w 793058"/>
              <a:gd name="connsiteY12" fmla="*/ 243453 h 1682224"/>
              <a:gd name="connsiteX13" fmla="*/ 91007 w 793058"/>
              <a:gd name="connsiteY13" fmla="*/ 269455 h 1682224"/>
              <a:gd name="connsiteX14" fmla="*/ 134343 w 793058"/>
              <a:gd name="connsiteY14" fmla="*/ 304124 h 1682224"/>
              <a:gd name="connsiteX15" fmla="*/ 156012 w 793058"/>
              <a:gd name="connsiteY15" fmla="*/ 317125 h 1682224"/>
              <a:gd name="connsiteX16" fmla="*/ 190681 w 793058"/>
              <a:gd name="connsiteY16" fmla="*/ 356128 h 1682224"/>
              <a:gd name="connsiteX17" fmla="*/ 203682 w 793058"/>
              <a:gd name="connsiteY17" fmla="*/ 369129 h 1682224"/>
              <a:gd name="connsiteX18" fmla="*/ 212349 w 793058"/>
              <a:gd name="connsiteY18" fmla="*/ 382130 h 1682224"/>
              <a:gd name="connsiteX19" fmla="*/ 225350 w 793058"/>
              <a:gd name="connsiteY19" fmla="*/ 399464 h 1682224"/>
              <a:gd name="connsiteX20" fmla="*/ 234017 w 793058"/>
              <a:gd name="connsiteY20" fmla="*/ 416799 h 1682224"/>
              <a:gd name="connsiteX21" fmla="*/ 242685 w 793058"/>
              <a:gd name="connsiteY21" fmla="*/ 429800 h 1682224"/>
              <a:gd name="connsiteX22" fmla="*/ 255686 w 793058"/>
              <a:gd name="connsiteY22" fmla="*/ 460135 h 1682224"/>
              <a:gd name="connsiteX23" fmla="*/ 264353 w 793058"/>
              <a:gd name="connsiteY23" fmla="*/ 473136 h 1682224"/>
              <a:gd name="connsiteX24" fmla="*/ 273020 w 793058"/>
              <a:gd name="connsiteY24" fmla="*/ 490471 h 1682224"/>
              <a:gd name="connsiteX25" fmla="*/ 290355 w 793058"/>
              <a:gd name="connsiteY25" fmla="*/ 516473 h 1682224"/>
              <a:gd name="connsiteX26" fmla="*/ 299022 w 793058"/>
              <a:gd name="connsiteY26" fmla="*/ 533807 h 1682224"/>
              <a:gd name="connsiteX27" fmla="*/ 329358 w 793058"/>
              <a:gd name="connsiteY27" fmla="*/ 577144 h 1682224"/>
              <a:gd name="connsiteX28" fmla="*/ 342359 w 793058"/>
              <a:gd name="connsiteY28" fmla="*/ 598812 h 1682224"/>
              <a:gd name="connsiteX29" fmla="*/ 355360 w 793058"/>
              <a:gd name="connsiteY29" fmla="*/ 633481 h 1682224"/>
              <a:gd name="connsiteX30" fmla="*/ 377028 w 793058"/>
              <a:gd name="connsiteY30" fmla="*/ 672484 h 1682224"/>
              <a:gd name="connsiteX31" fmla="*/ 394362 w 793058"/>
              <a:gd name="connsiteY31" fmla="*/ 724488 h 1682224"/>
              <a:gd name="connsiteX32" fmla="*/ 411697 w 793058"/>
              <a:gd name="connsiteY32" fmla="*/ 767824 h 1682224"/>
              <a:gd name="connsiteX33" fmla="*/ 420364 w 793058"/>
              <a:gd name="connsiteY33" fmla="*/ 776492 h 1682224"/>
              <a:gd name="connsiteX34" fmla="*/ 429032 w 793058"/>
              <a:gd name="connsiteY34" fmla="*/ 802494 h 1682224"/>
              <a:gd name="connsiteX35" fmla="*/ 437699 w 793058"/>
              <a:gd name="connsiteY35" fmla="*/ 841497 h 1682224"/>
              <a:gd name="connsiteX36" fmla="*/ 442033 w 793058"/>
              <a:gd name="connsiteY36" fmla="*/ 858831 h 1682224"/>
              <a:gd name="connsiteX37" fmla="*/ 450700 w 793058"/>
              <a:gd name="connsiteY37" fmla="*/ 893500 h 1682224"/>
              <a:gd name="connsiteX38" fmla="*/ 455033 w 793058"/>
              <a:gd name="connsiteY38" fmla="*/ 988841 h 1682224"/>
              <a:gd name="connsiteX39" fmla="*/ 472368 w 793058"/>
              <a:gd name="connsiteY39" fmla="*/ 1040844 h 1682224"/>
              <a:gd name="connsiteX40" fmla="*/ 476702 w 793058"/>
              <a:gd name="connsiteY40" fmla="*/ 1062513 h 1682224"/>
              <a:gd name="connsiteX41" fmla="*/ 481035 w 793058"/>
              <a:gd name="connsiteY41" fmla="*/ 1209857 h 1682224"/>
              <a:gd name="connsiteX42" fmla="*/ 485369 w 793058"/>
              <a:gd name="connsiteY42" fmla="*/ 1235859 h 1682224"/>
              <a:gd name="connsiteX43" fmla="*/ 498370 w 793058"/>
              <a:gd name="connsiteY43" fmla="*/ 1335533 h 1682224"/>
              <a:gd name="connsiteX44" fmla="*/ 494036 w 793058"/>
              <a:gd name="connsiteY44" fmla="*/ 1396204 h 1682224"/>
              <a:gd name="connsiteX45" fmla="*/ 489703 w 793058"/>
              <a:gd name="connsiteY45" fmla="*/ 1409205 h 1682224"/>
              <a:gd name="connsiteX46" fmla="*/ 481035 w 793058"/>
              <a:gd name="connsiteY46" fmla="*/ 1430873 h 1682224"/>
              <a:gd name="connsiteX47" fmla="*/ 476702 w 793058"/>
              <a:gd name="connsiteY47" fmla="*/ 1443874 h 1682224"/>
              <a:gd name="connsiteX48" fmla="*/ 468034 w 793058"/>
              <a:gd name="connsiteY48" fmla="*/ 1456875 h 1682224"/>
              <a:gd name="connsiteX49" fmla="*/ 459367 w 793058"/>
              <a:gd name="connsiteY49" fmla="*/ 1487210 h 1682224"/>
              <a:gd name="connsiteX50" fmla="*/ 455033 w 793058"/>
              <a:gd name="connsiteY50" fmla="*/ 1504545 h 1682224"/>
              <a:gd name="connsiteX51" fmla="*/ 446366 w 793058"/>
              <a:gd name="connsiteY51" fmla="*/ 1521879 h 1682224"/>
              <a:gd name="connsiteX52" fmla="*/ 450700 w 793058"/>
              <a:gd name="connsiteY52" fmla="*/ 1617220 h 1682224"/>
              <a:gd name="connsiteX53" fmla="*/ 463701 w 793058"/>
              <a:gd name="connsiteY53" fmla="*/ 1625887 h 1682224"/>
              <a:gd name="connsiteX54" fmla="*/ 537373 w 793058"/>
              <a:gd name="connsiteY54" fmla="*/ 1630221 h 1682224"/>
              <a:gd name="connsiteX55" fmla="*/ 585043 w 793058"/>
              <a:gd name="connsiteY55" fmla="*/ 1651889 h 1682224"/>
              <a:gd name="connsiteX56" fmla="*/ 602378 w 793058"/>
              <a:gd name="connsiteY56" fmla="*/ 1656223 h 1682224"/>
              <a:gd name="connsiteX57" fmla="*/ 615378 w 793058"/>
              <a:gd name="connsiteY57" fmla="*/ 1660556 h 1682224"/>
              <a:gd name="connsiteX58" fmla="*/ 628379 w 793058"/>
              <a:gd name="connsiteY58" fmla="*/ 1669224 h 1682224"/>
              <a:gd name="connsiteX59" fmla="*/ 654381 w 793058"/>
              <a:gd name="connsiteY59" fmla="*/ 1682224 h 1682224"/>
              <a:gd name="connsiteX60" fmla="*/ 689051 w 793058"/>
              <a:gd name="connsiteY60" fmla="*/ 1677891 h 1682224"/>
              <a:gd name="connsiteX61" fmla="*/ 693384 w 793058"/>
              <a:gd name="connsiteY61" fmla="*/ 1656223 h 1682224"/>
              <a:gd name="connsiteX62" fmla="*/ 710719 w 793058"/>
              <a:gd name="connsiteY62" fmla="*/ 1582551 h 1682224"/>
              <a:gd name="connsiteX63" fmla="*/ 715052 w 793058"/>
              <a:gd name="connsiteY63" fmla="*/ 1565216 h 1682224"/>
              <a:gd name="connsiteX64" fmla="*/ 719386 w 793058"/>
              <a:gd name="connsiteY64" fmla="*/ 1552215 h 1682224"/>
              <a:gd name="connsiteX65" fmla="*/ 723720 w 793058"/>
              <a:gd name="connsiteY65" fmla="*/ 1526213 h 1682224"/>
              <a:gd name="connsiteX66" fmla="*/ 732387 w 793058"/>
              <a:gd name="connsiteY66" fmla="*/ 1348533 h 1682224"/>
              <a:gd name="connsiteX67" fmla="*/ 741054 w 793058"/>
              <a:gd name="connsiteY67" fmla="*/ 1318198 h 1682224"/>
              <a:gd name="connsiteX68" fmla="*/ 754055 w 793058"/>
              <a:gd name="connsiteY68" fmla="*/ 1261860 h 1682224"/>
              <a:gd name="connsiteX69" fmla="*/ 767056 w 793058"/>
              <a:gd name="connsiteY69" fmla="*/ 1218524 h 1682224"/>
              <a:gd name="connsiteX70" fmla="*/ 775724 w 793058"/>
              <a:gd name="connsiteY70" fmla="*/ 1196856 h 1682224"/>
              <a:gd name="connsiteX71" fmla="*/ 793058 w 793058"/>
              <a:gd name="connsiteY71" fmla="*/ 1136185 h 1682224"/>
              <a:gd name="connsiteX72" fmla="*/ 788724 w 793058"/>
              <a:gd name="connsiteY72" fmla="*/ 1071180 h 1682224"/>
              <a:gd name="connsiteX73" fmla="*/ 780057 w 793058"/>
              <a:gd name="connsiteY73" fmla="*/ 1053845 h 1682224"/>
              <a:gd name="connsiteX74" fmla="*/ 758389 w 793058"/>
              <a:gd name="connsiteY74" fmla="*/ 1001842 h 1682224"/>
              <a:gd name="connsiteX75" fmla="*/ 749722 w 793058"/>
              <a:gd name="connsiteY75" fmla="*/ 962839 h 1682224"/>
              <a:gd name="connsiteX76" fmla="*/ 741054 w 793058"/>
              <a:gd name="connsiteY76" fmla="*/ 945504 h 1682224"/>
              <a:gd name="connsiteX77" fmla="*/ 728053 w 793058"/>
              <a:gd name="connsiteY77" fmla="*/ 919502 h 1682224"/>
              <a:gd name="connsiteX78" fmla="*/ 723720 w 793058"/>
              <a:gd name="connsiteY78" fmla="*/ 893500 h 1682224"/>
              <a:gd name="connsiteX79" fmla="*/ 715052 w 793058"/>
              <a:gd name="connsiteY79" fmla="*/ 871832 h 1682224"/>
              <a:gd name="connsiteX80" fmla="*/ 697718 w 793058"/>
              <a:gd name="connsiteY80" fmla="*/ 824162 h 1682224"/>
              <a:gd name="connsiteX81" fmla="*/ 676050 w 793058"/>
              <a:gd name="connsiteY81" fmla="*/ 776492 h 1682224"/>
              <a:gd name="connsiteX82" fmla="*/ 654381 w 793058"/>
              <a:gd name="connsiteY82" fmla="*/ 720154 h 1682224"/>
              <a:gd name="connsiteX83" fmla="*/ 645714 w 793058"/>
              <a:gd name="connsiteY83" fmla="*/ 698486 h 1682224"/>
              <a:gd name="connsiteX84" fmla="*/ 641380 w 793058"/>
              <a:gd name="connsiteY84" fmla="*/ 685485 h 1682224"/>
              <a:gd name="connsiteX85" fmla="*/ 628379 w 793058"/>
              <a:gd name="connsiteY85" fmla="*/ 642149 h 1682224"/>
              <a:gd name="connsiteX86" fmla="*/ 615378 w 793058"/>
              <a:gd name="connsiteY86" fmla="*/ 611813 h 1682224"/>
              <a:gd name="connsiteX87" fmla="*/ 606711 w 793058"/>
              <a:gd name="connsiteY87" fmla="*/ 568477 h 1682224"/>
              <a:gd name="connsiteX88" fmla="*/ 598044 w 793058"/>
              <a:gd name="connsiteY88" fmla="*/ 542475 h 1682224"/>
              <a:gd name="connsiteX89" fmla="*/ 593710 w 793058"/>
              <a:gd name="connsiteY89" fmla="*/ 520806 h 1682224"/>
              <a:gd name="connsiteX90" fmla="*/ 580709 w 793058"/>
              <a:gd name="connsiteY90" fmla="*/ 494805 h 1682224"/>
              <a:gd name="connsiteX91" fmla="*/ 567708 w 793058"/>
              <a:gd name="connsiteY91" fmla="*/ 451468 h 1682224"/>
              <a:gd name="connsiteX92" fmla="*/ 515705 w 793058"/>
              <a:gd name="connsiteY92" fmla="*/ 382130 h 1682224"/>
              <a:gd name="connsiteX93" fmla="*/ 485369 w 793058"/>
              <a:gd name="connsiteY93" fmla="*/ 347460 h 1682224"/>
              <a:gd name="connsiteX94" fmla="*/ 468034 w 793058"/>
              <a:gd name="connsiteY94" fmla="*/ 325792 h 1682224"/>
              <a:gd name="connsiteX95" fmla="*/ 437699 w 793058"/>
              <a:gd name="connsiteY95" fmla="*/ 304124 h 1682224"/>
              <a:gd name="connsiteX96" fmla="*/ 433365 w 793058"/>
              <a:gd name="connsiteY96" fmla="*/ 291123 h 1682224"/>
              <a:gd name="connsiteX97" fmla="*/ 394362 w 793058"/>
              <a:gd name="connsiteY97" fmla="*/ 256454 h 1682224"/>
              <a:gd name="connsiteX98" fmla="*/ 381361 w 793058"/>
              <a:gd name="connsiteY98" fmla="*/ 243453 h 1682224"/>
              <a:gd name="connsiteX99" fmla="*/ 364027 w 793058"/>
              <a:gd name="connsiteY99" fmla="*/ 230452 h 1682224"/>
              <a:gd name="connsiteX100" fmla="*/ 333691 w 793058"/>
              <a:gd name="connsiteY100" fmla="*/ 191449 h 1682224"/>
              <a:gd name="connsiteX101" fmla="*/ 307689 w 793058"/>
              <a:gd name="connsiteY101" fmla="*/ 165447 h 1682224"/>
              <a:gd name="connsiteX102" fmla="*/ 294688 w 793058"/>
              <a:gd name="connsiteY102" fmla="*/ 148113 h 1682224"/>
              <a:gd name="connsiteX103" fmla="*/ 286021 w 793058"/>
              <a:gd name="connsiteY103" fmla="*/ 135112 h 1682224"/>
              <a:gd name="connsiteX104" fmla="*/ 247018 w 793058"/>
              <a:gd name="connsiteY104" fmla="*/ 87442 h 1682224"/>
              <a:gd name="connsiteX105" fmla="*/ 216683 w 793058"/>
              <a:gd name="connsiteY105" fmla="*/ 52772 h 1682224"/>
              <a:gd name="connsiteX106" fmla="*/ 208015 w 793058"/>
              <a:gd name="connsiteY106" fmla="*/ 35438 h 1682224"/>
              <a:gd name="connsiteX107" fmla="*/ 195015 w 793058"/>
              <a:gd name="connsiteY107" fmla="*/ 26770 h 1682224"/>
              <a:gd name="connsiteX108" fmla="*/ 186347 w 793058"/>
              <a:gd name="connsiteY108" fmla="*/ 18103 h 1682224"/>
              <a:gd name="connsiteX109" fmla="*/ 164679 w 793058"/>
              <a:gd name="connsiteY109" fmla="*/ 9436 h 1682224"/>
              <a:gd name="connsiteX110" fmla="*/ 130010 w 793058"/>
              <a:gd name="connsiteY110" fmla="*/ 769 h 168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793058" h="1682224">
                <a:moveTo>
                  <a:pt x="130010" y="769"/>
                </a:moveTo>
                <a:cubicBezTo>
                  <a:pt x="117731" y="4380"/>
                  <a:pt x="98372" y="16372"/>
                  <a:pt x="91007" y="31104"/>
                </a:cubicBezTo>
                <a:cubicBezTo>
                  <a:pt x="80513" y="52094"/>
                  <a:pt x="86908" y="43871"/>
                  <a:pt x="73672" y="57106"/>
                </a:cubicBezTo>
                <a:cubicBezTo>
                  <a:pt x="49002" y="106449"/>
                  <a:pt x="81404" y="48808"/>
                  <a:pt x="52004" y="83108"/>
                </a:cubicBezTo>
                <a:cubicBezTo>
                  <a:pt x="46522" y="89503"/>
                  <a:pt x="43675" y="97768"/>
                  <a:pt x="39003" y="104776"/>
                </a:cubicBezTo>
                <a:cubicBezTo>
                  <a:pt x="34996" y="110786"/>
                  <a:pt x="30336" y="116333"/>
                  <a:pt x="26002" y="122111"/>
                </a:cubicBezTo>
                <a:cubicBezTo>
                  <a:pt x="24558" y="127889"/>
                  <a:pt x="24333" y="134118"/>
                  <a:pt x="21669" y="139445"/>
                </a:cubicBezTo>
                <a:cubicBezTo>
                  <a:pt x="19842" y="143100"/>
                  <a:pt x="14293" y="144237"/>
                  <a:pt x="13001" y="148113"/>
                </a:cubicBezTo>
                <a:cubicBezTo>
                  <a:pt x="9771" y="157803"/>
                  <a:pt x="10495" y="168398"/>
                  <a:pt x="8668" y="178448"/>
                </a:cubicBezTo>
                <a:cubicBezTo>
                  <a:pt x="7603" y="184308"/>
                  <a:pt x="5626" y="189969"/>
                  <a:pt x="4334" y="195783"/>
                </a:cubicBezTo>
                <a:cubicBezTo>
                  <a:pt x="2736" y="202973"/>
                  <a:pt x="1445" y="210228"/>
                  <a:pt x="0" y="217451"/>
                </a:cubicBezTo>
                <a:cubicBezTo>
                  <a:pt x="10112" y="224674"/>
                  <a:pt x="19680" y="232726"/>
                  <a:pt x="30336" y="239119"/>
                </a:cubicBezTo>
                <a:cubicBezTo>
                  <a:pt x="34253" y="241469"/>
                  <a:pt x="39327" y="241266"/>
                  <a:pt x="43337" y="243453"/>
                </a:cubicBezTo>
                <a:cubicBezTo>
                  <a:pt x="96333" y="272360"/>
                  <a:pt x="60233" y="259196"/>
                  <a:pt x="91007" y="269455"/>
                </a:cubicBezTo>
                <a:cubicBezTo>
                  <a:pt x="105452" y="281011"/>
                  <a:pt x="118480" y="294607"/>
                  <a:pt x="134343" y="304124"/>
                </a:cubicBezTo>
                <a:cubicBezTo>
                  <a:pt x="141566" y="308458"/>
                  <a:pt x="149434" y="311863"/>
                  <a:pt x="156012" y="317125"/>
                </a:cubicBezTo>
                <a:cubicBezTo>
                  <a:pt x="180479" y="336699"/>
                  <a:pt x="173184" y="335714"/>
                  <a:pt x="190681" y="356128"/>
                </a:cubicBezTo>
                <a:cubicBezTo>
                  <a:pt x="194669" y="360781"/>
                  <a:pt x="199759" y="364421"/>
                  <a:pt x="203682" y="369129"/>
                </a:cubicBezTo>
                <a:cubicBezTo>
                  <a:pt x="207016" y="373130"/>
                  <a:pt x="209322" y="377892"/>
                  <a:pt x="212349" y="382130"/>
                </a:cubicBezTo>
                <a:cubicBezTo>
                  <a:pt x="216547" y="388007"/>
                  <a:pt x="221522" y="393339"/>
                  <a:pt x="225350" y="399464"/>
                </a:cubicBezTo>
                <a:cubicBezTo>
                  <a:pt x="228774" y="404942"/>
                  <a:pt x="230812" y="411190"/>
                  <a:pt x="234017" y="416799"/>
                </a:cubicBezTo>
                <a:cubicBezTo>
                  <a:pt x="236601" y="421321"/>
                  <a:pt x="239796" y="425466"/>
                  <a:pt x="242685" y="429800"/>
                </a:cubicBezTo>
                <a:cubicBezTo>
                  <a:pt x="247547" y="444390"/>
                  <a:pt x="247115" y="445136"/>
                  <a:pt x="255686" y="460135"/>
                </a:cubicBezTo>
                <a:cubicBezTo>
                  <a:pt x="258270" y="464657"/>
                  <a:pt x="261769" y="468614"/>
                  <a:pt x="264353" y="473136"/>
                </a:cubicBezTo>
                <a:cubicBezTo>
                  <a:pt x="267558" y="478745"/>
                  <a:pt x="269696" y="484931"/>
                  <a:pt x="273020" y="490471"/>
                </a:cubicBezTo>
                <a:cubicBezTo>
                  <a:pt x="278379" y="499403"/>
                  <a:pt x="285696" y="507156"/>
                  <a:pt x="290355" y="516473"/>
                </a:cubicBezTo>
                <a:cubicBezTo>
                  <a:pt x="293244" y="522251"/>
                  <a:pt x="295698" y="528268"/>
                  <a:pt x="299022" y="533807"/>
                </a:cubicBezTo>
                <a:cubicBezTo>
                  <a:pt x="326782" y="580074"/>
                  <a:pt x="305656" y="541591"/>
                  <a:pt x="329358" y="577144"/>
                </a:cubicBezTo>
                <a:cubicBezTo>
                  <a:pt x="334030" y="584152"/>
                  <a:pt x="338592" y="591278"/>
                  <a:pt x="342359" y="598812"/>
                </a:cubicBezTo>
                <a:cubicBezTo>
                  <a:pt x="360305" y="634705"/>
                  <a:pt x="344113" y="607238"/>
                  <a:pt x="355360" y="633481"/>
                </a:cubicBezTo>
                <a:cubicBezTo>
                  <a:pt x="361579" y="647992"/>
                  <a:pt x="368806" y="658781"/>
                  <a:pt x="377028" y="672484"/>
                </a:cubicBezTo>
                <a:cubicBezTo>
                  <a:pt x="395860" y="747812"/>
                  <a:pt x="375705" y="677847"/>
                  <a:pt x="394362" y="724488"/>
                </a:cubicBezTo>
                <a:cubicBezTo>
                  <a:pt x="401409" y="742105"/>
                  <a:pt x="401535" y="752580"/>
                  <a:pt x="411697" y="767824"/>
                </a:cubicBezTo>
                <a:cubicBezTo>
                  <a:pt x="413963" y="771224"/>
                  <a:pt x="417475" y="773603"/>
                  <a:pt x="420364" y="776492"/>
                </a:cubicBezTo>
                <a:cubicBezTo>
                  <a:pt x="423253" y="785159"/>
                  <a:pt x="427050" y="793575"/>
                  <a:pt x="429032" y="802494"/>
                </a:cubicBezTo>
                <a:cubicBezTo>
                  <a:pt x="431921" y="815495"/>
                  <a:pt x="434704" y="828520"/>
                  <a:pt x="437699" y="841497"/>
                </a:cubicBezTo>
                <a:cubicBezTo>
                  <a:pt x="439038" y="847300"/>
                  <a:pt x="440741" y="853017"/>
                  <a:pt x="442033" y="858831"/>
                </a:cubicBezTo>
                <a:cubicBezTo>
                  <a:pt x="449007" y="890212"/>
                  <a:pt x="442955" y="870265"/>
                  <a:pt x="450700" y="893500"/>
                </a:cubicBezTo>
                <a:cubicBezTo>
                  <a:pt x="452144" y="925280"/>
                  <a:pt x="452593" y="957122"/>
                  <a:pt x="455033" y="988841"/>
                </a:cubicBezTo>
                <a:cubicBezTo>
                  <a:pt x="456032" y="1001829"/>
                  <a:pt x="470391" y="1034417"/>
                  <a:pt x="472368" y="1040844"/>
                </a:cubicBezTo>
                <a:cubicBezTo>
                  <a:pt x="474534" y="1047884"/>
                  <a:pt x="475257" y="1055290"/>
                  <a:pt x="476702" y="1062513"/>
                </a:cubicBezTo>
                <a:cubicBezTo>
                  <a:pt x="478146" y="1111628"/>
                  <a:pt x="478581" y="1160782"/>
                  <a:pt x="481035" y="1209857"/>
                </a:cubicBezTo>
                <a:cubicBezTo>
                  <a:pt x="481474" y="1218633"/>
                  <a:pt x="484279" y="1227140"/>
                  <a:pt x="485369" y="1235859"/>
                </a:cubicBezTo>
                <a:cubicBezTo>
                  <a:pt x="498010" y="1336989"/>
                  <a:pt x="488015" y="1283761"/>
                  <a:pt x="498370" y="1335533"/>
                </a:cubicBezTo>
                <a:cubicBezTo>
                  <a:pt x="496925" y="1355757"/>
                  <a:pt x="496405" y="1376068"/>
                  <a:pt x="494036" y="1396204"/>
                </a:cubicBezTo>
                <a:cubicBezTo>
                  <a:pt x="493502" y="1400741"/>
                  <a:pt x="491307" y="1404928"/>
                  <a:pt x="489703" y="1409205"/>
                </a:cubicBezTo>
                <a:cubicBezTo>
                  <a:pt x="486972" y="1416489"/>
                  <a:pt x="483766" y="1423589"/>
                  <a:pt x="481035" y="1430873"/>
                </a:cubicBezTo>
                <a:cubicBezTo>
                  <a:pt x="479431" y="1435150"/>
                  <a:pt x="478745" y="1439788"/>
                  <a:pt x="476702" y="1443874"/>
                </a:cubicBezTo>
                <a:cubicBezTo>
                  <a:pt x="474373" y="1448533"/>
                  <a:pt x="470923" y="1452541"/>
                  <a:pt x="468034" y="1456875"/>
                </a:cubicBezTo>
                <a:cubicBezTo>
                  <a:pt x="454498" y="1511025"/>
                  <a:pt x="471793" y="1443720"/>
                  <a:pt x="459367" y="1487210"/>
                </a:cubicBezTo>
                <a:cubicBezTo>
                  <a:pt x="457731" y="1492937"/>
                  <a:pt x="457124" y="1498968"/>
                  <a:pt x="455033" y="1504545"/>
                </a:cubicBezTo>
                <a:cubicBezTo>
                  <a:pt x="452765" y="1510594"/>
                  <a:pt x="449255" y="1516101"/>
                  <a:pt x="446366" y="1521879"/>
                </a:cubicBezTo>
                <a:cubicBezTo>
                  <a:pt x="447811" y="1553659"/>
                  <a:pt x="445470" y="1585840"/>
                  <a:pt x="450700" y="1617220"/>
                </a:cubicBezTo>
                <a:cubicBezTo>
                  <a:pt x="451556" y="1622357"/>
                  <a:pt x="458550" y="1625114"/>
                  <a:pt x="463701" y="1625887"/>
                </a:cubicBezTo>
                <a:cubicBezTo>
                  <a:pt x="488029" y="1629536"/>
                  <a:pt x="512816" y="1628776"/>
                  <a:pt x="537373" y="1630221"/>
                </a:cubicBezTo>
                <a:cubicBezTo>
                  <a:pt x="576380" y="1639972"/>
                  <a:pt x="529250" y="1626528"/>
                  <a:pt x="585043" y="1651889"/>
                </a:cubicBezTo>
                <a:cubicBezTo>
                  <a:pt x="590465" y="1654354"/>
                  <a:pt x="596651" y="1654587"/>
                  <a:pt x="602378" y="1656223"/>
                </a:cubicBezTo>
                <a:cubicBezTo>
                  <a:pt x="606770" y="1657478"/>
                  <a:pt x="611045" y="1659112"/>
                  <a:pt x="615378" y="1660556"/>
                </a:cubicBezTo>
                <a:cubicBezTo>
                  <a:pt x="619712" y="1663445"/>
                  <a:pt x="623720" y="1666895"/>
                  <a:pt x="628379" y="1669224"/>
                </a:cubicBezTo>
                <a:cubicBezTo>
                  <a:pt x="664272" y="1687170"/>
                  <a:pt x="617112" y="1657379"/>
                  <a:pt x="654381" y="1682224"/>
                </a:cubicBezTo>
                <a:cubicBezTo>
                  <a:pt x="665938" y="1680780"/>
                  <a:pt x="679360" y="1684351"/>
                  <a:pt x="689051" y="1677891"/>
                </a:cubicBezTo>
                <a:cubicBezTo>
                  <a:pt x="695180" y="1673805"/>
                  <a:pt x="692235" y="1663499"/>
                  <a:pt x="693384" y="1656223"/>
                </a:cubicBezTo>
                <a:cubicBezTo>
                  <a:pt x="704084" y="1588451"/>
                  <a:pt x="690387" y="1613044"/>
                  <a:pt x="710719" y="1582551"/>
                </a:cubicBezTo>
                <a:cubicBezTo>
                  <a:pt x="712163" y="1576773"/>
                  <a:pt x="713416" y="1570943"/>
                  <a:pt x="715052" y="1565216"/>
                </a:cubicBezTo>
                <a:cubicBezTo>
                  <a:pt x="716307" y="1560824"/>
                  <a:pt x="718395" y="1556674"/>
                  <a:pt x="719386" y="1552215"/>
                </a:cubicBezTo>
                <a:cubicBezTo>
                  <a:pt x="721292" y="1543637"/>
                  <a:pt x="722275" y="1534880"/>
                  <a:pt x="723720" y="1526213"/>
                </a:cubicBezTo>
                <a:cubicBezTo>
                  <a:pt x="723873" y="1521308"/>
                  <a:pt x="724243" y="1391967"/>
                  <a:pt x="732387" y="1348533"/>
                </a:cubicBezTo>
                <a:cubicBezTo>
                  <a:pt x="734325" y="1338197"/>
                  <a:pt x="738287" y="1328344"/>
                  <a:pt x="741054" y="1318198"/>
                </a:cubicBezTo>
                <a:cubicBezTo>
                  <a:pt x="745953" y="1300234"/>
                  <a:pt x="750055" y="1279194"/>
                  <a:pt x="754055" y="1261860"/>
                </a:cubicBezTo>
                <a:cubicBezTo>
                  <a:pt x="758138" y="1244169"/>
                  <a:pt x="760291" y="1237128"/>
                  <a:pt x="767056" y="1218524"/>
                </a:cubicBezTo>
                <a:cubicBezTo>
                  <a:pt x="769715" y="1211213"/>
                  <a:pt x="773381" y="1204274"/>
                  <a:pt x="775724" y="1196856"/>
                </a:cubicBezTo>
                <a:cubicBezTo>
                  <a:pt x="782058" y="1176799"/>
                  <a:pt x="793058" y="1136185"/>
                  <a:pt x="793058" y="1136185"/>
                </a:cubicBezTo>
                <a:cubicBezTo>
                  <a:pt x="791613" y="1114517"/>
                  <a:pt x="792111" y="1092631"/>
                  <a:pt x="788724" y="1071180"/>
                </a:cubicBezTo>
                <a:cubicBezTo>
                  <a:pt x="787716" y="1064799"/>
                  <a:pt x="782646" y="1059764"/>
                  <a:pt x="780057" y="1053845"/>
                </a:cubicBezTo>
                <a:cubicBezTo>
                  <a:pt x="772530" y="1036641"/>
                  <a:pt x="762072" y="1020256"/>
                  <a:pt x="758389" y="1001842"/>
                </a:cubicBezTo>
                <a:cubicBezTo>
                  <a:pt x="757214" y="995966"/>
                  <a:pt x="752343" y="969828"/>
                  <a:pt x="749722" y="962839"/>
                </a:cubicBezTo>
                <a:cubicBezTo>
                  <a:pt x="747454" y="956790"/>
                  <a:pt x="743599" y="951442"/>
                  <a:pt x="741054" y="945504"/>
                </a:cubicBezTo>
                <a:cubicBezTo>
                  <a:pt x="730288" y="920383"/>
                  <a:pt x="744712" y="944489"/>
                  <a:pt x="728053" y="919502"/>
                </a:cubicBezTo>
                <a:cubicBezTo>
                  <a:pt x="726609" y="910835"/>
                  <a:pt x="726032" y="901977"/>
                  <a:pt x="723720" y="893500"/>
                </a:cubicBezTo>
                <a:cubicBezTo>
                  <a:pt x="721673" y="885995"/>
                  <a:pt x="717711" y="879143"/>
                  <a:pt x="715052" y="871832"/>
                </a:cubicBezTo>
                <a:cubicBezTo>
                  <a:pt x="704467" y="842725"/>
                  <a:pt x="709316" y="850673"/>
                  <a:pt x="697718" y="824162"/>
                </a:cubicBezTo>
                <a:cubicBezTo>
                  <a:pt x="690722" y="808171"/>
                  <a:pt x="682763" y="792604"/>
                  <a:pt x="676050" y="776492"/>
                </a:cubicBezTo>
                <a:cubicBezTo>
                  <a:pt x="668311" y="757919"/>
                  <a:pt x="661674" y="738906"/>
                  <a:pt x="654381" y="720154"/>
                </a:cubicBezTo>
                <a:cubicBezTo>
                  <a:pt x="651561" y="712904"/>
                  <a:pt x="648174" y="705866"/>
                  <a:pt x="645714" y="698486"/>
                </a:cubicBezTo>
                <a:cubicBezTo>
                  <a:pt x="644269" y="694152"/>
                  <a:pt x="642635" y="689877"/>
                  <a:pt x="641380" y="685485"/>
                </a:cubicBezTo>
                <a:cubicBezTo>
                  <a:pt x="634246" y="660516"/>
                  <a:pt x="639828" y="671916"/>
                  <a:pt x="628379" y="642149"/>
                </a:cubicBezTo>
                <a:cubicBezTo>
                  <a:pt x="624430" y="631881"/>
                  <a:pt x="619712" y="621925"/>
                  <a:pt x="615378" y="611813"/>
                </a:cubicBezTo>
                <a:cubicBezTo>
                  <a:pt x="612448" y="594232"/>
                  <a:pt x="611562" y="584645"/>
                  <a:pt x="606711" y="568477"/>
                </a:cubicBezTo>
                <a:cubicBezTo>
                  <a:pt x="604086" y="559726"/>
                  <a:pt x="599836" y="551434"/>
                  <a:pt x="598044" y="542475"/>
                </a:cubicBezTo>
                <a:cubicBezTo>
                  <a:pt x="596599" y="535252"/>
                  <a:pt x="596227" y="527729"/>
                  <a:pt x="593710" y="520806"/>
                </a:cubicBezTo>
                <a:cubicBezTo>
                  <a:pt x="590398" y="511699"/>
                  <a:pt x="585043" y="503472"/>
                  <a:pt x="580709" y="494805"/>
                </a:cubicBezTo>
                <a:cubicBezTo>
                  <a:pt x="578205" y="484788"/>
                  <a:pt x="572056" y="458300"/>
                  <a:pt x="567708" y="451468"/>
                </a:cubicBezTo>
                <a:cubicBezTo>
                  <a:pt x="552197" y="427094"/>
                  <a:pt x="533039" y="405243"/>
                  <a:pt x="515705" y="382130"/>
                </a:cubicBezTo>
                <a:cubicBezTo>
                  <a:pt x="485903" y="342393"/>
                  <a:pt x="521273" y="387851"/>
                  <a:pt x="485369" y="347460"/>
                </a:cubicBezTo>
                <a:cubicBezTo>
                  <a:pt x="479224" y="340547"/>
                  <a:pt x="474574" y="332332"/>
                  <a:pt x="468034" y="325792"/>
                </a:cubicBezTo>
                <a:cubicBezTo>
                  <a:pt x="462656" y="320414"/>
                  <a:pt x="445083" y="309047"/>
                  <a:pt x="437699" y="304124"/>
                </a:cubicBezTo>
                <a:cubicBezTo>
                  <a:pt x="436254" y="299790"/>
                  <a:pt x="436170" y="294729"/>
                  <a:pt x="433365" y="291123"/>
                </a:cubicBezTo>
                <a:cubicBezTo>
                  <a:pt x="402310" y="251196"/>
                  <a:pt x="418144" y="276272"/>
                  <a:pt x="394362" y="256454"/>
                </a:cubicBezTo>
                <a:cubicBezTo>
                  <a:pt x="389654" y="252531"/>
                  <a:pt x="386014" y="247442"/>
                  <a:pt x="381361" y="243453"/>
                </a:cubicBezTo>
                <a:cubicBezTo>
                  <a:pt x="375877" y="238753"/>
                  <a:pt x="369425" y="235250"/>
                  <a:pt x="364027" y="230452"/>
                </a:cubicBezTo>
                <a:cubicBezTo>
                  <a:pt x="302401" y="175672"/>
                  <a:pt x="369311" y="235973"/>
                  <a:pt x="333691" y="191449"/>
                </a:cubicBezTo>
                <a:cubicBezTo>
                  <a:pt x="326034" y="181878"/>
                  <a:pt x="315889" y="174558"/>
                  <a:pt x="307689" y="165447"/>
                </a:cubicBezTo>
                <a:cubicBezTo>
                  <a:pt x="302857" y="160079"/>
                  <a:pt x="298886" y="153990"/>
                  <a:pt x="294688" y="148113"/>
                </a:cubicBezTo>
                <a:cubicBezTo>
                  <a:pt x="291661" y="143875"/>
                  <a:pt x="289505" y="138983"/>
                  <a:pt x="286021" y="135112"/>
                </a:cubicBezTo>
                <a:cubicBezTo>
                  <a:pt x="215906" y="57204"/>
                  <a:pt x="277989" y="136993"/>
                  <a:pt x="247018" y="87442"/>
                </a:cubicBezTo>
                <a:cubicBezTo>
                  <a:pt x="222221" y="47768"/>
                  <a:pt x="246923" y="93091"/>
                  <a:pt x="216683" y="52772"/>
                </a:cubicBezTo>
                <a:cubicBezTo>
                  <a:pt x="212807" y="47604"/>
                  <a:pt x="212151" y="40401"/>
                  <a:pt x="208015" y="35438"/>
                </a:cubicBezTo>
                <a:cubicBezTo>
                  <a:pt x="204681" y="31437"/>
                  <a:pt x="199082" y="30024"/>
                  <a:pt x="195015" y="26770"/>
                </a:cubicBezTo>
                <a:cubicBezTo>
                  <a:pt x="191824" y="24218"/>
                  <a:pt x="189895" y="20130"/>
                  <a:pt x="186347" y="18103"/>
                </a:cubicBezTo>
                <a:cubicBezTo>
                  <a:pt x="179593" y="14244"/>
                  <a:pt x="172130" y="11671"/>
                  <a:pt x="164679" y="9436"/>
                </a:cubicBezTo>
                <a:cubicBezTo>
                  <a:pt x="157624" y="7319"/>
                  <a:pt x="142289" y="-2842"/>
                  <a:pt x="130010" y="76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I Belong">
            <a:extLst>
              <a:ext uri="{FF2B5EF4-FFF2-40B4-BE49-F238E27FC236}">
                <a16:creationId xmlns:a16="http://schemas.microsoft.com/office/drawing/2014/main" id="{FE92089C-78D9-4279-ACD8-911C6F410ACC}"/>
              </a:ext>
            </a:extLst>
          </p:cNvPr>
          <p:cNvSpPr/>
          <p:nvPr/>
        </p:nvSpPr>
        <p:spPr>
          <a:xfrm rot="180000">
            <a:off x="7452308" y="2949960"/>
            <a:ext cx="1075220" cy="830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604467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I belong!</a:t>
            </a:r>
          </a:p>
        </p:txBody>
      </p:sp>
      <p:sp>
        <p:nvSpPr>
          <p:cNvPr id="74" name="We Belong">
            <a:extLst>
              <a:ext uri="{FF2B5EF4-FFF2-40B4-BE49-F238E27FC236}">
                <a16:creationId xmlns:a16="http://schemas.microsoft.com/office/drawing/2014/main" id="{B1462AA9-1FC2-42A2-9610-77C6F747BCF4}"/>
              </a:ext>
            </a:extLst>
          </p:cNvPr>
          <p:cNvSpPr/>
          <p:nvPr/>
        </p:nvSpPr>
        <p:spPr>
          <a:xfrm rot="21420000">
            <a:off x="7404716" y="2891337"/>
            <a:ext cx="1127773" cy="107066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479139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We </a:t>
            </a:r>
            <a:r>
              <a:rPr lang="en-US" sz="2000" b="1" cap="none" spc="0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belong!</a:t>
            </a:r>
          </a:p>
        </p:txBody>
      </p:sp>
      <p:sp>
        <p:nvSpPr>
          <p:cNvPr id="9" name="Freeform: Strength-Based Planning">
            <a:hlinkClick r:id="rId23" action="ppaction://hlinksldjump"/>
            <a:extLst>
              <a:ext uri="{FF2B5EF4-FFF2-40B4-BE49-F238E27FC236}">
                <a16:creationId xmlns:a16="http://schemas.microsoft.com/office/drawing/2014/main" id="{703B5D55-A174-48A4-A097-D4C91022347D}"/>
              </a:ext>
            </a:extLst>
          </p:cNvPr>
          <p:cNvSpPr/>
          <p:nvPr/>
        </p:nvSpPr>
        <p:spPr>
          <a:xfrm>
            <a:off x="6742612" y="2142494"/>
            <a:ext cx="1214651" cy="1102167"/>
          </a:xfrm>
          <a:custGeom>
            <a:avLst/>
            <a:gdLst>
              <a:gd name="connsiteX0" fmla="*/ 1182806 w 1214651"/>
              <a:gd name="connsiteY0" fmla="*/ 33092 h 1102167"/>
              <a:gd name="connsiteX1" fmla="*/ 1110018 w 1214651"/>
              <a:gd name="connsiteY1" fmla="*/ 46740 h 1102167"/>
              <a:gd name="connsiteX2" fmla="*/ 1064526 w 1214651"/>
              <a:gd name="connsiteY2" fmla="*/ 55839 h 1102167"/>
              <a:gd name="connsiteX3" fmla="*/ 1009934 w 1214651"/>
              <a:gd name="connsiteY3" fmla="*/ 69486 h 1102167"/>
              <a:gd name="connsiteX4" fmla="*/ 996287 w 1214651"/>
              <a:gd name="connsiteY4" fmla="*/ 74036 h 1102167"/>
              <a:gd name="connsiteX5" fmla="*/ 946245 w 1214651"/>
              <a:gd name="connsiteY5" fmla="*/ 83134 h 1102167"/>
              <a:gd name="connsiteX6" fmla="*/ 918949 w 1214651"/>
              <a:gd name="connsiteY6" fmla="*/ 92233 h 1102167"/>
              <a:gd name="connsiteX7" fmla="*/ 891654 w 1214651"/>
              <a:gd name="connsiteY7" fmla="*/ 96782 h 1102167"/>
              <a:gd name="connsiteX8" fmla="*/ 864358 w 1214651"/>
              <a:gd name="connsiteY8" fmla="*/ 105880 h 1102167"/>
              <a:gd name="connsiteX9" fmla="*/ 850711 w 1214651"/>
              <a:gd name="connsiteY9" fmla="*/ 110430 h 1102167"/>
              <a:gd name="connsiteX10" fmla="*/ 832514 w 1214651"/>
              <a:gd name="connsiteY10" fmla="*/ 114979 h 1102167"/>
              <a:gd name="connsiteX11" fmla="*/ 818866 w 1214651"/>
              <a:gd name="connsiteY11" fmla="*/ 119528 h 1102167"/>
              <a:gd name="connsiteX12" fmla="*/ 773373 w 1214651"/>
              <a:gd name="connsiteY12" fmla="*/ 128627 h 1102167"/>
              <a:gd name="connsiteX13" fmla="*/ 741529 w 1214651"/>
              <a:gd name="connsiteY13" fmla="*/ 137725 h 1102167"/>
              <a:gd name="connsiteX14" fmla="*/ 696036 w 1214651"/>
              <a:gd name="connsiteY14" fmla="*/ 155922 h 1102167"/>
              <a:gd name="connsiteX15" fmla="*/ 650543 w 1214651"/>
              <a:gd name="connsiteY15" fmla="*/ 169570 h 1102167"/>
              <a:gd name="connsiteX16" fmla="*/ 614149 w 1214651"/>
              <a:gd name="connsiteY16" fmla="*/ 192316 h 1102167"/>
              <a:gd name="connsiteX17" fmla="*/ 605051 w 1214651"/>
              <a:gd name="connsiteY17" fmla="*/ 205964 h 1102167"/>
              <a:gd name="connsiteX18" fmla="*/ 586854 w 1214651"/>
              <a:gd name="connsiteY18" fmla="*/ 224161 h 1102167"/>
              <a:gd name="connsiteX19" fmla="*/ 577755 w 1214651"/>
              <a:gd name="connsiteY19" fmla="*/ 242358 h 1102167"/>
              <a:gd name="connsiteX20" fmla="*/ 559558 w 1214651"/>
              <a:gd name="connsiteY20" fmla="*/ 251456 h 1102167"/>
              <a:gd name="connsiteX21" fmla="*/ 536812 w 1214651"/>
              <a:gd name="connsiteY21" fmla="*/ 265104 h 1102167"/>
              <a:gd name="connsiteX22" fmla="*/ 523164 w 1214651"/>
              <a:gd name="connsiteY22" fmla="*/ 269653 h 1102167"/>
              <a:gd name="connsiteX23" fmla="*/ 495869 w 1214651"/>
              <a:gd name="connsiteY23" fmla="*/ 283301 h 1102167"/>
              <a:gd name="connsiteX24" fmla="*/ 482221 w 1214651"/>
              <a:gd name="connsiteY24" fmla="*/ 287850 h 1102167"/>
              <a:gd name="connsiteX25" fmla="*/ 459475 w 1214651"/>
              <a:gd name="connsiteY25" fmla="*/ 296949 h 1102167"/>
              <a:gd name="connsiteX26" fmla="*/ 441278 w 1214651"/>
              <a:gd name="connsiteY26" fmla="*/ 306048 h 1102167"/>
              <a:gd name="connsiteX27" fmla="*/ 386687 w 1214651"/>
              <a:gd name="connsiteY27" fmla="*/ 337892 h 1102167"/>
              <a:gd name="connsiteX28" fmla="*/ 377588 w 1214651"/>
              <a:gd name="connsiteY28" fmla="*/ 351540 h 1102167"/>
              <a:gd name="connsiteX29" fmla="*/ 345743 w 1214651"/>
              <a:gd name="connsiteY29" fmla="*/ 383385 h 1102167"/>
              <a:gd name="connsiteX30" fmla="*/ 318448 w 1214651"/>
              <a:gd name="connsiteY30" fmla="*/ 419779 h 1102167"/>
              <a:gd name="connsiteX31" fmla="*/ 295702 w 1214651"/>
              <a:gd name="connsiteY31" fmla="*/ 456173 h 1102167"/>
              <a:gd name="connsiteX32" fmla="*/ 259308 w 1214651"/>
              <a:gd name="connsiteY32" fmla="*/ 483468 h 1102167"/>
              <a:gd name="connsiteX33" fmla="*/ 227463 w 1214651"/>
              <a:gd name="connsiteY33" fmla="*/ 515313 h 1102167"/>
              <a:gd name="connsiteX34" fmla="*/ 195618 w 1214651"/>
              <a:gd name="connsiteY34" fmla="*/ 538059 h 1102167"/>
              <a:gd name="connsiteX35" fmla="*/ 172872 w 1214651"/>
              <a:gd name="connsiteY35" fmla="*/ 569904 h 1102167"/>
              <a:gd name="connsiteX36" fmla="*/ 131929 w 1214651"/>
              <a:gd name="connsiteY36" fmla="*/ 619946 h 1102167"/>
              <a:gd name="connsiteX37" fmla="*/ 122830 w 1214651"/>
              <a:gd name="connsiteY37" fmla="*/ 638143 h 1102167"/>
              <a:gd name="connsiteX38" fmla="*/ 113732 w 1214651"/>
              <a:gd name="connsiteY38" fmla="*/ 651791 h 1102167"/>
              <a:gd name="connsiteX39" fmla="*/ 104633 w 1214651"/>
              <a:gd name="connsiteY39" fmla="*/ 674537 h 1102167"/>
              <a:gd name="connsiteX40" fmla="*/ 86436 w 1214651"/>
              <a:gd name="connsiteY40" fmla="*/ 706382 h 1102167"/>
              <a:gd name="connsiteX41" fmla="*/ 81887 w 1214651"/>
              <a:gd name="connsiteY41" fmla="*/ 720030 h 1102167"/>
              <a:gd name="connsiteX42" fmla="*/ 59140 w 1214651"/>
              <a:gd name="connsiteY42" fmla="*/ 751874 h 1102167"/>
              <a:gd name="connsiteX43" fmla="*/ 31845 w 1214651"/>
              <a:gd name="connsiteY43" fmla="*/ 792818 h 1102167"/>
              <a:gd name="connsiteX44" fmla="*/ 22746 w 1214651"/>
              <a:gd name="connsiteY44" fmla="*/ 829212 h 1102167"/>
              <a:gd name="connsiteX45" fmla="*/ 9099 w 1214651"/>
              <a:gd name="connsiteY45" fmla="*/ 874704 h 1102167"/>
              <a:gd name="connsiteX46" fmla="*/ 0 w 1214651"/>
              <a:gd name="connsiteY46" fmla="*/ 888352 h 1102167"/>
              <a:gd name="connsiteX47" fmla="*/ 18197 w 1214651"/>
              <a:gd name="connsiteY47" fmla="*/ 902000 h 1102167"/>
              <a:gd name="connsiteX48" fmla="*/ 68239 w 1214651"/>
              <a:gd name="connsiteY48" fmla="*/ 911098 h 1102167"/>
              <a:gd name="connsiteX49" fmla="*/ 86436 w 1214651"/>
              <a:gd name="connsiteY49" fmla="*/ 915648 h 1102167"/>
              <a:gd name="connsiteX50" fmla="*/ 113732 w 1214651"/>
              <a:gd name="connsiteY50" fmla="*/ 920197 h 1102167"/>
              <a:gd name="connsiteX51" fmla="*/ 136478 w 1214651"/>
              <a:gd name="connsiteY51" fmla="*/ 933845 h 1102167"/>
              <a:gd name="connsiteX52" fmla="*/ 168323 w 1214651"/>
              <a:gd name="connsiteY52" fmla="*/ 942943 h 1102167"/>
              <a:gd name="connsiteX53" fmla="*/ 213815 w 1214651"/>
              <a:gd name="connsiteY53" fmla="*/ 965689 h 1102167"/>
              <a:gd name="connsiteX54" fmla="*/ 236561 w 1214651"/>
              <a:gd name="connsiteY54" fmla="*/ 979337 h 1102167"/>
              <a:gd name="connsiteX55" fmla="*/ 263857 w 1214651"/>
              <a:gd name="connsiteY55" fmla="*/ 983886 h 1102167"/>
              <a:gd name="connsiteX56" fmla="*/ 291152 w 1214651"/>
              <a:gd name="connsiteY56" fmla="*/ 997534 h 1102167"/>
              <a:gd name="connsiteX57" fmla="*/ 318448 w 1214651"/>
              <a:gd name="connsiteY57" fmla="*/ 1011182 h 1102167"/>
              <a:gd name="connsiteX58" fmla="*/ 345743 w 1214651"/>
              <a:gd name="connsiteY58" fmla="*/ 1015731 h 1102167"/>
              <a:gd name="connsiteX59" fmla="*/ 377588 w 1214651"/>
              <a:gd name="connsiteY59" fmla="*/ 1024830 h 1102167"/>
              <a:gd name="connsiteX60" fmla="*/ 404884 w 1214651"/>
              <a:gd name="connsiteY60" fmla="*/ 1033928 h 1102167"/>
              <a:gd name="connsiteX61" fmla="*/ 441278 w 1214651"/>
              <a:gd name="connsiteY61" fmla="*/ 1038477 h 1102167"/>
              <a:gd name="connsiteX62" fmla="*/ 500418 w 1214651"/>
              <a:gd name="connsiteY62" fmla="*/ 1052125 h 1102167"/>
              <a:gd name="connsiteX63" fmla="*/ 536812 w 1214651"/>
              <a:gd name="connsiteY63" fmla="*/ 1056674 h 1102167"/>
              <a:gd name="connsiteX64" fmla="*/ 591403 w 1214651"/>
              <a:gd name="connsiteY64" fmla="*/ 1070322 h 1102167"/>
              <a:gd name="connsiteX65" fmla="*/ 614149 w 1214651"/>
              <a:gd name="connsiteY65" fmla="*/ 1079421 h 1102167"/>
              <a:gd name="connsiteX66" fmla="*/ 673290 w 1214651"/>
              <a:gd name="connsiteY66" fmla="*/ 1093068 h 1102167"/>
              <a:gd name="connsiteX67" fmla="*/ 686937 w 1214651"/>
              <a:gd name="connsiteY67" fmla="*/ 1097618 h 1102167"/>
              <a:gd name="connsiteX68" fmla="*/ 709684 w 1214651"/>
              <a:gd name="connsiteY68" fmla="*/ 1102167 h 1102167"/>
              <a:gd name="connsiteX69" fmla="*/ 723332 w 1214651"/>
              <a:gd name="connsiteY69" fmla="*/ 1047576 h 1102167"/>
              <a:gd name="connsiteX70" fmla="*/ 746078 w 1214651"/>
              <a:gd name="connsiteY70" fmla="*/ 1020280 h 1102167"/>
              <a:gd name="connsiteX71" fmla="*/ 773373 w 1214651"/>
              <a:gd name="connsiteY71" fmla="*/ 992985 h 1102167"/>
              <a:gd name="connsiteX72" fmla="*/ 777923 w 1214651"/>
              <a:gd name="connsiteY72" fmla="*/ 979337 h 1102167"/>
              <a:gd name="connsiteX73" fmla="*/ 809767 w 1214651"/>
              <a:gd name="connsiteY73" fmla="*/ 965689 h 1102167"/>
              <a:gd name="connsiteX74" fmla="*/ 837063 w 1214651"/>
              <a:gd name="connsiteY74" fmla="*/ 952042 h 1102167"/>
              <a:gd name="connsiteX75" fmla="*/ 846161 w 1214651"/>
              <a:gd name="connsiteY75" fmla="*/ 933845 h 1102167"/>
              <a:gd name="connsiteX76" fmla="*/ 887105 w 1214651"/>
              <a:gd name="connsiteY76" fmla="*/ 911098 h 1102167"/>
              <a:gd name="connsiteX77" fmla="*/ 900752 w 1214651"/>
              <a:gd name="connsiteY77" fmla="*/ 902000 h 1102167"/>
              <a:gd name="connsiteX78" fmla="*/ 923499 w 1214651"/>
              <a:gd name="connsiteY78" fmla="*/ 888352 h 1102167"/>
              <a:gd name="connsiteX79" fmla="*/ 941696 w 1214651"/>
              <a:gd name="connsiteY79" fmla="*/ 879253 h 1102167"/>
              <a:gd name="connsiteX80" fmla="*/ 959893 w 1214651"/>
              <a:gd name="connsiteY80" fmla="*/ 865606 h 1102167"/>
              <a:gd name="connsiteX81" fmla="*/ 996287 w 1214651"/>
              <a:gd name="connsiteY81" fmla="*/ 856507 h 1102167"/>
              <a:gd name="connsiteX82" fmla="*/ 1019033 w 1214651"/>
              <a:gd name="connsiteY82" fmla="*/ 847409 h 1102167"/>
              <a:gd name="connsiteX83" fmla="*/ 1191905 w 1214651"/>
              <a:gd name="connsiteY83" fmla="*/ 829212 h 1102167"/>
              <a:gd name="connsiteX84" fmla="*/ 1169158 w 1214651"/>
              <a:gd name="connsiteY84" fmla="*/ 747325 h 1102167"/>
              <a:gd name="connsiteX85" fmla="*/ 1182806 w 1214651"/>
              <a:gd name="connsiteY85" fmla="*/ 615397 h 1102167"/>
              <a:gd name="connsiteX86" fmla="*/ 1191905 w 1214651"/>
              <a:gd name="connsiteY86" fmla="*/ 588101 h 1102167"/>
              <a:gd name="connsiteX87" fmla="*/ 1201003 w 1214651"/>
              <a:gd name="connsiteY87" fmla="*/ 565355 h 1102167"/>
              <a:gd name="connsiteX88" fmla="*/ 1214651 w 1214651"/>
              <a:gd name="connsiteY88" fmla="*/ 524412 h 1102167"/>
              <a:gd name="connsiteX89" fmla="*/ 1182806 w 1214651"/>
              <a:gd name="connsiteY89" fmla="*/ 33092 h 110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214651" h="1102167">
                <a:moveTo>
                  <a:pt x="1182806" y="33092"/>
                </a:moveTo>
                <a:cubicBezTo>
                  <a:pt x="1165367" y="-46520"/>
                  <a:pt x="1134224" y="41898"/>
                  <a:pt x="1110018" y="46740"/>
                </a:cubicBezTo>
                <a:cubicBezTo>
                  <a:pt x="1094854" y="49773"/>
                  <a:pt x="1078884" y="50096"/>
                  <a:pt x="1064526" y="55839"/>
                </a:cubicBezTo>
                <a:cubicBezTo>
                  <a:pt x="1031823" y="68919"/>
                  <a:pt x="1049863" y="63782"/>
                  <a:pt x="1009934" y="69486"/>
                </a:cubicBezTo>
                <a:cubicBezTo>
                  <a:pt x="1005385" y="71003"/>
                  <a:pt x="1000968" y="72996"/>
                  <a:pt x="996287" y="74036"/>
                </a:cubicBezTo>
                <a:cubicBezTo>
                  <a:pt x="977556" y="78199"/>
                  <a:pt x="964463" y="78165"/>
                  <a:pt x="946245" y="83134"/>
                </a:cubicBezTo>
                <a:cubicBezTo>
                  <a:pt x="936992" y="85658"/>
                  <a:pt x="928254" y="89907"/>
                  <a:pt x="918949" y="92233"/>
                </a:cubicBezTo>
                <a:cubicBezTo>
                  <a:pt x="910001" y="94470"/>
                  <a:pt x="900602" y="94545"/>
                  <a:pt x="891654" y="96782"/>
                </a:cubicBezTo>
                <a:cubicBezTo>
                  <a:pt x="882350" y="99108"/>
                  <a:pt x="873457" y="102847"/>
                  <a:pt x="864358" y="105880"/>
                </a:cubicBezTo>
                <a:cubicBezTo>
                  <a:pt x="859809" y="107396"/>
                  <a:pt x="855363" y="109267"/>
                  <a:pt x="850711" y="110430"/>
                </a:cubicBezTo>
                <a:cubicBezTo>
                  <a:pt x="844645" y="111946"/>
                  <a:pt x="838526" y="113261"/>
                  <a:pt x="832514" y="114979"/>
                </a:cubicBezTo>
                <a:cubicBezTo>
                  <a:pt x="827903" y="116296"/>
                  <a:pt x="823539" y="118450"/>
                  <a:pt x="818866" y="119528"/>
                </a:cubicBezTo>
                <a:cubicBezTo>
                  <a:pt x="803797" y="123005"/>
                  <a:pt x="788044" y="123737"/>
                  <a:pt x="773373" y="128627"/>
                </a:cubicBezTo>
                <a:cubicBezTo>
                  <a:pt x="740658" y="139532"/>
                  <a:pt x="781506" y="126304"/>
                  <a:pt x="741529" y="137725"/>
                </a:cubicBezTo>
                <a:cubicBezTo>
                  <a:pt x="719413" y="144044"/>
                  <a:pt x="726297" y="144918"/>
                  <a:pt x="696036" y="155922"/>
                </a:cubicBezTo>
                <a:cubicBezTo>
                  <a:pt x="679749" y="161845"/>
                  <a:pt x="666568" y="159955"/>
                  <a:pt x="650543" y="169570"/>
                </a:cubicBezTo>
                <a:cubicBezTo>
                  <a:pt x="623109" y="186031"/>
                  <a:pt x="635154" y="178314"/>
                  <a:pt x="614149" y="192316"/>
                </a:cubicBezTo>
                <a:cubicBezTo>
                  <a:pt x="611116" y="196865"/>
                  <a:pt x="608609" y="201813"/>
                  <a:pt x="605051" y="205964"/>
                </a:cubicBezTo>
                <a:cubicBezTo>
                  <a:pt x="599468" y="212477"/>
                  <a:pt x="592001" y="217299"/>
                  <a:pt x="586854" y="224161"/>
                </a:cubicBezTo>
                <a:cubicBezTo>
                  <a:pt x="582785" y="229586"/>
                  <a:pt x="582550" y="237563"/>
                  <a:pt x="577755" y="242358"/>
                </a:cubicBezTo>
                <a:cubicBezTo>
                  <a:pt x="572960" y="247153"/>
                  <a:pt x="565486" y="248163"/>
                  <a:pt x="559558" y="251456"/>
                </a:cubicBezTo>
                <a:cubicBezTo>
                  <a:pt x="551829" y="255750"/>
                  <a:pt x="544721" y="261150"/>
                  <a:pt x="536812" y="265104"/>
                </a:cubicBezTo>
                <a:cubicBezTo>
                  <a:pt x="532523" y="267249"/>
                  <a:pt x="527546" y="267705"/>
                  <a:pt x="523164" y="269653"/>
                </a:cubicBezTo>
                <a:cubicBezTo>
                  <a:pt x="513868" y="273784"/>
                  <a:pt x="505165" y="279170"/>
                  <a:pt x="495869" y="283301"/>
                </a:cubicBezTo>
                <a:cubicBezTo>
                  <a:pt x="491487" y="285249"/>
                  <a:pt x="486711" y="286166"/>
                  <a:pt x="482221" y="287850"/>
                </a:cubicBezTo>
                <a:cubicBezTo>
                  <a:pt x="474575" y="290717"/>
                  <a:pt x="466937" y="293632"/>
                  <a:pt x="459475" y="296949"/>
                </a:cubicBezTo>
                <a:cubicBezTo>
                  <a:pt x="453278" y="299703"/>
                  <a:pt x="447189" y="302723"/>
                  <a:pt x="441278" y="306048"/>
                </a:cubicBezTo>
                <a:cubicBezTo>
                  <a:pt x="422917" y="316376"/>
                  <a:pt x="386687" y="337892"/>
                  <a:pt x="386687" y="337892"/>
                </a:cubicBezTo>
                <a:cubicBezTo>
                  <a:pt x="383654" y="342441"/>
                  <a:pt x="381246" y="347476"/>
                  <a:pt x="377588" y="351540"/>
                </a:cubicBezTo>
                <a:cubicBezTo>
                  <a:pt x="367546" y="362698"/>
                  <a:pt x="345743" y="383385"/>
                  <a:pt x="345743" y="383385"/>
                </a:cubicBezTo>
                <a:cubicBezTo>
                  <a:pt x="335856" y="413049"/>
                  <a:pt x="348940" y="380575"/>
                  <a:pt x="318448" y="419779"/>
                </a:cubicBezTo>
                <a:cubicBezTo>
                  <a:pt x="293228" y="452205"/>
                  <a:pt x="327650" y="424225"/>
                  <a:pt x="295702" y="456173"/>
                </a:cubicBezTo>
                <a:cubicBezTo>
                  <a:pt x="232687" y="519188"/>
                  <a:pt x="301304" y="445672"/>
                  <a:pt x="259308" y="483468"/>
                </a:cubicBezTo>
                <a:cubicBezTo>
                  <a:pt x="248150" y="493510"/>
                  <a:pt x="239953" y="506986"/>
                  <a:pt x="227463" y="515313"/>
                </a:cubicBezTo>
                <a:cubicBezTo>
                  <a:pt x="219717" y="520477"/>
                  <a:pt x="201257" y="532420"/>
                  <a:pt x="195618" y="538059"/>
                </a:cubicBezTo>
                <a:cubicBezTo>
                  <a:pt x="184000" y="549677"/>
                  <a:pt x="182346" y="557845"/>
                  <a:pt x="172872" y="569904"/>
                </a:cubicBezTo>
                <a:cubicBezTo>
                  <a:pt x="159557" y="586851"/>
                  <a:pt x="141568" y="600669"/>
                  <a:pt x="131929" y="619946"/>
                </a:cubicBezTo>
                <a:cubicBezTo>
                  <a:pt x="128896" y="626012"/>
                  <a:pt x="126195" y="632255"/>
                  <a:pt x="122830" y="638143"/>
                </a:cubicBezTo>
                <a:cubicBezTo>
                  <a:pt x="120117" y="642890"/>
                  <a:pt x="116177" y="646901"/>
                  <a:pt x="113732" y="651791"/>
                </a:cubicBezTo>
                <a:cubicBezTo>
                  <a:pt x="110080" y="659095"/>
                  <a:pt x="108285" y="667233"/>
                  <a:pt x="104633" y="674537"/>
                </a:cubicBezTo>
                <a:cubicBezTo>
                  <a:pt x="99165" y="685472"/>
                  <a:pt x="91903" y="695447"/>
                  <a:pt x="86436" y="706382"/>
                </a:cubicBezTo>
                <a:cubicBezTo>
                  <a:pt x="84291" y="710671"/>
                  <a:pt x="84032" y="715741"/>
                  <a:pt x="81887" y="720030"/>
                </a:cubicBezTo>
                <a:cubicBezTo>
                  <a:pt x="77079" y="729646"/>
                  <a:pt x="64285" y="743642"/>
                  <a:pt x="59140" y="751874"/>
                </a:cubicBezTo>
                <a:cubicBezTo>
                  <a:pt x="30335" y="797963"/>
                  <a:pt x="76278" y="737275"/>
                  <a:pt x="31845" y="792818"/>
                </a:cubicBezTo>
                <a:cubicBezTo>
                  <a:pt x="22595" y="839072"/>
                  <a:pt x="32074" y="796566"/>
                  <a:pt x="22746" y="829212"/>
                </a:cubicBezTo>
                <a:cubicBezTo>
                  <a:pt x="19567" y="840338"/>
                  <a:pt x="14505" y="866595"/>
                  <a:pt x="9099" y="874704"/>
                </a:cubicBezTo>
                <a:lnTo>
                  <a:pt x="0" y="888352"/>
                </a:lnTo>
                <a:cubicBezTo>
                  <a:pt x="6066" y="892901"/>
                  <a:pt x="11614" y="898238"/>
                  <a:pt x="18197" y="902000"/>
                </a:cubicBezTo>
                <a:cubicBezTo>
                  <a:pt x="29978" y="908732"/>
                  <a:pt x="61417" y="910245"/>
                  <a:pt x="68239" y="911098"/>
                </a:cubicBezTo>
                <a:cubicBezTo>
                  <a:pt x="74305" y="912615"/>
                  <a:pt x="80305" y="914422"/>
                  <a:pt x="86436" y="915648"/>
                </a:cubicBezTo>
                <a:cubicBezTo>
                  <a:pt x="95481" y="917457"/>
                  <a:pt x="105063" y="917045"/>
                  <a:pt x="113732" y="920197"/>
                </a:cubicBezTo>
                <a:cubicBezTo>
                  <a:pt x="122042" y="923219"/>
                  <a:pt x="128316" y="930444"/>
                  <a:pt x="136478" y="933845"/>
                </a:cubicBezTo>
                <a:cubicBezTo>
                  <a:pt x="146669" y="938091"/>
                  <a:pt x="158115" y="938740"/>
                  <a:pt x="168323" y="942943"/>
                </a:cubicBezTo>
                <a:cubicBezTo>
                  <a:pt x="184000" y="949398"/>
                  <a:pt x="199277" y="956966"/>
                  <a:pt x="213815" y="965689"/>
                </a:cubicBezTo>
                <a:cubicBezTo>
                  <a:pt x="221397" y="970238"/>
                  <a:pt x="228251" y="976315"/>
                  <a:pt x="236561" y="979337"/>
                </a:cubicBezTo>
                <a:cubicBezTo>
                  <a:pt x="245230" y="982489"/>
                  <a:pt x="254758" y="982370"/>
                  <a:pt x="263857" y="983886"/>
                </a:cubicBezTo>
                <a:cubicBezTo>
                  <a:pt x="292232" y="1002803"/>
                  <a:pt x="262902" y="984978"/>
                  <a:pt x="291152" y="997534"/>
                </a:cubicBezTo>
                <a:cubicBezTo>
                  <a:pt x="300448" y="1001666"/>
                  <a:pt x="308797" y="1007965"/>
                  <a:pt x="318448" y="1011182"/>
                </a:cubicBezTo>
                <a:cubicBezTo>
                  <a:pt x="327198" y="1014099"/>
                  <a:pt x="336755" y="1013657"/>
                  <a:pt x="345743" y="1015731"/>
                </a:cubicBezTo>
                <a:cubicBezTo>
                  <a:pt x="356500" y="1018213"/>
                  <a:pt x="367036" y="1021583"/>
                  <a:pt x="377588" y="1024830"/>
                </a:cubicBezTo>
                <a:cubicBezTo>
                  <a:pt x="386755" y="1027650"/>
                  <a:pt x="395367" y="1032738"/>
                  <a:pt x="404884" y="1033928"/>
                </a:cubicBezTo>
                <a:lnTo>
                  <a:pt x="441278" y="1038477"/>
                </a:lnTo>
                <a:cubicBezTo>
                  <a:pt x="458004" y="1042659"/>
                  <a:pt x="482210" y="1049324"/>
                  <a:pt x="500418" y="1052125"/>
                </a:cubicBezTo>
                <a:cubicBezTo>
                  <a:pt x="512502" y="1053984"/>
                  <a:pt x="524681" y="1055158"/>
                  <a:pt x="536812" y="1056674"/>
                </a:cubicBezTo>
                <a:cubicBezTo>
                  <a:pt x="555009" y="1061223"/>
                  <a:pt x="573988" y="1063355"/>
                  <a:pt x="591403" y="1070322"/>
                </a:cubicBezTo>
                <a:cubicBezTo>
                  <a:pt x="598985" y="1073355"/>
                  <a:pt x="606344" y="1077019"/>
                  <a:pt x="614149" y="1079421"/>
                </a:cubicBezTo>
                <a:cubicBezTo>
                  <a:pt x="663236" y="1094525"/>
                  <a:pt x="635071" y="1083513"/>
                  <a:pt x="673290" y="1093068"/>
                </a:cubicBezTo>
                <a:cubicBezTo>
                  <a:pt x="677942" y="1094231"/>
                  <a:pt x="682285" y="1096455"/>
                  <a:pt x="686937" y="1097618"/>
                </a:cubicBezTo>
                <a:cubicBezTo>
                  <a:pt x="694439" y="1099493"/>
                  <a:pt x="702102" y="1100651"/>
                  <a:pt x="709684" y="1102167"/>
                </a:cubicBezTo>
                <a:cubicBezTo>
                  <a:pt x="739736" y="1057085"/>
                  <a:pt x="684681" y="1144203"/>
                  <a:pt x="723332" y="1047576"/>
                </a:cubicBezTo>
                <a:cubicBezTo>
                  <a:pt x="727731" y="1036579"/>
                  <a:pt x="738679" y="1029528"/>
                  <a:pt x="746078" y="1020280"/>
                </a:cubicBezTo>
                <a:cubicBezTo>
                  <a:pt x="765424" y="996098"/>
                  <a:pt x="751674" y="1007451"/>
                  <a:pt x="773373" y="992985"/>
                </a:cubicBezTo>
                <a:cubicBezTo>
                  <a:pt x="774890" y="988436"/>
                  <a:pt x="774927" y="983082"/>
                  <a:pt x="777923" y="979337"/>
                </a:cubicBezTo>
                <a:cubicBezTo>
                  <a:pt x="787462" y="967413"/>
                  <a:pt x="796913" y="970830"/>
                  <a:pt x="809767" y="965689"/>
                </a:cubicBezTo>
                <a:cubicBezTo>
                  <a:pt x="819212" y="961911"/>
                  <a:pt x="827964" y="956591"/>
                  <a:pt x="837063" y="952042"/>
                </a:cubicBezTo>
                <a:cubicBezTo>
                  <a:pt x="840096" y="945976"/>
                  <a:pt x="841366" y="938640"/>
                  <a:pt x="846161" y="933845"/>
                </a:cubicBezTo>
                <a:cubicBezTo>
                  <a:pt x="874845" y="905161"/>
                  <a:pt x="864224" y="922539"/>
                  <a:pt x="887105" y="911098"/>
                </a:cubicBezTo>
                <a:cubicBezTo>
                  <a:pt x="891995" y="908653"/>
                  <a:pt x="896116" y="904898"/>
                  <a:pt x="900752" y="902000"/>
                </a:cubicBezTo>
                <a:cubicBezTo>
                  <a:pt x="908250" y="897314"/>
                  <a:pt x="915769" y="892646"/>
                  <a:pt x="923499" y="888352"/>
                </a:cubicBezTo>
                <a:cubicBezTo>
                  <a:pt x="929427" y="885058"/>
                  <a:pt x="935945" y="882847"/>
                  <a:pt x="941696" y="879253"/>
                </a:cubicBezTo>
                <a:cubicBezTo>
                  <a:pt x="948125" y="875235"/>
                  <a:pt x="953310" y="869368"/>
                  <a:pt x="959893" y="865606"/>
                </a:cubicBezTo>
                <a:cubicBezTo>
                  <a:pt x="967430" y="861299"/>
                  <a:pt x="990520" y="857660"/>
                  <a:pt x="996287" y="856507"/>
                </a:cubicBezTo>
                <a:cubicBezTo>
                  <a:pt x="1003869" y="853474"/>
                  <a:pt x="1010888" y="847991"/>
                  <a:pt x="1019033" y="847409"/>
                </a:cubicBezTo>
                <a:cubicBezTo>
                  <a:pt x="1194774" y="834856"/>
                  <a:pt x="1169378" y="896778"/>
                  <a:pt x="1191905" y="829212"/>
                </a:cubicBezTo>
                <a:cubicBezTo>
                  <a:pt x="1175931" y="765316"/>
                  <a:pt x="1184189" y="792415"/>
                  <a:pt x="1169158" y="747325"/>
                </a:cubicBezTo>
                <a:cubicBezTo>
                  <a:pt x="1170788" y="719624"/>
                  <a:pt x="1172323" y="646845"/>
                  <a:pt x="1182806" y="615397"/>
                </a:cubicBezTo>
                <a:cubicBezTo>
                  <a:pt x="1185839" y="606298"/>
                  <a:pt x="1188343" y="597006"/>
                  <a:pt x="1191905" y="588101"/>
                </a:cubicBezTo>
                <a:cubicBezTo>
                  <a:pt x="1194938" y="580519"/>
                  <a:pt x="1198657" y="573177"/>
                  <a:pt x="1201003" y="565355"/>
                </a:cubicBezTo>
                <a:cubicBezTo>
                  <a:pt x="1214230" y="521265"/>
                  <a:pt x="1195650" y="562413"/>
                  <a:pt x="1214651" y="524412"/>
                </a:cubicBezTo>
                <a:cubicBezTo>
                  <a:pt x="1211588" y="363636"/>
                  <a:pt x="1200245" y="112704"/>
                  <a:pt x="1182806" y="33092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0" name="Freeform: RTI">
            <a:hlinkClick r:id="rId24" action="ppaction://hlinksldjump"/>
            <a:extLst>
              <a:ext uri="{FF2B5EF4-FFF2-40B4-BE49-F238E27FC236}">
                <a16:creationId xmlns:a16="http://schemas.microsoft.com/office/drawing/2014/main" id="{D65DE6EA-F596-4ACF-9DC7-6ACF409A301E}"/>
              </a:ext>
            </a:extLst>
          </p:cNvPr>
          <p:cNvSpPr/>
          <p:nvPr/>
        </p:nvSpPr>
        <p:spPr>
          <a:xfrm rot="17302028">
            <a:off x="6440792" y="3223968"/>
            <a:ext cx="1214651" cy="1102167"/>
          </a:xfrm>
          <a:custGeom>
            <a:avLst/>
            <a:gdLst>
              <a:gd name="connsiteX0" fmla="*/ 1182806 w 1214651"/>
              <a:gd name="connsiteY0" fmla="*/ 33092 h 1102167"/>
              <a:gd name="connsiteX1" fmla="*/ 1110018 w 1214651"/>
              <a:gd name="connsiteY1" fmla="*/ 46740 h 1102167"/>
              <a:gd name="connsiteX2" fmla="*/ 1064526 w 1214651"/>
              <a:gd name="connsiteY2" fmla="*/ 55839 h 1102167"/>
              <a:gd name="connsiteX3" fmla="*/ 1009934 w 1214651"/>
              <a:gd name="connsiteY3" fmla="*/ 69486 h 1102167"/>
              <a:gd name="connsiteX4" fmla="*/ 996287 w 1214651"/>
              <a:gd name="connsiteY4" fmla="*/ 74036 h 1102167"/>
              <a:gd name="connsiteX5" fmla="*/ 946245 w 1214651"/>
              <a:gd name="connsiteY5" fmla="*/ 83134 h 1102167"/>
              <a:gd name="connsiteX6" fmla="*/ 918949 w 1214651"/>
              <a:gd name="connsiteY6" fmla="*/ 92233 h 1102167"/>
              <a:gd name="connsiteX7" fmla="*/ 891654 w 1214651"/>
              <a:gd name="connsiteY7" fmla="*/ 96782 h 1102167"/>
              <a:gd name="connsiteX8" fmla="*/ 864358 w 1214651"/>
              <a:gd name="connsiteY8" fmla="*/ 105880 h 1102167"/>
              <a:gd name="connsiteX9" fmla="*/ 850711 w 1214651"/>
              <a:gd name="connsiteY9" fmla="*/ 110430 h 1102167"/>
              <a:gd name="connsiteX10" fmla="*/ 832514 w 1214651"/>
              <a:gd name="connsiteY10" fmla="*/ 114979 h 1102167"/>
              <a:gd name="connsiteX11" fmla="*/ 818866 w 1214651"/>
              <a:gd name="connsiteY11" fmla="*/ 119528 h 1102167"/>
              <a:gd name="connsiteX12" fmla="*/ 773373 w 1214651"/>
              <a:gd name="connsiteY12" fmla="*/ 128627 h 1102167"/>
              <a:gd name="connsiteX13" fmla="*/ 741529 w 1214651"/>
              <a:gd name="connsiteY13" fmla="*/ 137725 h 1102167"/>
              <a:gd name="connsiteX14" fmla="*/ 696036 w 1214651"/>
              <a:gd name="connsiteY14" fmla="*/ 155922 h 1102167"/>
              <a:gd name="connsiteX15" fmla="*/ 650543 w 1214651"/>
              <a:gd name="connsiteY15" fmla="*/ 169570 h 1102167"/>
              <a:gd name="connsiteX16" fmla="*/ 614149 w 1214651"/>
              <a:gd name="connsiteY16" fmla="*/ 192316 h 1102167"/>
              <a:gd name="connsiteX17" fmla="*/ 605051 w 1214651"/>
              <a:gd name="connsiteY17" fmla="*/ 205964 h 1102167"/>
              <a:gd name="connsiteX18" fmla="*/ 586854 w 1214651"/>
              <a:gd name="connsiteY18" fmla="*/ 224161 h 1102167"/>
              <a:gd name="connsiteX19" fmla="*/ 577755 w 1214651"/>
              <a:gd name="connsiteY19" fmla="*/ 242358 h 1102167"/>
              <a:gd name="connsiteX20" fmla="*/ 559558 w 1214651"/>
              <a:gd name="connsiteY20" fmla="*/ 251456 h 1102167"/>
              <a:gd name="connsiteX21" fmla="*/ 536812 w 1214651"/>
              <a:gd name="connsiteY21" fmla="*/ 265104 h 1102167"/>
              <a:gd name="connsiteX22" fmla="*/ 523164 w 1214651"/>
              <a:gd name="connsiteY22" fmla="*/ 269653 h 1102167"/>
              <a:gd name="connsiteX23" fmla="*/ 495869 w 1214651"/>
              <a:gd name="connsiteY23" fmla="*/ 283301 h 1102167"/>
              <a:gd name="connsiteX24" fmla="*/ 482221 w 1214651"/>
              <a:gd name="connsiteY24" fmla="*/ 287850 h 1102167"/>
              <a:gd name="connsiteX25" fmla="*/ 459475 w 1214651"/>
              <a:gd name="connsiteY25" fmla="*/ 296949 h 1102167"/>
              <a:gd name="connsiteX26" fmla="*/ 441278 w 1214651"/>
              <a:gd name="connsiteY26" fmla="*/ 306048 h 1102167"/>
              <a:gd name="connsiteX27" fmla="*/ 386687 w 1214651"/>
              <a:gd name="connsiteY27" fmla="*/ 337892 h 1102167"/>
              <a:gd name="connsiteX28" fmla="*/ 377588 w 1214651"/>
              <a:gd name="connsiteY28" fmla="*/ 351540 h 1102167"/>
              <a:gd name="connsiteX29" fmla="*/ 345743 w 1214651"/>
              <a:gd name="connsiteY29" fmla="*/ 383385 h 1102167"/>
              <a:gd name="connsiteX30" fmla="*/ 318448 w 1214651"/>
              <a:gd name="connsiteY30" fmla="*/ 419779 h 1102167"/>
              <a:gd name="connsiteX31" fmla="*/ 295702 w 1214651"/>
              <a:gd name="connsiteY31" fmla="*/ 456173 h 1102167"/>
              <a:gd name="connsiteX32" fmla="*/ 259308 w 1214651"/>
              <a:gd name="connsiteY32" fmla="*/ 483468 h 1102167"/>
              <a:gd name="connsiteX33" fmla="*/ 227463 w 1214651"/>
              <a:gd name="connsiteY33" fmla="*/ 515313 h 1102167"/>
              <a:gd name="connsiteX34" fmla="*/ 195618 w 1214651"/>
              <a:gd name="connsiteY34" fmla="*/ 538059 h 1102167"/>
              <a:gd name="connsiteX35" fmla="*/ 172872 w 1214651"/>
              <a:gd name="connsiteY35" fmla="*/ 569904 h 1102167"/>
              <a:gd name="connsiteX36" fmla="*/ 131929 w 1214651"/>
              <a:gd name="connsiteY36" fmla="*/ 619946 h 1102167"/>
              <a:gd name="connsiteX37" fmla="*/ 122830 w 1214651"/>
              <a:gd name="connsiteY37" fmla="*/ 638143 h 1102167"/>
              <a:gd name="connsiteX38" fmla="*/ 113732 w 1214651"/>
              <a:gd name="connsiteY38" fmla="*/ 651791 h 1102167"/>
              <a:gd name="connsiteX39" fmla="*/ 104633 w 1214651"/>
              <a:gd name="connsiteY39" fmla="*/ 674537 h 1102167"/>
              <a:gd name="connsiteX40" fmla="*/ 86436 w 1214651"/>
              <a:gd name="connsiteY40" fmla="*/ 706382 h 1102167"/>
              <a:gd name="connsiteX41" fmla="*/ 81887 w 1214651"/>
              <a:gd name="connsiteY41" fmla="*/ 720030 h 1102167"/>
              <a:gd name="connsiteX42" fmla="*/ 59140 w 1214651"/>
              <a:gd name="connsiteY42" fmla="*/ 751874 h 1102167"/>
              <a:gd name="connsiteX43" fmla="*/ 31845 w 1214651"/>
              <a:gd name="connsiteY43" fmla="*/ 792818 h 1102167"/>
              <a:gd name="connsiteX44" fmla="*/ 22746 w 1214651"/>
              <a:gd name="connsiteY44" fmla="*/ 829212 h 1102167"/>
              <a:gd name="connsiteX45" fmla="*/ 9099 w 1214651"/>
              <a:gd name="connsiteY45" fmla="*/ 874704 h 1102167"/>
              <a:gd name="connsiteX46" fmla="*/ 0 w 1214651"/>
              <a:gd name="connsiteY46" fmla="*/ 888352 h 1102167"/>
              <a:gd name="connsiteX47" fmla="*/ 18197 w 1214651"/>
              <a:gd name="connsiteY47" fmla="*/ 902000 h 1102167"/>
              <a:gd name="connsiteX48" fmla="*/ 68239 w 1214651"/>
              <a:gd name="connsiteY48" fmla="*/ 911098 h 1102167"/>
              <a:gd name="connsiteX49" fmla="*/ 86436 w 1214651"/>
              <a:gd name="connsiteY49" fmla="*/ 915648 h 1102167"/>
              <a:gd name="connsiteX50" fmla="*/ 113732 w 1214651"/>
              <a:gd name="connsiteY50" fmla="*/ 920197 h 1102167"/>
              <a:gd name="connsiteX51" fmla="*/ 136478 w 1214651"/>
              <a:gd name="connsiteY51" fmla="*/ 933845 h 1102167"/>
              <a:gd name="connsiteX52" fmla="*/ 168323 w 1214651"/>
              <a:gd name="connsiteY52" fmla="*/ 942943 h 1102167"/>
              <a:gd name="connsiteX53" fmla="*/ 213815 w 1214651"/>
              <a:gd name="connsiteY53" fmla="*/ 965689 h 1102167"/>
              <a:gd name="connsiteX54" fmla="*/ 236561 w 1214651"/>
              <a:gd name="connsiteY54" fmla="*/ 979337 h 1102167"/>
              <a:gd name="connsiteX55" fmla="*/ 263857 w 1214651"/>
              <a:gd name="connsiteY55" fmla="*/ 983886 h 1102167"/>
              <a:gd name="connsiteX56" fmla="*/ 291152 w 1214651"/>
              <a:gd name="connsiteY56" fmla="*/ 997534 h 1102167"/>
              <a:gd name="connsiteX57" fmla="*/ 318448 w 1214651"/>
              <a:gd name="connsiteY57" fmla="*/ 1011182 h 1102167"/>
              <a:gd name="connsiteX58" fmla="*/ 345743 w 1214651"/>
              <a:gd name="connsiteY58" fmla="*/ 1015731 h 1102167"/>
              <a:gd name="connsiteX59" fmla="*/ 377588 w 1214651"/>
              <a:gd name="connsiteY59" fmla="*/ 1024830 h 1102167"/>
              <a:gd name="connsiteX60" fmla="*/ 404884 w 1214651"/>
              <a:gd name="connsiteY60" fmla="*/ 1033928 h 1102167"/>
              <a:gd name="connsiteX61" fmla="*/ 441278 w 1214651"/>
              <a:gd name="connsiteY61" fmla="*/ 1038477 h 1102167"/>
              <a:gd name="connsiteX62" fmla="*/ 500418 w 1214651"/>
              <a:gd name="connsiteY62" fmla="*/ 1052125 h 1102167"/>
              <a:gd name="connsiteX63" fmla="*/ 536812 w 1214651"/>
              <a:gd name="connsiteY63" fmla="*/ 1056674 h 1102167"/>
              <a:gd name="connsiteX64" fmla="*/ 591403 w 1214651"/>
              <a:gd name="connsiteY64" fmla="*/ 1070322 h 1102167"/>
              <a:gd name="connsiteX65" fmla="*/ 614149 w 1214651"/>
              <a:gd name="connsiteY65" fmla="*/ 1079421 h 1102167"/>
              <a:gd name="connsiteX66" fmla="*/ 673290 w 1214651"/>
              <a:gd name="connsiteY66" fmla="*/ 1093068 h 1102167"/>
              <a:gd name="connsiteX67" fmla="*/ 686937 w 1214651"/>
              <a:gd name="connsiteY67" fmla="*/ 1097618 h 1102167"/>
              <a:gd name="connsiteX68" fmla="*/ 709684 w 1214651"/>
              <a:gd name="connsiteY68" fmla="*/ 1102167 h 1102167"/>
              <a:gd name="connsiteX69" fmla="*/ 723332 w 1214651"/>
              <a:gd name="connsiteY69" fmla="*/ 1047576 h 1102167"/>
              <a:gd name="connsiteX70" fmla="*/ 746078 w 1214651"/>
              <a:gd name="connsiteY70" fmla="*/ 1020280 h 1102167"/>
              <a:gd name="connsiteX71" fmla="*/ 773373 w 1214651"/>
              <a:gd name="connsiteY71" fmla="*/ 992985 h 1102167"/>
              <a:gd name="connsiteX72" fmla="*/ 777923 w 1214651"/>
              <a:gd name="connsiteY72" fmla="*/ 979337 h 1102167"/>
              <a:gd name="connsiteX73" fmla="*/ 809767 w 1214651"/>
              <a:gd name="connsiteY73" fmla="*/ 965689 h 1102167"/>
              <a:gd name="connsiteX74" fmla="*/ 837063 w 1214651"/>
              <a:gd name="connsiteY74" fmla="*/ 952042 h 1102167"/>
              <a:gd name="connsiteX75" fmla="*/ 846161 w 1214651"/>
              <a:gd name="connsiteY75" fmla="*/ 933845 h 1102167"/>
              <a:gd name="connsiteX76" fmla="*/ 887105 w 1214651"/>
              <a:gd name="connsiteY76" fmla="*/ 911098 h 1102167"/>
              <a:gd name="connsiteX77" fmla="*/ 900752 w 1214651"/>
              <a:gd name="connsiteY77" fmla="*/ 902000 h 1102167"/>
              <a:gd name="connsiteX78" fmla="*/ 923499 w 1214651"/>
              <a:gd name="connsiteY78" fmla="*/ 888352 h 1102167"/>
              <a:gd name="connsiteX79" fmla="*/ 941696 w 1214651"/>
              <a:gd name="connsiteY79" fmla="*/ 879253 h 1102167"/>
              <a:gd name="connsiteX80" fmla="*/ 959893 w 1214651"/>
              <a:gd name="connsiteY80" fmla="*/ 865606 h 1102167"/>
              <a:gd name="connsiteX81" fmla="*/ 996287 w 1214651"/>
              <a:gd name="connsiteY81" fmla="*/ 856507 h 1102167"/>
              <a:gd name="connsiteX82" fmla="*/ 1019033 w 1214651"/>
              <a:gd name="connsiteY82" fmla="*/ 847409 h 1102167"/>
              <a:gd name="connsiteX83" fmla="*/ 1191905 w 1214651"/>
              <a:gd name="connsiteY83" fmla="*/ 829212 h 1102167"/>
              <a:gd name="connsiteX84" fmla="*/ 1169158 w 1214651"/>
              <a:gd name="connsiteY84" fmla="*/ 747325 h 1102167"/>
              <a:gd name="connsiteX85" fmla="*/ 1182806 w 1214651"/>
              <a:gd name="connsiteY85" fmla="*/ 615397 h 1102167"/>
              <a:gd name="connsiteX86" fmla="*/ 1191905 w 1214651"/>
              <a:gd name="connsiteY86" fmla="*/ 588101 h 1102167"/>
              <a:gd name="connsiteX87" fmla="*/ 1201003 w 1214651"/>
              <a:gd name="connsiteY87" fmla="*/ 565355 h 1102167"/>
              <a:gd name="connsiteX88" fmla="*/ 1214651 w 1214651"/>
              <a:gd name="connsiteY88" fmla="*/ 524412 h 1102167"/>
              <a:gd name="connsiteX89" fmla="*/ 1182806 w 1214651"/>
              <a:gd name="connsiteY89" fmla="*/ 33092 h 110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214651" h="1102167">
                <a:moveTo>
                  <a:pt x="1182806" y="33092"/>
                </a:moveTo>
                <a:cubicBezTo>
                  <a:pt x="1165367" y="-46520"/>
                  <a:pt x="1134224" y="41898"/>
                  <a:pt x="1110018" y="46740"/>
                </a:cubicBezTo>
                <a:cubicBezTo>
                  <a:pt x="1094854" y="49773"/>
                  <a:pt x="1078884" y="50096"/>
                  <a:pt x="1064526" y="55839"/>
                </a:cubicBezTo>
                <a:cubicBezTo>
                  <a:pt x="1031823" y="68919"/>
                  <a:pt x="1049863" y="63782"/>
                  <a:pt x="1009934" y="69486"/>
                </a:cubicBezTo>
                <a:cubicBezTo>
                  <a:pt x="1005385" y="71003"/>
                  <a:pt x="1000968" y="72996"/>
                  <a:pt x="996287" y="74036"/>
                </a:cubicBezTo>
                <a:cubicBezTo>
                  <a:pt x="977556" y="78199"/>
                  <a:pt x="964463" y="78165"/>
                  <a:pt x="946245" y="83134"/>
                </a:cubicBezTo>
                <a:cubicBezTo>
                  <a:pt x="936992" y="85658"/>
                  <a:pt x="928254" y="89907"/>
                  <a:pt x="918949" y="92233"/>
                </a:cubicBezTo>
                <a:cubicBezTo>
                  <a:pt x="910001" y="94470"/>
                  <a:pt x="900602" y="94545"/>
                  <a:pt x="891654" y="96782"/>
                </a:cubicBezTo>
                <a:cubicBezTo>
                  <a:pt x="882350" y="99108"/>
                  <a:pt x="873457" y="102847"/>
                  <a:pt x="864358" y="105880"/>
                </a:cubicBezTo>
                <a:cubicBezTo>
                  <a:pt x="859809" y="107396"/>
                  <a:pt x="855363" y="109267"/>
                  <a:pt x="850711" y="110430"/>
                </a:cubicBezTo>
                <a:cubicBezTo>
                  <a:pt x="844645" y="111946"/>
                  <a:pt x="838526" y="113261"/>
                  <a:pt x="832514" y="114979"/>
                </a:cubicBezTo>
                <a:cubicBezTo>
                  <a:pt x="827903" y="116296"/>
                  <a:pt x="823539" y="118450"/>
                  <a:pt x="818866" y="119528"/>
                </a:cubicBezTo>
                <a:cubicBezTo>
                  <a:pt x="803797" y="123005"/>
                  <a:pt x="788044" y="123737"/>
                  <a:pt x="773373" y="128627"/>
                </a:cubicBezTo>
                <a:cubicBezTo>
                  <a:pt x="740658" y="139532"/>
                  <a:pt x="781506" y="126304"/>
                  <a:pt x="741529" y="137725"/>
                </a:cubicBezTo>
                <a:cubicBezTo>
                  <a:pt x="719413" y="144044"/>
                  <a:pt x="726297" y="144918"/>
                  <a:pt x="696036" y="155922"/>
                </a:cubicBezTo>
                <a:cubicBezTo>
                  <a:pt x="679749" y="161845"/>
                  <a:pt x="666568" y="159955"/>
                  <a:pt x="650543" y="169570"/>
                </a:cubicBezTo>
                <a:cubicBezTo>
                  <a:pt x="623109" y="186031"/>
                  <a:pt x="635154" y="178314"/>
                  <a:pt x="614149" y="192316"/>
                </a:cubicBezTo>
                <a:cubicBezTo>
                  <a:pt x="611116" y="196865"/>
                  <a:pt x="608609" y="201813"/>
                  <a:pt x="605051" y="205964"/>
                </a:cubicBezTo>
                <a:cubicBezTo>
                  <a:pt x="599468" y="212477"/>
                  <a:pt x="592001" y="217299"/>
                  <a:pt x="586854" y="224161"/>
                </a:cubicBezTo>
                <a:cubicBezTo>
                  <a:pt x="582785" y="229586"/>
                  <a:pt x="582550" y="237563"/>
                  <a:pt x="577755" y="242358"/>
                </a:cubicBezTo>
                <a:cubicBezTo>
                  <a:pt x="572960" y="247153"/>
                  <a:pt x="565486" y="248163"/>
                  <a:pt x="559558" y="251456"/>
                </a:cubicBezTo>
                <a:cubicBezTo>
                  <a:pt x="551829" y="255750"/>
                  <a:pt x="544721" y="261150"/>
                  <a:pt x="536812" y="265104"/>
                </a:cubicBezTo>
                <a:cubicBezTo>
                  <a:pt x="532523" y="267249"/>
                  <a:pt x="527546" y="267705"/>
                  <a:pt x="523164" y="269653"/>
                </a:cubicBezTo>
                <a:cubicBezTo>
                  <a:pt x="513868" y="273784"/>
                  <a:pt x="505165" y="279170"/>
                  <a:pt x="495869" y="283301"/>
                </a:cubicBezTo>
                <a:cubicBezTo>
                  <a:pt x="491487" y="285249"/>
                  <a:pt x="486711" y="286166"/>
                  <a:pt x="482221" y="287850"/>
                </a:cubicBezTo>
                <a:cubicBezTo>
                  <a:pt x="474575" y="290717"/>
                  <a:pt x="466937" y="293632"/>
                  <a:pt x="459475" y="296949"/>
                </a:cubicBezTo>
                <a:cubicBezTo>
                  <a:pt x="453278" y="299703"/>
                  <a:pt x="447189" y="302723"/>
                  <a:pt x="441278" y="306048"/>
                </a:cubicBezTo>
                <a:cubicBezTo>
                  <a:pt x="422917" y="316376"/>
                  <a:pt x="386687" y="337892"/>
                  <a:pt x="386687" y="337892"/>
                </a:cubicBezTo>
                <a:cubicBezTo>
                  <a:pt x="383654" y="342441"/>
                  <a:pt x="381246" y="347476"/>
                  <a:pt x="377588" y="351540"/>
                </a:cubicBezTo>
                <a:cubicBezTo>
                  <a:pt x="367546" y="362698"/>
                  <a:pt x="345743" y="383385"/>
                  <a:pt x="345743" y="383385"/>
                </a:cubicBezTo>
                <a:cubicBezTo>
                  <a:pt x="335856" y="413049"/>
                  <a:pt x="348940" y="380575"/>
                  <a:pt x="318448" y="419779"/>
                </a:cubicBezTo>
                <a:cubicBezTo>
                  <a:pt x="293228" y="452205"/>
                  <a:pt x="327650" y="424225"/>
                  <a:pt x="295702" y="456173"/>
                </a:cubicBezTo>
                <a:cubicBezTo>
                  <a:pt x="232687" y="519188"/>
                  <a:pt x="301304" y="445672"/>
                  <a:pt x="259308" y="483468"/>
                </a:cubicBezTo>
                <a:cubicBezTo>
                  <a:pt x="248150" y="493510"/>
                  <a:pt x="239953" y="506986"/>
                  <a:pt x="227463" y="515313"/>
                </a:cubicBezTo>
                <a:cubicBezTo>
                  <a:pt x="219717" y="520477"/>
                  <a:pt x="201257" y="532420"/>
                  <a:pt x="195618" y="538059"/>
                </a:cubicBezTo>
                <a:cubicBezTo>
                  <a:pt x="184000" y="549677"/>
                  <a:pt x="182346" y="557845"/>
                  <a:pt x="172872" y="569904"/>
                </a:cubicBezTo>
                <a:cubicBezTo>
                  <a:pt x="159557" y="586851"/>
                  <a:pt x="141568" y="600669"/>
                  <a:pt x="131929" y="619946"/>
                </a:cubicBezTo>
                <a:cubicBezTo>
                  <a:pt x="128896" y="626012"/>
                  <a:pt x="126195" y="632255"/>
                  <a:pt x="122830" y="638143"/>
                </a:cubicBezTo>
                <a:cubicBezTo>
                  <a:pt x="120117" y="642890"/>
                  <a:pt x="116177" y="646901"/>
                  <a:pt x="113732" y="651791"/>
                </a:cubicBezTo>
                <a:cubicBezTo>
                  <a:pt x="110080" y="659095"/>
                  <a:pt x="108285" y="667233"/>
                  <a:pt x="104633" y="674537"/>
                </a:cubicBezTo>
                <a:cubicBezTo>
                  <a:pt x="99165" y="685472"/>
                  <a:pt x="91903" y="695447"/>
                  <a:pt x="86436" y="706382"/>
                </a:cubicBezTo>
                <a:cubicBezTo>
                  <a:pt x="84291" y="710671"/>
                  <a:pt x="84032" y="715741"/>
                  <a:pt x="81887" y="720030"/>
                </a:cubicBezTo>
                <a:cubicBezTo>
                  <a:pt x="77079" y="729646"/>
                  <a:pt x="64285" y="743642"/>
                  <a:pt x="59140" y="751874"/>
                </a:cubicBezTo>
                <a:cubicBezTo>
                  <a:pt x="30335" y="797963"/>
                  <a:pt x="76278" y="737275"/>
                  <a:pt x="31845" y="792818"/>
                </a:cubicBezTo>
                <a:cubicBezTo>
                  <a:pt x="22595" y="839072"/>
                  <a:pt x="32074" y="796566"/>
                  <a:pt x="22746" y="829212"/>
                </a:cubicBezTo>
                <a:cubicBezTo>
                  <a:pt x="19567" y="840338"/>
                  <a:pt x="14505" y="866595"/>
                  <a:pt x="9099" y="874704"/>
                </a:cubicBezTo>
                <a:lnTo>
                  <a:pt x="0" y="888352"/>
                </a:lnTo>
                <a:cubicBezTo>
                  <a:pt x="6066" y="892901"/>
                  <a:pt x="11614" y="898238"/>
                  <a:pt x="18197" y="902000"/>
                </a:cubicBezTo>
                <a:cubicBezTo>
                  <a:pt x="29978" y="908732"/>
                  <a:pt x="61417" y="910245"/>
                  <a:pt x="68239" y="911098"/>
                </a:cubicBezTo>
                <a:cubicBezTo>
                  <a:pt x="74305" y="912615"/>
                  <a:pt x="80305" y="914422"/>
                  <a:pt x="86436" y="915648"/>
                </a:cubicBezTo>
                <a:cubicBezTo>
                  <a:pt x="95481" y="917457"/>
                  <a:pt x="105063" y="917045"/>
                  <a:pt x="113732" y="920197"/>
                </a:cubicBezTo>
                <a:cubicBezTo>
                  <a:pt x="122042" y="923219"/>
                  <a:pt x="128316" y="930444"/>
                  <a:pt x="136478" y="933845"/>
                </a:cubicBezTo>
                <a:cubicBezTo>
                  <a:pt x="146669" y="938091"/>
                  <a:pt x="158115" y="938740"/>
                  <a:pt x="168323" y="942943"/>
                </a:cubicBezTo>
                <a:cubicBezTo>
                  <a:pt x="184000" y="949398"/>
                  <a:pt x="199277" y="956966"/>
                  <a:pt x="213815" y="965689"/>
                </a:cubicBezTo>
                <a:cubicBezTo>
                  <a:pt x="221397" y="970238"/>
                  <a:pt x="228251" y="976315"/>
                  <a:pt x="236561" y="979337"/>
                </a:cubicBezTo>
                <a:cubicBezTo>
                  <a:pt x="245230" y="982489"/>
                  <a:pt x="254758" y="982370"/>
                  <a:pt x="263857" y="983886"/>
                </a:cubicBezTo>
                <a:cubicBezTo>
                  <a:pt x="292232" y="1002803"/>
                  <a:pt x="262902" y="984978"/>
                  <a:pt x="291152" y="997534"/>
                </a:cubicBezTo>
                <a:cubicBezTo>
                  <a:pt x="300448" y="1001666"/>
                  <a:pt x="308797" y="1007965"/>
                  <a:pt x="318448" y="1011182"/>
                </a:cubicBezTo>
                <a:cubicBezTo>
                  <a:pt x="327198" y="1014099"/>
                  <a:pt x="336755" y="1013657"/>
                  <a:pt x="345743" y="1015731"/>
                </a:cubicBezTo>
                <a:cubicBezTo>
                  <a:pt x="356500" y="1018213"/>
                  <a:pt x="367036" y="1021583"/>
                  <a:pt x="377588" y="1024830"/>
                </a:cubicBezTo>
                <a:cubicBezTo>
                  <a:pt x="386755" y="1027650"/>
                  <a:pt x="395367" y="1032738"/>
                  <a:pt x="404884" y="1033928"/>
                </a:cubicBezTo>
                <a:lnTo>
                  <a:pt x="441278" y="1038477"/>
                </a:lnTo>
                <a:cubicBezTo>
                  <a:pt x="458004" y="1042659"/>
                  <a:pt x="482210" y="1049324"/>
                  <a:pt x="500418" y="1052125"/>
                </a:cubicBezTo>
                <a:cubicBezTo>
                  <a:pt x="512502" y="1053984"/>
                  <a:pt x="524681" y="1055158"/>
                  <a:pt x="536812" y="1056674"/>
                </a:cubicBezTo>
                <a:cubicBezTo>
                  <a:pt x="555009" y="1061223"/>
                  <a:pt x="573988" y="1063355"/>
                  <a:pt x="591403" y="1070322"/>
                </a:cubicBezTo>
                <a:cubicBezTo>
                  <a:pt x="598985" y="1073355"/>
                  <a:pt x="606344" y="1077019"/>
                  <a:pt x="614149" y="1079421"/>
                </a:cubicBezTo>
                <a:cubicBezTo>
                  <a:pt x="663236" y="1094525"/>
                  <a:pt x="635071" y="1083513"/>
                  <a:pt x="673290" y="1093068"/>
                </a:cubicBezTo>
                <a:cubicBezTo>
                  <a:pt x="677942" y="1094231"/>
                  <a:pt x="682285" y="1096455"/>
                  <a:pt x="686937" y="1097618"/>
                </a:cubicBezTo>
                <a:cubicBezTo>
                  <a:pt x="694439" y="1099493"/>
                  <a:pt x="702102" y="1100651"/>
                  <a:pt x="709684" y="1102167"/>
                </a:cubicBezTo>
                <a:cubicBezTo>
                  <a:pt x="739736" y="1057085"/>
                  <a:pt x="684681" y="1144203"/>
                  <a:pt x="723332" y="1047576"/>
                </a:cubicBezTo>
                <a:cubicBezTo>
                  <a:pt x="727731" y="1036579"/>
                  <a:pt x="738679" y="1029528"/>
                  <a:pt x="746078" y="1020280"/>
                </a:cubicBezTo>
                <a:cubicBezTo>
                  <a:pt x="765424" y="996098"/>
                  <a:pt x="751674" y="1007451"/>
                  <a:pt x="773373" y="992985"/>
                </a:cubicBezTo>
                <a:cubicBezTo>
                  <a:pt x="774890" y="988436"/>
                  <a:pt x="774927" y="983082"/>
                  <a:pt x="777923" y="979337"/>
                </a:cubicBezTo>
                <a:cubicBezTo>
                  <a:pt x="787462" y="967413"/>
                  <a:pt x="796913" y="970830"/>
                  <a:pt x="809767" y="965689"/>
                </a:cubicBezTo>
                <a:cubicBezTo>
                  <a:pt x="819212" y="961911"/>
                  <a:pt x="827964" y="956591"/>
                  <a:pt x="837063" y="952042"/>
                </a:cubicBezTo>
                <a:cubicBezTo>
                  <a:pt x="840096" y="945976"/>
                  <a:pt x="841366" y="938640"/>
                  <a:pt x="846161" y="933845"/>
                </a:cubicBezTo>
                <a:cubicBezTo>
                  <a:pt x="874845" y="905161"/>
                  <a:pt x="864224" y="922539"/>
                  <a:pt x="887105" y="911098"/>
                </a:cubicBezTo>
                <a:cubicBezTo>
                  <a:pt x="891995" y="908653"/>
                  <a:pt x="896116" y="904898"/>
                  <a:pt x="900752" y="902000"/>
                </a:cubicBezTo>
                <a:cubicBezTo>
                  <a:pt x="908250" y="897314"/>
                  <a:pt x="915769" y="892646"/>
                  <a:pt x="923499" y="888352"/>
                </a:cubicBezTo>
                <a:cubicBezTo>
                  <a:pt x="929427" y="885058"/>
                  <a:pt x="935945" y="882847"/>
                  <a:pt x="941696" y="879253"/>
                </a:cubicBezTo>
                <a:cubicBezTo>
                  <a:pt x="948125" y="875235"/>
                  <a:pt x="953310" y="869368"/>
                  <a:pt x="959893" y="865606"/>
                </a:cubicBezTo>
                <a:cubicBezTo>
                  <a:pt x="967430" y="861299"/>
                  <a:pt x="990520" y="857660"/>
                  <a:pt x="996287" y="856507"/>
                </a:cubicBezTo>
                <a:cubicBezTo>
                  <a:pt x="1003869" y="853474"/>
                  <a:pt x="1010888" y="847991"/>
                  <a:pt x="1019033" y="847409"/>
                </a:cubicBezTo>
                <a:cubicBezTo>
                  <a:pt x="1194774" y="834856"/>
                  <a:pt x="1169378" y="896778"/>
                  <a:pt x="1191905" y="829212"/>
                </a:cubicBezTo>
                <a:cubicBezTo>
                  <a:pt x="1175931" y="765316"/>
                  <a:pt x="1184189" y="792415"/>
                  <a:pt x="1169158" y="747325"/>
                </a:cubicBezTo>
                <a:cubicBezTo>
                  <a:pt x="1170788" y="719624"/>
                  <a:pt x="1172323" y="646845"/>
                  <a:pt x="1182806" y="615397"/>
                </a:cubicBezTo>
                <a:cubicBezTo>
                  <a:pt x="1185839" y="606298"/>
                  <a:pt x="1188343" y="597006"/>
                  <a:pt x="1191905" y="588101"/>
                </a:cubicBezTo>
                <a:cubicBezTo>
                  <a:pt x="1194938" y="580519"/>
                  <a:pt x="1198657" y="573177"/>
                  <a:pt x="1201003" y="565355"/>
                </a:cubicBezTo>
                <a:cubicBezTo>
                  <a:pt x="1214230" y="521265"/>
                  <a:pt x="1195650" y="562413"/>
                  <a:pt x="1214651" y="524412"/>
                </a:cubicBezTo>
                <a:cubicBezTo>
                  <a:pt x="1211588" y="363636"/>
                  <a:pt x="1200245" y="112704"/>
                  <a:pt x="1182806" y="33092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2" name="Freeform: Parental Engagement">
            <a:hlinkClick r:id="rId25" action="ppaction://hlinksldjump"/>
            <a:extLst>
              <a:ext uri="{FF2B5EF4-FFF2-40B4-BE49-F238E27FC236}">
                <a16:creationId xmlns:a16="http://schemas.microsoft.com/office/drawing/2014/main" id="{6CE7E32A-7466-4A34-91E8-6E15F48D3CF3}"/>
              </a:ext>
            </a:extLst>
          </p:cNvPr>
          <p:cNvSpPr/>
          <p:nvPr/>
        </p:nvSpPr>
        <p:spPr>
          <a:xfrm rot="12922028">
            <a:off x="7426445" y="3825747"/>
            <a:ext cx="1214651" cy="1102167"/>
          </a:xfrm>
          <a:custGeom>
            <a:avLst/>
            <a:gdLst>
              <a:gd name="connsiteX0" fmla="*/ 1182806 w 1214651"/>
              <a:gd name="connsiteY0" fmla="*/ 33092 h 1102167"/>
              <a:gd name="connsiteX1" fmla="*/ 1110018 w 1214651"/>
              <a:gd name="connsiteY1" fmla="*/ 46740 h 1102167"/>
              <a:gd name="connsiteX2" fmla="*/ 1064526 w 1214651"/>
              <a:gd name="connsiteY2" fmla="*/ 55839 h 1102167"/>
              <a:gd name="connsiteX3" fmla="*/ 1009934 w 1214651"/>
              <a:gd name="connsiteY3" fmla="*/ 69486 h 1102167"/>
              <a:gd name="connsiteX4" fmla="*/ 996287 w 1214651"/>
              <a:gd name="connsiteY4" fmla="*/ 74036 h 1102167"/>
              <a:gd name="connsiteX5" fmla="*/ 946245 w 1214651"/>
              <a:gd name="connsiteY5" fmla="*/ 83134 h 1102167"/>
              <a:gd name="connsiteX6" fmla="*/ 918949 w 1214651"/>
              <a:gd name="connsiteY6" fmla="*/ 92233 h 1102167"/>
              <a:gd name="connsiteX7" fmla="*/ 891654 w 1214651"/>
              <a:gd name="connsiteY7" fmla="*/ 96782 h 1102167"/>
              <a:gd name="connsiteX8" fmla="*/ 864358 w 1214651"/>
              <a:gd name="connsiteY8" fmla="*/ 105880 h 1102167"/>
              <a:gd name="connsiteX9" fmla="*/ 850711 w 1214651"/>
              <a:gd name="connsiteY9" fmla="*/ 110430 h 1102167"/>
              <a:gd name="connsiteX10" fmla="*/ 832514 w 1214651"/>
              <a:gd name="connsiteY10" fmla="*/ 114979 h 1102167"/>
              <a:gd name="connsiteX11" fmla="*/ 818866 w 1214651"/>
              <a:gd name="connsiteY11" fmla="*/ 119528 h 1102167"/>
              <a:gd name="connsiteX12" fmla="*/ 773373 w 1214651"/>
              <a:gd name="connsiteY12" fmla="*/ 128627 h 1102167"/>
              <a:gd name="connsiteX13" fmla="*/ 741529 w 1214651"/>
              <a:gd name="connsiteY13" fmla="*/ 137725 h 1102167"/>
              <a:gd name="connsiteX14" fmla="*/ 696036 w 1214651"/>
              <a:gd name="connsiteY14" fmla="*/ 155922 h 1102167"/>
              <a:gd name="connsiteX15" fmla="*/ 650543 w 1214651"/>
              <a:gd name="connsiteY15" fmla="*/ 169570 h 1102167"/>
              <a:gd name="connsiteX16" fmla="*/ 614149 w 1214651"/>
              <a:gd name="connsiteY16" fmla="*/ 192316 h 1102167"/>
              <a:gd name="connsiteX17" fmla="*/ 605051 w 1214651"/>
              <a:gd name="connsiteY17" fmla="*/ 205964 h 1102167"/>
              <a:gd name="connsiteX18" fmla="*/ 586854 w 1214651"/>
              <a:gd name="connsiteY18" fmla="*/ 224161 h 1102167"/>
              <a:gd name="connsiteX19" fmla="*/ 577755 w 1214651"/>
              <a:gd name="connsiteY19" fmla="*/ 242358 h 1102167"/>
              <a:gd name="connsiteX20" fmla="*/ 559558 w 1214651"/>
              <a:gd name="connsiteY20" fmla="*/ 251456 h 1102167"/>
              <a:gd name="connsiteX21" fmla="*/ 536812 w 1214651"/>
              <a:gd name="connsiteY21" fmla="*/ 265104 h 1102167"/>
              <a:gd name="connsiteX22" fmla="*/ 523164 w 1214651"/>
              <a:gd name="connsiteY22" fmla="*/ 269653 h 1102167"/>
              <a:gd name="connsiteX23" fmla="*/ 495869 w 1214651"/>
              <a:gd name="connsiteY23" fmla="*/ 283301 h 1102167"/>
              <a:gd name="connsiteX24" fmla="*/ 482221 w 1214651"/>
              <a:gd name="connsiteY24" fmla="*/ 287850 h 1102167"/>
              <a:gd name="connsiteX25" fmla="*/ 459475 w 1214651"/>
              <a:gd name="connsiteY25" fmla="*/ 296949 h 1102167"/>
              <a:gd name="connsiteX26" fmla="*/ 441278 w 1214651"/>
              <a:gd name="connsiteY26" fmla="*/ 306048 h 1102167"/>
              <a:gd name="connsiteX27" fmla="*/ 386687 w 1214651"/>
              <a:gd name="connsiteY27" fmla="*/ 337892 h 1102167"/>
              <a:gd name="connsiteX28" fmla="*/ 377588 w 1214651"/>
              <a:gd name="connsiteY28" fmla="*/ 351540 h 1102167"/>
              <a:gd name="connsiteX29" fmla="*/ 345743 w 1214651"/>
              <a:gd name="connsiteY29" fmla="*/ 383385 h 1102167"/>
              <a:gd name="connsiteX30" fmla="*/ 318448 w 1214651"/>
              <a:gd name="connsiteY30" fmla="*/ 419779 h 1102167"/>
              <a:gd name="connsiteX31" fmla="*/ 295702 w 1214651"/>
              <a:gd name="connsiteY31" fmla="*/ 456173 h 1102167"/>
              <a:gd name="connsiteX32" fmla="*/ 259308 w 1214651"/>
              <a:gd name="connsiteY32" fmla="*/ 483468 h 1102167"/>
              <a:gd name="connsiteX33" fmla="*/ 227463 w 1214651"/>
              <a:gd name="connsiteY33" fmla="*/ 515313 h 1102167"/>
              <a:gd name="connsiteX34" fmla="*/ 195618 w 1214651"/>
              <a:gd name="connsiteY34" fmla="*/ 538059 h 1102167"/>
              <a:gd name="connsiteX35" fmla="*/ 172872 w 1214651"/>
              <a:gd name="connsiteY35" fmla="*/ 569904 h 1102167"/>
              <a:gd name="connsiteX36" fmla="*/ 131929 w 1214651"/>
              <a:gd name="connsiteY36" fmla="*/ 619946 h 1102167"/>
              <a:gd name="connsiteX37" fmla="*/ 122830 w 1214651"/>
              <a:gd name="connsiteY37" fmla="*/ 638143 h 1102167"/>
              <a:gd name="connsiteX38" fmla="*/ 113732 w 1214651"/>
              <a:gd name="connsiteY38" fmla="*/ 651791 h 1102167"/>
              <a:gd name="connsiteX39" fmla="*/ 104633 w 1214651"/>
              <a:gd name="connsiteY39" fmla="*/ 674537 h 1102167"/>
              <a:gd name="connsiteX40" fmla="*/ 86436 w 1214651"/>
              <a:gd name="connsiteY40" fmla="*/ 706382 h 1102167"/>
              <a:gd name="connsiteX41" fmla="*/ 81887 w 1214651"/>
              <a:gd name="connsiteY41" fmla="*/ 720030 h 1102167"/>
              <a:gd name="connsiteX42" fmla="*/ 59140 w 1214651"/>
              <a:gd name="connsiteY42" fmla="*/ 751874 h 1102167"/>
              <a:gd name="connsiteX43" fmla="*/ 31845 w 1214651"/>
              <a:gd name="connsiteY43" fmla="*/ 792818 h 1102167"/>
              <a:gd name="connsiteX44" fmla="*/ 22746 w 1214651"/>
              <a:gd name="connsiteY44" fmla="*/ 829212 h 1102167"/>
              <a:gd name="connsiteX45" fmla="*/ 9099 w 1214651"/>
              <a:gd name="connsiteY45" fmla="*/ 874704 h 1102167"/>
              <a:gd name="connsiteX46" fmla="*/ 0 w 1214651"/>
              <a:gd name="connsiteY46" fmla="*/ 888352 h 1102167"/>
              <a:gd name="connsiteX47" fmla="*/ 18197 w 1214651"/>
              <a:gd name="connsiteY47" fmla="*/ 902000 h 1102167"/>
              <a:gd name="connsiteX48" fmla="*/ 68239 w 1214651"/>
              <a:gd name="connsiteY48" fmla="*/ 911098 h 1102167"/>
              <a:gd name="connsiteX49" fmla="*/ 86436 w 1214651"/>
              <a:gd name="connsiteY49" fmla="*/ 915648 h 1102167"/>
              <a:gd name="connsiteX50" fmla="*/ 113732 w 1214651"/>
              <a:gd name="connsiteY50" fmla="*/ 920197 h 1102167"/>
              <a:gd name="connsiteX51" fmla="*/ 136478 w 1214651"/>
              <a:gd name="connsiteY51" fmla="*/ 933845 h 1102167"/>
              <a:gd name="connsiteX52" fmla="*/ 168323 w 1214651"/>
              <a:gd name="connsiteY52" fmla="*/ 942943 h 1102167"/>
              <a:gd name="connsiteX53" fmla="*/ 213815 w 1214651"/>
              <a:gd name="connsiteY53" fmla="*/ 965689 h 1102167"/>
              <a:gd name="connsiteX54" fmla="*/ 236561 w 1214651"/>
              <a:gd name="connsiteY54" fmla="*/ 979337 h 1102167"/>
              <a:gd name="connsiteX55" fmla="*/ 263857 w 1214651"/>
              <a:gd name="connsiteY55" fmla="*/ 983886 h 1102167"/>
              <a:gd name="connsiteX56" fmla="*/ 291152 w 1214651"/>
              <a:gd name="connsiteY56" fmla="*/ 997534 h 1102167"/>
              <a:gd name="connsiteX57" fmla="*/ 318448 w 1214651"/>
              <a:gd name="connsiteY57" fmla="*/ 1011182 h 1102167"/>
              <a:gd name="connsiteX58" fmla="*/ 345743 w 1214651"/>
              <a:gd name="connsiteY58" fmla="*/ 1015731 h 1102167"/>
              <a:gd name="connsiteX59" fmla="*/ 377588 w 1214651"/>
              <a:gd name="connsiteY59" fmla="*/ 1024830 h 1102167"/>
              <a:gd name="connsiteX60" fmla="*/ 404884 w 1214651"/>
              <a:gd name="connsiteY60" fmla="*/ 1033928 h 1102167"/>
              <a:gd name="connsiteX61" fmla="*/ 441278 w 1214651"/>
              <a:gd name="connsiteY61" fmla="*/ 1038477 h 1102167"/>
              <a:gd name="connsiteX62" fmla="*/ 500418 w 1214651"/>
              <a:gd name="connsiteY62" fmla="*/ 1052125 h 1102167"/>
              <a:gd name="connsiteX63" fmla="*/ 536812 w 1214651"/>
              <a:gd name="connsiteY63" fmla="*/ 1056674 h 1102167"/>
              <a:gd name="connsiteX64" fmla="*/ 591403 w 1214651"/>
              <a:gd name="connsiteY64" fmla="*/ 1070322 h 1102167"/>
              <a:gd name="connsiteX65" fmla="*/ 614149 w 1214651"/>
              <a:gd name="connsiteY65" fmla="*/ 1079421 h 1102167"/>
              <a:gd name="connsiteX66" fmla="*/ 673290 w 1214651"/>
              <a:gd name="connsiteY66" fmla="*/ 1093068 h 1102167"/>
              <a:gd name="connsiteX67" fmla="*/ 686937 w 1214651"/>
              <a:gd name="connsiteY67" fmla="*/ 1097618 h 1102167"/>
              <a:gd name="connsiteX68" fmla="*/ 709684 w 1214651"/>
              <a:gd name="connsiteY68" fmla="*/ 1102167 h 1102167"/>
              <a:gd name="connsiteX69" fmla="*/ 723332 w 1214651"/>
              <a:gd name="connsiteY69" fmla="*/ 1047576 h 1102167"/>
              <a:gd name="connsiteX70" fmla="*/ 746078 w 1214651"/>
              <a:gd name="connsiteY70" fmla="*/ 1020280 h 1102167"/>
              <a:gd name="connsiteX71" fmla="*/ 773373 w 1214651"/>
              <a:gd name="connsiteY71" fmla="*/ 992985 h 1102167"/>
              <a:gd name="connsiteX72" fmla="*/ 777923 w 1214651"/>
              <a:gd name="connsiteY72" fmla="*/ 979337 h 1102167"/>
              <a:gd name="connsiteX73" fmla="*/ 809767 w 1214651"/>
              <a:gd name="connsiteY73" fmla="*/ 965689 h 1102167"/>
              <a:gd name="connsiteX74" fmla="*/ 837063 w 1214651"/>
              <a:gd name="connsiteY74" fmla="*/ 952042 h 1102167"/>
              <a:gd name="connsiteX75" fmla="*/ 846161 w 1214651"/>
              <a:gd name="connsiteY75" fmla="*/ 933845 h 1102167"/>
              <a:gd name="connsiteX76" fmla="*/ 887105 w 1214651"/>
              <a:gd name="connsiteY76" fmla="*/ 911098 h 1102167"/>
              <a:gd name="connsiteX77" fmla="*/ 900752 w 1214651"/>
              <a:gd name="connsiteY77" fmla="*/ 902000 h 1102167"/>
              <a:gd name="connsiteX78" fmla="*/ 923499 w 1214651"/>
              <a:gd name="connsiteY78" fmla="*/ 888352 h 1102167"/>
              <a:gd name="connsiteX79" fmla="*/ 941696 w 1214651"/>
              <a:gd name="connsiteY79" fmla="*/ 879253 h 1102167"/>
              <a:gd name="connsiteX80" fmla="*/ 959893 w 1214651"/>
              <a:gd name="connsiteY80" fmla="*/ 865606 h 1102167"/>
              <a:gd name="connsiteX81" fmla="*/ 996287 w 1214651"/>
              <a:gd name="connsiteY81" fmla="*/ 856507 h 1102167"/>
              <a:gd name="connsiteX82" fmla="*/ 1019033 w 1214651"/>
              <a:gd name="connsiteY82" fmla="*/ 847409 h 1102167"/>
              <a:gd name="connsiteX83" fmla="*/ 1191905 w 1214651"/>
              <a:gd name="connsiteY83" fmla="*/ 829212 h 1102167"/>
              <a:gd name="connsiteX84" fmla="*/ 1169158 w 1214651"/>
              <a:gd name="connsiteY84" fmla="*/ 747325 h 1102167"/>
              <a:gd name="connsiteX85" fmla="*/ 1182806 w 1214651"/>
              <a:gd name="connsiteY85" fmla="*/ 615397 h 1102167"/>
              <a:gd name="connsiteX86" fmla="*/ 1191905 w 1214651"/>
              <a:gd name="connsiteY86" fmla="*/ 588101 h 1102167"/>
              <a:gd name="connsiteX87" fmla="*/ 1201003 w 1214651"/>
              <a:gd name="connsiteY87" fmla="*/ 565355 h 1102167"/>
              <a:gd name="connsiteX88" fmla="*/ 1214651 w 1214651"/>
              <a:gd name="connsiteY88" fmla="*/ 524412 h 1102167"/>
              <a:gd name="connsiteX89" fmla="*/ 1182806 w 1214651"/>
              <a:gd name="connsiteY89" fmla="*/ 33092 h 110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214651" h="1102167">
                <a:moveTo>
                  <a:pt x="1182806" y="33092"/>
                </a:moveTo>
                <a:cubicBezTo>
                  <a:pt x="1165367" y="-46520"/>
                  <a:pt x="1134224" y="41898"/>
                  <a:pt x="1110018" y="46740"/>
                </a:cubicBezTo>
                <a:cubicBezTo>
                  <a:pt x="1094854" y="49773"/>
                  <a:pt x="1078884" y="50096"/>
                  <a:pt x="1064526" y="55839"/>
                </a:cubicBezTo>
                <a:cubicBezTo>
                  <a:pt x="1031823" y="68919"/>
                  <a:pt x="1049863" y="63782"/>
                  <a:pt x="1009934" y="69486"/>
                </a:cubicBezTo>
                <a:cubicBezTo>
                  <a:pt x="1005385" y="71003"/>
                  <a:pt x="1000968" y="72996"/>
                  <a:pt x="996287" y="74036"/>
                </a:cubicBezTo>
                <a:cubicBezTo>
                  <a:pt x="977556" y="78199"/>
                  <a:pt x="964463" y="78165"/>
                  <a:pt x="946245" y="83134"/>
                </a:cubicBezTo>
                <a:cubicBezTo>
                  <a:pt x="936992" y="85658"/>
                  <a:pt x="928254" y="89907"/>
                  <a:pt x="918949" y="92233"/>
                </a:cubicBezTo>
                <a:cubicBezTo>
                  <a:pt x="910001" y="94470"/>
                  <a:pt x="900602" y="94545"/>
                  <a:pt x="891654" y="96782"/>
                </a:cubicBezTo>
                <a:cubicBezTo>
                  <a:pt x="882350" y="99108"/>
                  <a:pt x="873457" y="102847"/>
                  <a:pt x="864358" y="105880"/>
                </a:cubicBezTo>
                <a:cubicBezTo>
                  <a:pt x="859809" y="107396"/>
                  <a:pt x="855363" y="109267"/>
                  <a:pt x="850711" y="110430"/>
                </a:cubicBezTo>
                <a:cubicBezTo>
                  <a:pt x="844645" y="111946"/>
                  <a:pt x="838526" y="113261"/>
                  <a:pt x="832514" y="114979"/>
                </a:cubicBezTo>
                <a:cubicBezTo>
                  <a:pt x="827903" y="116296"/>
                  <a:pt x="823539" y="118450"/>
                  <a:pt x="818866" y="119528"/>
                </a:cubicBezTo>
                <a:cubicBezTo>
                  <a:pt x="803797" y="123005"/>
                  <a:pt x="788044" y="123737"/>
                  <a:pt x="773373" y="128627"/>
                </a:cubicBezTo>
                <a:cubicBezTo>
                  <a:pt x="740658" y="139532"/>
                  <a:pt x="781506" y="126304"/>
                  <a:pt x="741529" y="137725"/>
                </a:cubicBezTo>
                <a:cubicBezTo>
                  <a:pt x="719413" y="144044"/>
                  <a:pt x="726297" y="144918"/>
                  <a:pt x="696036" y="155922"/>
                </a:cubicBezTo>
                <a:cubicBezTo>
                  <a:pt x="679749" y="161845"/>
                  <a:pt x="666568" y="159955"/>
                  <a:pt x="650543" y="169570"/>
                </a:cubicBezTo>
                <a:cubicBezTo>
                  <a:pt x="623109" y="186031"/>
                  <a:pt x="635154" y="178314"/>
                  <a:pt x="614149" y="192316"/>
                </a:cubicBezTo>
                <a:cubicBezTo>
                  <a:pt x="611116" y="196865"/>
                  <a:pt x="608609" y="201813"/>
                  <a:pt x="605051" y="205964"/>
                </a:cubicBezTo>
                <a:cubicBezTo>
                  <a:pt x="599468" y="212477"/>
                  <a:pt x="592001" y="217299"/>
                  <a:pt x="586854" y="224161"/>
                </a:cubicBezTo>
                <a:cubicBezTo>
                  <a:pt x="582785" y="229586"/>
                  <a:pt x="582550" y="237563"/>
                  <a:pt x="577755" y="242358"/>
                </a:cubicBezTo>
                <a:cubicBezTo>
                  <a:pt x="572960" y="247153"/>
                  <a:pt x="565486" y="248163"/>
                  <a:pt x="559558" y="251456"/>
                </a:cubicBezTo>
                <a:cubicBezTo>
                  <a:pt x="551829" y="255750"/>
                  <a:pt x="544721" y="261150"/>
                  <a:pt x="536812" y="265104"/>
                </a:cubicBezTo>
                <a:cubicBezTo>
                  <a:pt x="532523" y="267249"/>
                  <a:pt x="527546" y="267705"/>
                  <a:pt x="523164" y="269653"/>
                </a:cubicBezTo>
                <a:cubicBezTo>
                  <a:pt x="513868" y="273784"/>
                  <a:pt x="505165" y="279170"/>
                  <a:pt x="495869" y="283301"/>
                </a:cubicBezTo>
                <a:cubicBezTo>
                  <a:pt x="491487" y="285249"/>
                  <a:pt x="486711" y="286166"/>
                  <a:pt x="482221" y="287850"/>
                </a:cubicBezTo>
                <a:cubicBezTo>
                  <a:pt x="474575" y="290717"/>
                  <a:pt x="466937" y="293632"/>
                  <a:pt x="459475" y="296949"/>
                </a:cubicBezTo>
                <a:cubicBezTo>
                  <a:pt x="453278" y="299703"/>
                  <a:pt x="447189" y="302723"/>
                  <a:pt x="441278" y="306048"/>
                </a:cubicBezTo>
                <a:cubicBezTo>
                  <a:pt x="422917" y="316376"/>
                  <a:pt x="386687" y="337892"/>
                  <a:pt x="386687" y="337892"/>
                </a:cubicBezTo>
                <a:cubicBezTo>
                  <a:pt x="383654" y="342441"/>
                  <a:pt x="381246" y="347476"/>
                  <a:pt x="377588" y="351540"/>
                </a:cubicBezTo>
                <a:cubicBezTo>
                  <a:pt x="367546" y="362698"/>
                  <a:pt x="345743" y="383385"/>
                  <a:pt x="345743" y="383385"/>
                </a:cubicBezTo>
                <a:cubicBezTo>
                  <a:pt x="335856" y="413049"/>
                  <a:pt x="348940" y="380575"/>
                  <a:pt x="318448" y="419779"/>
                </a:cubicBezTo>
                <a:cubicBezTo>
                  <a:pt x="293228" y="452205"/>
                  <a:pt x="327650" y="424225"/>
                  <a:pt x="295702" y="456173"/>
                </a:cubicBezTo>
                <a:cubicBezTo>
                  <a:pt x="232687" y="519188"/>
                  <a:pt x="301304" y="445672"/>
                  <a:pt x="259308" y="483468"/>
                </a:cubicBezTo>
                <a:cubicBezTo>
                  <a:pt x="248150" y="493510"/>
                  <a:pt x="239953" y="506986"/>
                  <a:pt x="227463" y="515313"/>
                </a:cubicBezTo>
                <a:cubicBezTo>
                  <a:pt x="219717" y="520477"/>
                  <a:pt x="201257" y="532420"/>
                  <a:pt x="195618" y="538059"/>
                </a:cubicBezTo>
                <a:cubicBezTo>
                  <a:pt x="184000" y="549677"/>
                  <a:pt x="182346" y="557845"/>
                  <a:pt x="172872" y="569904"/>
                </a:cubicBezTo>
                <a:cubicBezTo>
                  <a:pt x="159557" y="586851"/>
                  <a:pt x="141568" y="600669"/>
                  <a:pt x="131929" y="619946"/>
                </a:cubicBezTo>
                <a:cubicBezTo>
                  <a:pt x="128896" y="626012"/>
                  <a:pt x="126195" y="632255"/>
                  <a:pt x="122830" y="638143"/>
                </a:cubicBezTo>
                <a:cubicBezTo>
                  <a:pt x="120117" y="642890"/>
                  <a:pt x="116177" y="646901"/>
                  <a:pt x="113732" y="651791"/>
                </a:cubicBezTo>
                <a:cubicBezTo>
                  <a:pt x="110080" y="659095"/>
                  <a:pt x="108285" y="667233"/>
                  <a:pt x="104633" y="674537"/>
                </a:cubicBezTo>
                <a:cubicBezTo>
                  <a:pt x="99165" y="685472"/>
                  <a:pt x="91903" y="695447"/>
                  <a:pt x="86436" y="706382"/>
                </a:cubicBezTo>
                <a:cubicBezTo>
                  <a:pt x="84291" y="710671"/>
                  <a:pt x="84032" y="715741"/>
                  <a:pt x="81887" y="720030"/>
                </a:cubicBezTo>
                <a:cubicBezTo>
                  <a:pt x="77079" y="729646"/>
                  <a:pt x="64285" y="743642"/>
                  <a:pt x="59140" y="751874"/>
                </a:cubicBezTo>
                <a:cubicBezTo>
                  <a:pt x="30335" y="797963"/>
                  <a:pt x="76278" y="737275"/>
                  <a:pt x="31845" y="792818"/>
                </a:cubicBezTo>
                <a:cubicBezTo>
                  <a:pt x="22595" y="839072"/>
                  <a:pt x="32074" y="796566"/>
                  <a:pt x="22746" y="829212"/>
                </a:cubicBezTo>
                <a:cubicBezTo>
                  <a:pt x="19567" y="840338"/>
                  <a:pt x="14505" y="866595"/>
                  <a:pt x="9099" y="874704"/>
                </a:cubicBezTo>
                <a:lnTo>
                  <a:pt x="0" y="888352"/>
                </a:lnTo>
                <a:cubicBezTo>
                  <a:pt x="6066" y="892901"/>
                  <a:pt x="11614" y="898238"/>
                  <a:pt x="18197" y="902000"/>
                </a:cubicBezTo>
                <a:cubicBezTo>
                  <a:pt x="29978" y="908732"/>
                  <a:pt x="61417" y="910245"/>
                  <a:pt x="68239" y="911098"/>
                </a:cubicBezTo>
                <a:cubicBezTo>
                  <a:pt x="74305" y="912615"/>
                  <a:pt x="80305" y="914422"/>
                  <a:pt x="86436" y="915648"/>
                </a:cubicBezTo>
                <a:cubicBezTo>
                  <a:pt x="95481" y="917457"/>
                  <a:pt x="105063" y="917045"/>
                  <a:pt x="113732" y="920197"/>
                </a:cubicBezTo>
                <a:cubicBezTo>
                  <a:pt x="122042" y="923219"/>
                  <a:pt x="128316" y="930444"/>
                  <a:pt x="136478" y="933845"/>
                </a:cubicBezTo>
                <a:cubicBezTo>
                  <a:pt x="146669" y="938091"/>
                  <a:pt x="158115" y="938740"/>
                  <a:pt x="168323" y="942943"/>
                </a:cubicBezTo>
                <a:cubicBezTo>
                  <a:pt x="184000" y="949398"/>
                  <a:pt x="199277" y="956966"/>
                  <a:pt x="213815" y="965689"/>
                </a:cubicBezTo>
                <a:cubicBezTo>
                  <a:pt x="221397" y="970238"/>
                  <a:pt x="228251" y="976315"/>
                  <a:pt x="236561" y="979337"/>
                </a:cubicBezTo>
                <a:cubicBezTo>
                  <a:pt x="245230" y="982489"/>
                  <a:pt x="254758" y="982370"/>
                  <a:pt x="263857" y="983886"/>
                </a:cubicBezTo>
                <a:cubicBezTo>
                  <a:pt x="292232" y="1002803"/>
                  <a:pt x="262902" y="984978"/>
                  <a:pt x="291152" y="997534"/>
                </a:cubicBezTo>
                <a:cubicBezTo>
                  <a:pt x="300448" y="1001666"/>
                  <a:pt x="308797" y="1007965"/>
                  <a:pt x="318448" y="1011182"/>
                </a:cubicBezTo>
                <a:cubicBezTo>
                  <a:pt x="327198" y="1014099"/>
                  <a:pt x="336755" y="1013657"/>
                  <a:pt x="345743" y="1015731"/>
                </a:cubicBezTo>
                <a:cubicBezTo>
                  <a:pt x="356500" y="1018213"/>
                  <a:pt x="367036" y="1021583"/>
                  <a:pt x="377588" y="1024830"/>
                </a:cubicBezTo>
                <a:cubicBezTo>
                  <a:pt x="386755" y="1027650"/>
                  <a:pt x="395367" y="1032738"/>
                  <a:pt x="404884" y="1033928"/>
                </a:cubicBezTo>
                <a:lnTo>
                  <a:pt x="441278" y="1038477"/>
                </a:lnTo>
                <a:cubicBezTo>
                  <a:pt x="458004" y="1042659"/>
                  <a:pt x="482210" y="1049324"/>
                  <a:pt x="500418" y="1052125"/>
                </a:cubicBezTo>
                <a:cubicBezTo>
                  <a:pt x="512502" y="1053984"/>
                  <a:pt x="524681" y="1055158"/>
                  <a:pt x="536812" y="1056674"/>
                </a:cubicBezTo>
                <a:cubicBezTo>
                  <a:pt x="555009" y="1061223"/>
                  <a:pt x="573988" y="1063355"/>
                  <a:pt x="591403" y="1070322"/>
                </a:cubicBezTo>
                <a:cubicBezTo>
                  <a:pt x="598985" y="1073355"/>
                  <a:pt x="606344" y="1077019"/>
                  <a:pt x="614149" y="1079421"/>
                </a:cubicBezTo>
                <a:cubicBezTo>
                  <a:pt x="663236" y="1094525"/>
                  <a:pt x="635071" y="1083513"/>
                  <a:pt x="673290" y="1093068"/>
                </a:cubicBezTo>
                <a:cubicBezTo>
                  <a:pt x="677942" y="1094231"/>
                  <a:pt x="682285" y="1096455"/>
                  <a:pt x="686937" y="1097618"/>
                </a:cubicBezTo>
                <a:cubicBezTo>
                  <a:pt x="694439" y="1099493"/>
                  <a:pt x="702102" y="1100651"/>
                  <a:pt x="709684" y="1102167"/>
                </a:cubicBezTo>
                <a:cubicBezTo>
                  <a:pt x="739736" y="1057085"/>
                  <a:pt x="684681" y="1144203"/>
                  <a:pt x="723332" y="1047576"/>
                </a:cubicBezTo>
                <a:cubicBezTo>
                  <a:pt x="727731" y="1036579"/>
                  <a:pt x="738679" y="1029528"/>
                  <a:pt x="746078" y="1020280"/>
                </a:cubicBezTo>
                <a:cubicBezTo>
                  <a:pt x="765424" y="996098"/>
                  <a:pt x="751674" y="1007451"/>
                  <a:pt x="773373" y="992985"/>
                </a:cubicBezTo>
                <a:cubicBezTo>
                  <a:pt x="774890" y="988436"/>
                  <a:pt x="774927" y="983082"/>
                  <a:pt x="777923" y="979337"/>
                </a:cubicBezTo>
                <a:cubicBezTo>
                  <a:pt x="787462" y="967413"/>
                  <a:pt x="796913" y="970830"/>
                  <a:pt x="809767" y="965689"/>
                </a:cubicBezTo>
                <a:cubicBezTo>
                  <a:pt x="819212" y="961911"/>
                  <a:pt x="827964" y="956591"/>
                  <a:pt x="837063" y="952042"/>
                </a:cubicBezTo>
                <a:cubicBezTo>
                  <a:pt x="840096" y="945976"/>
                  <a:pt x="841366" y="938640"/>
                  <a:pt x="846161" y="933845"/>
                </a:cubicBezTo>
                <a:cubicBezTo>
                  <a:pt x="874845" y="905161"/>
                  <a:pt x="864224" y="922539"/>
                  <a:pt x="887105" y="911098"/>
                </a:cubicBezTo>
                <a:cubicBezTo>
                  <a:pt x="891995" y="908653"/>
                  <a:pt x="896116" y="904898"/>
                  <a:pt x="900752" y="902000"/>
                </a:cubicBezTo>
                <a:cubicBezTo>
                  <a:pt x="908250" y="897314"/>
                  <a:pt x="915769" y="892646"/>
                  <a:pt x="923499" y="888352"/>
                </a:cubicBezTo>
                <a:cubicBezTo>
                  <a:pt x="929427" y="885058"/>
                  <a:pt x="935945" y="882847"/>
                  <a:pt x="941696" y="879253"/>
                </a:cubicBezTo>
                <a:cubicBezTo>
                  <a:pt x="948125" y="875235"/>
                  <a:pt x="953310" y="869368"/>
                  <a:pt x="959893" y="865606"/>
                </a:cubicBezTo>
                <a:cubicBezTo>
                  <a:pt x="967430" y="861299"/>
                  <a:pt x="990520" y="857660"/>
                  <a:pt x="996287" y="856507"/>
                </a:cubicBezTo>
                <a:cubicBezTo>
                  <a:pt x="1003869" y="853474"/>
                  <a:pt x="1010888" y="847991"/>
                  <a:pt x="1019033" y="847409"/>
                </a:cubicBezTo>
                <a:cubicBezTo>
                  <a:pt x="1194774" y="834856"/>
                  <a:pt x="1169378" y="896778"/>
                  <a:pt x="1191905" y="829212"/>
                </a:cubicBezTo>
                <a:cubicBezTo>
                  <a:pt x="1175931" y="765316"/>
                  <a:pt x="1184189" y="792415"/>
                  <a:pt x="1169158" y="747325"/>
                </a:cubicBezTo>
                <a:cubicBezTo>
                  <a:pt x="1170788" y="719624"/>
                  <a:pt x="1172323" y="646845"/>
                  <a:pt x="1182806" y="615397"/>
                </a:cubicBezTo>
                <a:cubicBezTo>
                  <a:pt x="1185839" y="606298"/>
                  <a:pt x="1188343" y="597006"/>
                  <a:pt x="1191905" y="588101"/>
                </a:cubicBezTo>
                <a:cubicBezTo>
                  <a:pt x="1194938" y="580519"/>
                  <a:pt x="1198657" y="573177"/>
                  <a:pt x="1201003" y="565355"/>
                </a:cubicBezTo>
                <a:cubicBezTo>
                  <a:pt x="1214230" y="521265"/>
                  <a:pt x="1195650" y="562413"/>
                  <a:pt x="1214651" y="524412"/>
                </a:cubicBezTo>
                <a:cubicBezTo>
                  <a:pt x="1211588" y="363636"/>
                  <a:pt x="1200245" y="112704"/>
                  <a:pt x="1182806" y="33092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8" name="Freeform: Trauma-Informed Pract">
            <a:hlinkClick r:id="rId26" action="ppaction://hlinksldjump"/>
            <a:extLst>
              <a:ext uri="{FF2B5EF4-FFF2-40B4-BE49-F238E27FC236}">
                <a16:creationId xmlns:a16="http://schemas.microsoft.com/office/drawing/2014/main" id="{FA471B51-D466-4C77-9D01-14C84BA4EFED}"/>
              </a:ext>
            </a:extLst>
          </p:cNvPr>
          <p:cNvSpPr/>
          <p:nvPr/>
        </p:nvSpPr>
        <p:spPr>
          <a:xfrm rot="8662028">
            <a:off x="8277567" y="3125072"/>
            <a:ext cx="1214651" cy="1102167"/>
          </a:xfrm>
          <a:custGeom>
            <a:avLst/>
            <a:gdLst>
              <a:gd name="connsiteX0" fmla="*/ 1182806 w 1214651"/>
              <a:gd name="connsiteY0" fmla="*/ 33092 h 1102167"/>
              <a:gd name="connsiteX1" fmla="*/ 1110018 w 1214651"/>
              <a:gd name="connsiteY1" fmla="*/ 46740 h 1102167"/>
              <a:gd name="connsiteX2" fmla="*/ 1064526 w 1214651"/>
              <a:gd name="connsiteY2" fmla="*/ 55839 h 1102167"/>
              <a:gd name="connsiteX3" fmla="*/ 1009934 w 1214651"/>
              <a:gd name="connsiteY3" fmla="*/ 69486 h 1102167"/>
              <a:gd name="connsiteX4" fmla="*/ 996287 w 1214651"/>
              <a:gd name="connsiteY4" fmla="*/ 74036 h 1102167"/>
              <a:gd name="connsiteX5" fmla="*/ 946245 w 1214651"/>
              <a:gd name="connsiteY5" fmla="*/ 83134 h 1102167"/>
              <a:gd name="connsiteX6" fmla="*/ 918949 w 1214651"/>
              <a:gd name="connsiteY6" fmla="*/ 92233 h 1102167"/>
              <a:gd name="connsiteX7" fmla="*/ 891654 w 1214651"/>
              <a:gd name="connsiteY7" fmla="*/ 96782 h 1102167"/>
              <a:gd name="connsiteX8" fmla="*/ 864358 w 1214651"/>
              <a:gd name="connsiteY8" fmla="*/ 105880 h 1102167"/>
              <a:gd name="connsiteX9" fmla="*/ 850711 w 1214651"/>
              <a:gd name="connsiteY9" fmla="*/ 110430 h 1102167"/>
              <a:gd name="connsiteX10" fmla="*/ 832514 w 1214651"/>
              <a:gd name="connsiteY10" fmla="*/ 114979 h 1102167"/>
              <a:gd name="connsiteX11" fmla="*/ 818866 w 1214651"/>
              <a:gd name="connsiteY11" fmla="*/ 119528 h 1102167"/>
              <a:gd name="connsiteX12" fmla="*/ 773373 w 1214651"/>
              <a:gd name="connsiteY12" fmla="*/ 128627 h 1102167"/>
              <a:gd name="connsiteX13" fmla="*/ 741529 w 1214651"/>
              <a:gd name="connsiteY13" fmla="*/ 137725 h 1102167"/>
              <a:gd name="connsiteX14" fmla="*/ 696036 w 1214651"/>
              <a:gd name="connsiteY14" fmla="*/ 155922 h 1102167"/>
              <a:gd name="connsiteX15" fmla="*/ 650543 w 1214651"/>
              <a:gd name="connsiteY15" fmla="*/ 169570 h 1102167"/>
              <a:gd name="connsiteX16" fmla="*/ 614149 w 1214651"/>
              <a:gd name="connsiteY16" fmla="*/ 192316 h 1102167"/>
              <a:gd name="connsiteX17" fmla="*/ 605051 w 1214651"/>
              <a:gd name="connsiteY17" fmla="*/ 205964 h 1102167"/>
              <a:gd name="connsiteX18" fmla="*/ 586854 w 1214651"/>
              <a:gd name="connsiteY18" fmla="*/ 224161 h 1102167"/>
              <a:gd name="connsiteX19" fmla="*/ 577755 w 1214651"/>
              <a:gd name="connsiteY19" fmla="*/ 242358 h 1102167"/>
              <a:gd name="connsiteX20" fmla="*/ 559558 w 1214651"/>
              <a:gd name="connsiteY20" fmla="*/ 251456 h 1102167"/>
              <a:gd name="connsiteX21" fmla="*/ 536812 w 1214651"/>
              <a:gd name="connsiteY21" fmla="*/ 265104 h 1102167"/>
              <a:gd name="connsiteX22" fmla="*/ 523164 w 1214651"/>
              <a:gd name="connsiteY22" fmla="*/ 269653 h 1102167"/>
              <a:gd name="connsiteX23" fmla="*/ 495869 w 1214651"/>
              <a:gd name="connsiteY23" fmla="*/ 283301 h 1102167"/>
              <a:gd name="connsiteX24" fmla="*/ 482221 w 1214651"/>
              <a:gd name="connsiteY24" fmla="*/ 287850 h 1102167"/>
              <a:gd name="connsiteX25" fmla="*/ 459475 w 1214651"/>
              <a:gd name="connsiteY25" fmla="*/ 296949 h 1102167"/>
              <a:gd name="connsiteX26" fmla="*/ 441278 w 1214651"/>
              <a:gd name="connsiteY26" fmla="*/ 306048 h 1102167"/>
              <a:gd name="connsiteX27" fmla="*/ 386687 w 1214651"/>
              <a:gd name="connsiteY27" fmla="*/ 337892 h 1102167"/>
              <a:gd name="connsiteX28" fmla="*/ 377588 w 1214651"/>
              <a:gd name="connsiteY28" fmla="*/ 351540 h 1102167"/>
              <a:gd name="connsiteX29" fmla="*/ 345743 w 1214651"/>
              <a:gd name="connsiteY29" fmla="*/ 383385 h 1102167"/>
              <a:gd name="connsiteX30" fmla="*/ 318448 w 1214651"/>
              <a:gd name="connsiteY30" fmla="*/ 419779 h 1102167"/>
              <a:gd name="connsiteX31" fmla="*/ 295702 w 1214651"/>
              <a:gd name="connsiteY31" fmla="*/ 456173 h 1102167"/>
              <a:gd name="connsiteX32" fmla="*/ 259308 w 1214651"/>
              <a:gd name="connsiteY32" fmla="*/ 483468 h 1102167"/>
              <a:gd name="connsiteX33" fmla="*/ 227463 w 1214651"/>
              <a:gd name="connsiteY33" fmla="*/ 515313 h 1102167"/>
              <a:gd name="connsiteX34" fmla="*/ 195618 w 1214651"/>
              <a:gd name="connsiteY34" fmla="*/ 538059 h 1102167"/>
              <a:gd name="connsiteX35" fmla="*/ 172872 w 1214651"/>
              <a:gd name="connsiteY35" fmla="*/ 569904 h 1102167"/>
              <a:gd name="connsiteX36" fmla="*/ 131929 w 1214651"/>
              <a:gd name="connsiteY36" fmla="*/ 619946 h 1102167"/>
              <a:gd name="connsiteX37" fmla="*/ 122830 w 1214651"/>
              <a:gd name="connsiteY37" fmla="*/ 638143 h 1102167"/>
              <a:gd name="connsiteX38" fmla="*/ 113732 w 1214651"/>
              <a:gd name="connsiteY38" fmla="*/ 651791 h 1102167"/>
              <a:gd name="connsiteX39" fmla="*/ 104633 w 1214651"/>
              <a:gd name="connsiteY39" fmla="*/ 674537 h 1102167"/>
              <a:gd name="connsiteX40" fmla="*/ 86436 w 1214651"/>
              <a:gd name="connsiteY40" fmla="*/ 706382 h 1102167"/>
              <a:gd name="connsiteX41" fmla="*/ 81887 w 1214651"/>
              <a:gd name="connsiteY41" fmla="*/ 720030 h 1102167"/>
              <a:gd name="connsiteX42" fmla="*/ 59140 w 1214651"/>
              <a:gd name="connsiteY42" fmla="*/ 751874 h 1102167"/>
              <a:gd name="connsiteX43" fmla="*/ 31845 w 1214651"/>
              <a:gd name="connsiteY43" fmla="*/ 792818 h 1102167"/>
              <a:gd name="connsiteX44" fmla="*/ 22746 w 1214651"/>
              <a:gd name="connsiteY44" fmla="*/ 829212 h 1102167"/>
              <a:gd name="connsiteX45" fmla="*/ 9099 w 1214651"/>
              <a:gd name="connsiteY45" fmla="*/ 874704 h 1102167"/>
              <a:gd name="connsiteX46" fmla="*/ 0 w 1214651"/>
              <a:gd name="connsiteY46" fmla="*/ 888352 h 1102167"/>
              <a:gd name="connsiteX47" fmla="*/ 18197 w 1214651"/>
              <a:gd name="connsiteY47" fmla="*/ 902000 h 1102167"/>
              <a:gd name="connsiteX48" fmla="*/ 68239 w 1214651"/>
              <a:gd name="connsiteY48" fmla="*/ 911098 h 1102167"/>
              <a:gd name="connsiteX49" fmla="*/ 86436 w 1214651"/>
              <a:gd name="connsiteY49" fmla="*/ 915648 h 1102167"/>
              <a:gd name="connsiteX50" fmla="*/ 113732 w 1214651"/>
              <a:gd name="connsiteY50" fmla="*/ 920197 h 1102167"/>
              <a:gd name="connsiteX51" fmla="*/ 136478 w 1214651"/>
              <a:gd name="connsiteY51" fmla="*/ 933845 h 1102167"/>
              <a:gd name="connsiteX52" fmla="*/ 168323 w 1214651"/>
              <a:gd name="connsiteY52" fmla="*/ 942943 h 1102167"/>
              <a:gd name="connsiteX53" fmla="*/ 213815 w 1214651"/>
              <a:gd name="connsiteY53" fmla="*/ 965689 h 1102167"/>
              <a:gd name="connsiteX54" fmla="*/ 236561 w 1214651"/>
              <a:gd name="connsiteY54" fmla="*/ 979337 h 1102167"/>
              <a:gd name="connsiteX55" fmla="*/ 263857 w 1214651"/>
              <a:gd name="connsiteY55" fmla="*/ 983886 h 1102167"/>
              <a:gd name="connsiteX56" fmla="*/ 291152 w 1214651"/>
              <a:gd name="connsiteY56" fmla="*/ 997534 h 1102167"/>
              <a:gd name="connsiteX57" fmla="*/ 318448 w 1214651"/>
              <a:gd name="connsiteY57" fmla="*/ 1011182 h 1102167"/>
              <a:gd name="connsiteX58" fmla="*/ 345743 w 1214651"/>
              <a:gd name="connsiteY58" fmla="*/ 1015731 h 1102167"/>
              <a:gd name="connsiteX59" fmla="*/ 377588 w 1214651"/>
              <a:gd name="connsiteY59" fmla="*/ 1024830 h 1102167"/>
              <a:gd name="connsiteX60" fmla="*/ 404884 w 1214651"/>
              <a:gd name="connsiteY60" fmla="*/ 1033928 h 1102167"/>
              <a:gd name="connsiteX61" fmla="*/ 441278 w 1214651"/>
              <a:gd name="connsiteY61" fmla="*/ 1038477 h 1102167"/>
              <a:gd name="connsiteX62" fmla="*/ 500418 w 1214651"/>
              <a:gd name="connsiteY62" fmla="*/ 1052125 h 1102167"/>
              <a:gd name="connsiteX63" fmla="*/ 536812 w 1214651"/>
              <a:gd name="connsiteY63" fmla="*/ 1056674 h 1102167"/>
              <a:gd name="connsiteX64" fmla="*/ 591403 w 1214651"/>
              <a:gd name="connsiteY64" fmla="*/ 1070322 h 1102167"/>
              <a:gd name="connsiteX65" fmla="*/ 614149 w 1214651"/>
              <a:gd name="connsiteY65" fmla="*/ 1079421 h 1102167"/>
              <a:gd name="connsiteX66" fmla="*/ 673290 w 1214651"/>
              <a:gd name="connsiteY66" fmla="*/ 1093068 h 1102167"/>
              <a:gd name="connsiteX67" fmla="*/ 686937 w 1214651"/>
              <a:gd name="connsiteY67" fmla="*/ 1097618 h 1102167"/>
              <a:gd name="connsiteX68" fmla="*/ 709684 w 1214651"/>
              <a:gd name="connsiteY68" fmla="*/ 1102167 h 1102167"/>
              <a:gd name="connsiteX69" fmla="*/ 723332 w 1214651"/>
              <a:gd name="connsiteY69" fmla="*/ 1047576 h 1102167"/>
              <a:gd name="connsiteX70" fmla="*/ 746078 w 1214651"/>
              <a:gd name="connsiteY70" fmla="*/ 1020280 h 1102167"/>
              <a:gd name="connsiteX71" fmla="*/ 773373 w 1214651"/>
              <a:gd name="connsiteY71" fmla="*/ 992985 h 1102167"/>
              <a:gd name="connsiteX72" fmla="*/ 777923 w 1214651"/>
              <a:gd name="connsiteY72" fmla="*/ 979337 h 1102167"/>
              <a:gd name="connsiteX73" fmla="*/ 809767 w 1214651"/>
              <a:gd name="connsiteY73" fmla="*/ 965689 h 1102167"/>
              <a:gd name="connsiteX74" fmla="*/ 837063 w 1214651"/>
              <a:gd name="connsiteY74" fmla="*/ 952042 h 1102167"/>
              <a:gd name="connsiteX75" fmla="*/ 846161 w 1214651"/>
              <a:gd name="connsiteY75" fmla="*/ 933845 h 1102167"/>
              <a:gd name="connsiteX76" fmla="*/ 887105 w 1214651"/>
              <a:gd name="connsiteY76" fmla="*/ 911098 h 1102167"/>
              <a:gd name="connsiteX77" fmla="*/ 900752 w 1214651"/>
              <a:gd name="connsiteY77" fmla="*/ 902000 h 1102167"/>
              <a:gd name="connsiteX78" fmla="*/ 923499 w 1214651"/>
              <a:gd name="connsiteY78" fmla="*/ 888352 h 1102167"/>
              <a:gd name="connsiteX79" fmla="*/ 941696 w 1214651"/>
              <a:gd name="connsiteY79" fmla="*/ 879253 h 1102167"/>
              <a:gd name="connsiteX80" fmla="*/ 959893 w 1214651"/>
              <a:gd name="connsiteY80" fmla="*/ 865606 h 1102167"/>
              <a:gd name="connsiteX81" fmla="*/ 996287 w 1214651"/>
              <a:gd name="connsiteY81" fmla="*/ 856507 h 1102167"/>
              <a:gd name="connsiteX82" fmla="*/ 1019033 w 1214651"/>
              <a:gd name="connsiteY82" fmla="*/ 847409 h 1102167"/>
              <a:gd name="connsiteX83" fmla="*/ 1191905 w 1214651"/>
              <a:gd name="connsiteY83" fmla="*/ 829212 h 1102167"/>
              <a:gd name="connsiteX84" fmla="*/ 1169158 w 1214651"/>
              <a:gd name="connsiteY84" fmla="*/ 747325 h 1102167"/>
              <a:gd name="connsiteX85" fmla="*/ 1182806 w 1214651"/>
              <a:gd name="connsiteY85" fmla="*/ 615397 h 1102167"/>
              <a:gd name="connsiteX86" fmla="*/ 1191905 w 1214651"/>
              <a:gd name="connsiteY86" fmla="*/ 588101 h 1102167"/>
              <a:gd name="connsiteX87" fmla="*/ 1201003 w 1214651"/>
              <a:gd name="connsiteY87" fmla="*/ 565355 h 1102167"/>
              <a:gd name="connsiteX88" fmla="*/ 1214651 w 1214651"/>
              <a:gd name="connsiteY88" fmla="*/ 524412 h 1102167"/>
              <a:gd name="connsiteX89" fmla="*/ 1182806 w 1214651"/>
              <a:gd name="connsiteY89" fmla="*/ 33092 h 110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214651" h="1102167">
                <a:moveTo>
                  <a:pt x="1182806" y="33092"/>
                </a:moveTo>
                <a:cubicBezTo>
                  <a:pt x="1165367" y="-46520"/>
                  <a:pt x="1134224" y="41898"/>
                  <a:pt x="1110018" y="46740"/>
                </a:cubicBezTo>
                <a:cubicBezTo>
                  <a:pt x="1094854" y="49773"/>
                  <a:pt x="1078884" y="50096"/>
                  <a:pt x="1064526" y="55839"/>
                </a:cubicBezTo>
                <a:cubicBezTo>
                  <a:pt x="1031823" y="68919"/>
                  <a:pt x="1049863" y="63782"/>
                  <a:pt x="1009934" y="69486"/>
                </a:cubicBezTo>
                <a:cubicBezTo>
                  <a:pt x="1005385" y="71003"/>
                  <a:pt x="1000968" y="72996"/>
                  <a:pt x="996287" y="74036"/>
                </a:cubicBezTo>
                <a:cubicBezTo>
                  <a:pt x="977556" y="78199"/>
                  <a:pt x="964463" y="78165"/>
                  <a:pt x="946245" y="83134"/>
                </a:cubicBezTo>
                <a:cubicBezTo>
                  <a:pt x="936992" y="85658"/>
                  <a:pt x="928254" y="89907"/>
                  <a:pt x="918949" y="92233"/>
                </a:cubicBezTo>
                <a:cubicBezTo>
                  <a:pt x="910001" y="94470"/>
                  <a:pt x="900602" y="94545"/>
                  <a:pt x="891654" y="96782"/>
                </a:cubicBezTo>
                <a:cubicBezTo>
                  <a:pt x="882350" y="99108"/>
                  <a:pt x="873457" y="102847"/>
                  <a:pt x="864358" y="105880"/>
                </a:cubicBezTo>
                <a:cubicBezTo>
                  <a:pt x="859809" y="107396"/>
                  <a:pt x="855363" y="109267"/>
                  <a:pt x="850711" y="110430"/>
                </a:cubicBezTo>
                <a:cubicBezTo>
                  <a:pt x="844645" y="111946"/>
                  <a:pt x="838526" y="113261"/>
                  <a:pt x="832514" y="114979"/>
                </a:cubicBezTo>
                <a:cubicBezTo>
                  <a:pt x="827903" y="116296"/>
                  <a:pt x="823539" y="118450"/>
                  <a:pt x="818866" y="119528"/>
                </a:cubicBezTo>
                <a:cubicBezTo>
                  <a:pt x="803797" y="123005"/>
                  <a:pt x="788044" y="123737"/>
                  <a:pt x="773373" y="128627"/>
                </a:cubicBezTo>
                <a:cubicBezTo>
                  <a:pt x="740658" y="139532"/>
                  <a:pt x="781506" y="126304"/>
                  <a:pt x="741529" y="137725"/>
                </a:cubicBezTo>
                <a:cubicBezTo>
                  <a:pt x="719413" y="144044"/>
                  <a:pt x="726297" y="144918"/>
                  <a:pt x="696036" y="155922"/>
                </a:cubicBezTo>
                <a:cubicBezTo>
                  <a:pt x="679749" y="161845"/>
                  <a:pt x="666568" y="159955"/>
                  <a:pt x="650543" y="169570"/>
                </a:cubicBezTo>
                <a:cubicBezTo>
                  <a:pt x="623109" y="186031"/>
                  <a:pt x="635154" y="178314"/>
                  <a:pt x="614149" y="192316"/>
                </a:cubicBezTo>
                <a:cubicBezTo>
                  <a:pt x="611116" y="196865"/>
                  <a:pt x="608609" y="201813"/>
                  <a:pt x="605051" y="205964"/>
                </a:cubicBezTo>
                <a:cubicBezTo>
                  <a:pt x="599468" y="212477"/>
                  <a:pt x="592001" y="217299"/>
                  <a:pt x="586854" y="224161"/>
                </a:cubicBezTo>
                <a:cubicBezTo>
                  <a:pt x="582785" y="229586"/>
                  <a:pt x="582550" y="237563"/>
                  <a:pt x="577755" y="242358"/>
                </a:cubicBezTo>
                <a:cubicBezTo>
                  <a:pt x="572960" y="247153"/>
                  <a:pt x="565486" y="248163"/>
                  <a:pt x="559558" y="251456"/>
                </a:cubicBezTo>
                <a:cubicBezTo>
                  <a:pt x="551829" y="255750"/>
                  <a:pt x="544721" y="261150"/>
                  <a:pt x="536812" y="265104"/>
                </a:cubicBezTo>
                <a:cubicBezTo>
                  <a:pt x="532523" y="267249"/>
                  <a:pt x="527546" y="267705"/>
                  <a:pt x="523164" y="269653"/>
                </a:cubicBezTo>
                <a:cubicBezTo>
                  <a:pt x="513868" y="273784"/>
                  <a:pt x="505165" y="279170"/>
                  <a:pt x="495869" y="283301"/>
                </a:cubicBezTo>
                <a:cubicBezTo>
                  <a:pt x="491487" y="285249"/>
                  <a:pt x="486711" y="286166"/>
                  <a:pt x="482221" y="287850"/>
                </a:cubicBezTo>
                <a:cubicBezTo>
                  <a:pt x="474575" y="290717"/>
                  <a:pt x="466937" y="293632"/>
                  <a:pt x="459475" y="296949"/>
                </a:cubicBezTo>
                <a:cubicBezTo>
                  <a:pt x="453278" y="299703"/>
                  <a:pt x="447189" y="302723"/>
                  <a:pt x="441278" y="306048"/>
                </a:cubicBezTo>
                <a:cubicBezTo>
                  <a:pt x="422917" y="316376"/>
                  <a:pt x="386687" y="337892"/>
                  <a:pt x="386687" y="337892"/>
                </a:cubicBezTo>
                <a:cubicBezTo>
                  <a:pt x="383654" y="342441"/>
                  <a:pt x="381246" y="347476"/>
                  <a:pt x="377588" y="351540"/>
                </a:cubicBezTo>
                <a:cubicBezTo>
                  <a:pt x="367546" y="362698"/>
                  <a:pt x="345743" y="383385"/>
                  <a:pt x="345743" y="383385"/>
                </a:cubicBezTo>
                <a:cubicBezTo>
                  <a:pt x="335856" y="413049"/>
                  <a:pt x="348940" y="380575"/>
                  <a:pt x="318448" y="419779"/>
                </a:cubicBezTo>
                <a:cubicBezTo>
                  <a:pt x="293228" y="452205"/>
                  <a:pt x="327650" y="424225"/>
                  <a:pt x="295702" y="456173"/>
                </a:cubicBezTo>
                <a:cubicBezTo>
                  <a:pt x="232687" y="519188"/>
                  <a:pt x="301304" y="445672"/>
                  <a:pt x="259308" y="483468"/>
                </a:cubicBezTo>
                <a:cubicBezTo>
                  <a:pt x="248150" y="493510"/>
                  <a:pt x="239953" y="506986"/>
                  <a:pt x="227463" y="515313"/>
                </a:cubicBezTo>
                <a:cubicBezTo>
                  <a:pt x="219717" y="520477"/>
                  <a:pt x="201257" y="532420"/>
                  <a:pt x="195618" y="538059"/>
                </a:cubicBezTo>
                <a:cubicBezTo>
                  <a:pt x="184000" y="549677"/>
                  <a:pt x="182346" y="557845"/>
                  <a:pt x="172872" y="569904"/>
                </a:cubicBezTo>
                <a:cubicBezTo>
                  <a:pt x="159557" y="586851"/>
                  <a:pt x="141568" y="600669"/>
                  <a:pt x="131929" y="619946"/>
                </a:cubicBezTo>
                <a:cubicBezTo>
                  <a:pt x="128896" y="626012"/>
                  <a:pt x="126195" y="632255"/>
                  <a:pt x="122830" y="638143"/>
                </a:cubicBezTo>
                <a:cubicBezTo>
                  <a:pt x="120117" y="642890"/>
                  <a:pt x="116177" y="646901"/>
                  <a:pt x="113732" y="651791"/>
                </a:cubicBezTo>
                <a:cubicBezTo>
                  <a:pt x="110080" y="659095"/>
                  <a:pt x="108285" y="667233"/>
                  <a:pt x="104633" y="674537"/>
                </a:cubicBezTo>
                <a:cubicBezTo>
                  <a:pt x="99165" y="685472"/>
                  <a:pt x="91903" y="695447"/>
                  <a:pt x="86436" y="706382"/>
                </a:cubicBezTo>
                <a:cubicBezTo>
                  <a:pt x="84291" y="710671"/>
                  <a:pt x="84032" y="715741"/>
                  <a:pt x="81887" y="720030"/>
                </a:cubicBezTo>
                <a:cubicBezTo>
                  <a:pt x="77079" y="729646"/>
                  <a:pt x="64285" y="743642"/>
                  <a:pt x="59140" y="751874"/>
                </a:cubicBezTo>
                <a:cubicBezTo>
                  <a:pt x="30335" y="797963"/>
                  <a:pt x="76278" y="737275"/>
                  <a:pt x="31845" y="792818"/>
                </a:cubicBezTo>
                <a:cubicBezTo>
                  <a:pt x="22595" y="839072"/>
                  <a:pt x="32074" y="796566"/>
                  <a:pt x="22746" y="829212"/>
                </a:cubicBezTo>
                <a:cubicBezTo>
                  <a:pt x="19567" y="840338"/>
                  <a:pt x="14505" y="866595"/>
                  <a:pt x="9099" y="874704"/>
                </a:cubicBezTo>
                <a:lnTo>
                  <a:pt x="0" y="888352"/>
                </a:lnTo>
                <a:cubicBezTo>
                  <a:pt x="6066" y="892901"/>
                  <a:pt x="11614" y="898238"/>
                  <a:pt x="18197" y="902000"/>
                </a:cubicBezTo>
                <a:cubicBezTo>
                  <a:pt x="29978" y="908732"/>
                  <a:pt x="61417" y="910245"/>
                  <a:pt x="68239" y="911098"/>
                </a:cubicBezTo>
                <a:cubicBezTo>
                  <a:pt x="74305" y="912615"/>
                  <a:pt x="80305" y="914422"/>
                  <a:pt x="86436" y="915648"/>
                </a:cubicBezTo>
                <a:cubicBezTo>
                  <a:pt x="95481" y="917457"/>
                  <a:pt x="105063" y="917045"/>
                  <a:pt x="113732" y="920197"/>
                </a:cubicBezTo>
                <a:cubicBezTo>
                  <a:pt x="122042" y="923219"/>
                  <a:pt x="128316" y="930444"/>
                  <a:pt x="136478" y="933845"/>
                </a:cubicBezTo>
                <a:cubicBezTo>
                  <a:pt x="146669" y="938091"/>
                  <a:pt x="158115" y="938740"/>
                  <a:pt x="168323" y="942943"/>
                </a:cubicBezTo>
                <a:cubicBezTo>
                  <a:pt x="184000" y="949398"/>
                  <a:pt x="199277" y="956966"/>
                  <a:pt x="213815" y="965689"/>
                </a:cubicBezTo>
                <a:cubicBezTo>
                  <a:pt x="221397" y="970238"/>
                  <a:pt x="228251" y="976315"/>
                  <a:pt x="236561" y="979337"/>
                </a:cubicBezTo>
                <a:cubicBezTo>
                  <a:pt x="245230" y="982489"/>
                  <a:pt x="254758" y="982370"/>
                  <a:pt x="263857" y="983886"/>
                </a:cubicBezTo>
                <a:cubicBezTo>
                  <a:pt x="292232" y="1002803"/>
                  <a:pt x="262902" y="984978"/>
                  <a:pt x="291152" y="997534"/>
                </a:cubicBezTo>
                <a:cubicBezTo>
                  <a:pt x="300448" y="1001666"/>
                  <a:pt x="308797" y="1007965"/>
                  <a:pt x="318448" y="1011182"/>
                </a:cubicBezTo>
                <a:cubicBezTo>
                  <a:pt x="327198" y="1014099"/>
                  <a:pt x="336755" y="1013657"/>
                  <a:pt x="345743" y="1015731"/>
                </a:cubicBezTo>
                <a:cubicBezTo>
                  <a:pt x="356500" y="1018213"/>
                  <a:pt x="367036" y="1021583"/>
                  <a:pt x="377588" y="1024830"/>
                </a:cubicBezTo>
                <a:cubicBezTo>
                  <a:pt x="386755" y="1027650"/>
                  <a:pt x="395367" y="1032738"/>
                  <a:pt x="404884" y="1033928"/>
                </a:cubicBezTo>
                <a:lnTo>
                  <a:pt x="441278" y="1038477"/>
                </a:lnTo>
                <a:cubicBezTo>
                  <a:pt x="458004" y="1042659"/>
                  <a:pt x="482210" y="1049324"/>
                  <a:pt x="500418" y="1052125"/>
                </a:cubicBezTo>
                <a:cubicBezTo>
                  <a:pt x="512502" y="1053984"/>
                  <a:pt x="524681" y="1055158"/>
                  <a:pt x="536812" y="1056674"/>
                </a:cubicBezTo>
                <a:cubicBezTo>
                  <a:pt x="555009" y="1061223"/>
                  <a:pt x="573988" y="1063355"/>
                  <a:pt x="591403" y="1070322"/>
                </a:cubicBezTo>
                <a:cubicBezTo>
                  <a:pt x="598985" y="1073355"/>
                  <a:pt x="606344" y="1077019"/>
                  <a:pt x="614149" y="1079421"/>
                </a:cubicBezTo>
                <a:cubicBezTo>
                  <a:pt x="663236" y="1094525"/>
                  <a:pt x="635071" y="1083513"/>
                  <a:pt x="673290" y="1093068"/>
                </a:cubicBezTo>
                <a:cubicBezTo>
                  <a:pt x="677942" y="1094231"/>
                  <a:pt x="682285" y="1096455"/>
                  <a:pt x="686937" y="1097618"/>
                </a:cubicBezTo>
                <a:cubicBezTo>
                  <a:pt x="694439" y="1099493"/>
                  <a:pt x="702102" y="1100651"/>
                  <a:pt x="709684" y="1102167"/>
                </a:cubicBezTo>
                <a:cubicBezTo>
                  <a:pt x="739736" y="1057085"/>
                  <a:pt x="684681" y="1144203"/>
                  <a:pt x="723332" y="1047576"/>
                </a:cubicBezTo>
                <a:cubicBezTo>
                  <a:pt x="727731" y="1036579"/>
                  <a:pt x="738679" y="1029528"/>
                  <a:pt x="746078" y="1020280"/>
                </a:cubicBezTo>
                <a:cubicBezTo>
                  <a:pt x="765424" y="996098"/>
                  <a:pt x="751674" y="1007451"/>
                  <a:pt x="773373" y="992985"/>
                </a:cubicBezTo>
                <a:cubicBezTo>
                  <a:pt x="774890" y="988436"/>
                  <a:pt x="774927" y="983082"/>
                  <a:pt x="777923" y="979337"/>
                </a:cubicBezTo>
                <a:cubicBezTo>
                  <a:pt x="787462" y="967413"/>
                  <a:pt x="796913" y="970830"/>
                  <a:pt x="809767" y="965689"/>
                </a:cubicBezTo>
                <a:cubicBezTo>
                  <a:pt x="819212" y="961911"/>
                  <a:pt x="827964" y="956591"/>
                  <a:pt x="837063" y="952042"/>
                </a:cubicBezTo>
                <a:cubicBezTo>
                  <a:pt x="840096" y="945976"/>
                  <a:pt x="841366" y="938640"/>
                  <a:pt x="846161" y="933845"/>
                </a:cubicBezTo>
                <a:cubicBezTo>
                  <a:pt x="874845" y="905161"/>
                  <a:pt x="864224" y="922539"/>
                  <a:pt x="887105" y="911098"/>
                </a:cubicBezTo>
                <a:cubicBezTo>
                  <a:pt x="891995" y="908653"/>
                  <a:pt x="896116" y="904898"/>
                  <a:pt x="900752" y="902000"/>
                </a:cubicBezTo>
                <a:cubicBezTo>
                  <a:pt x="908250" y="897314"/>
                  <a:pt x="915769" y="892646"/>
                  <a:pt x="923499" y="888352"/>
                </a:cubicBezTo>
                <a:cubicBezTo>
                  <a:pt x="929427" y="885058"/>
                  <a:pt x="935945" y="882847"/>
                  <a:pt x="941696" y="879253"/>
                </a:cubicBezTo>
                <a:cubicBezTo>
                  <a:pt x="948125" y="875235"/>
                  <a:pt x="953310" y="869368"/>
                  <a:pt x="959893" y="865606"/>
                </a:cubicBezTo>
                <a:cubicBezTo>
                  <a:pt x="967430" y="861299"/>
                  <a:pt x="990520" y="857660"/>
                  <a:pt x="996287" y="856507"/>
                </a:cubicBezTo>
                <a:cubicBezTo>
                  <a:pt x="1003869" y="853474"/>
                  <a:pt x="1010888" y="847991"/>
                  <a:pt x="1019033" y="847409"/>
                </a:cubicBezTo>
                <a:cubicBezTo>
                  <a:pt x="1194774" y="834856"/>
                  <a:pt x="1169378" y="896778"/>
                  <a:pt x="1191905" y="829212"/>
                </a:cubicBezTo>
                <a:cubicBezTo>
                  <a:pt x="1175931" y="765316"/>
                  <a:pt x="1184189" y="792415"/>
                  <a:pt x="1169158" y="747325"/>
                </a:cubicBezTo>
                <a:cubicBezTo>
                  <a:pt x="1170788" y="719624"/>
                  <a:pt x="1172323" y="646845"/>
                  <a:pt x="1182806" y="615397"/>
                </a:cubicBezTo>
                <a:cubicBezTo>
                  <a:pt x="1185839" y="606298"/>
                  <a:pt x="1188343" y="597006"/>
                  <a:pt x="1191905" y="588101"/>
                </a:cubicBezTo>
                <a:cubicBezTo>
                  <a:pt x="1194938" y="580519"/>
                  <a:pt x="1198657" y="573177"/>
                  <a:pt x="1201003" y="565355"/>
                </a:cubicBezTo>
                <a:cubicBezTo>
                  <a:pt x="1214230" y="521265"/>
                  <a:pt x="1195650" y="562413"/>
                  <a:pt x="1214651" y="524412"/>
                </a:cubicBezTo>
                <a:cubicBezTo>
                  <a:pt x="1211588" y="363636"/>
                  <a:pt x="1200245" y="112704"/>
                  <a:pt x="1182806" y="33092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9" name="Freeform: Coll. Teacher Efficacy">
            <a:hlinkClick r:id="rId27" action="ppaction://hlinksldjump"/>
            <a:extLst>
              <a:ext uri="{FF2B5EF4-FFF2-40B4-BE49-F238E27FC236}">
                <a16:creationId xmlns:a16="http://schemas.microsoft.com/office/drawing/2014/main" id="{20202693-E755-49D5-BB8D-C45F94982317}"/>
              </a:ext>
            </a:extLst>
          </p:cNvPr>
          <p:cNvSpPr/>
          <p:nvPr/>
        </p:nvSpPr>
        <p:spPr>
          <a:xfrm rot="4058496">
            <a:off x="7875819" y="2077251"/>
            <a:ext cx="1214651" cy="1102167"/>
          </a:xfrm>
          <a:custGeom>
            <a:avLst/>
            <a:gdLst>
              <a:gd name="connsiteX0" fmla="*/ 1182806 w 1214651"/>
              <a:gd name="connsiteY0" fmla="*/ 33092 h 1102167"/>
              <a:gd name="connsiteX1" fmla="*/ 1110018 w 1214651"/>
              <a:gd name="connsiteY1" fmla="*/ 46740 h 1102167"/>
              <a:gd name="connsiteX2" fmla="*/ 1064526 w 1214651"/>
              <a:gd name="connsiteY2" fmla="*/ 55839 h 1102167"/>
              <a:gd name="connsiteX3" fmla="*/ 1009934 w 1214651"/>
              <a:gd name="connsiteY3" fmla="*/ 69486 h 1102167"/>
              <a:gd name="connsiteX4" fmla="*/ 996287 w 1214651"/>
              <a:gd name="connsiteY4" fmla="*/ 74036 h 1102167"/>
              <a:gd name="connsiteX5" fmla="*/ 946245 w 1214651"/>
              <a:gd name="connsiteY5" fmla="*/ 83134 h 1102167"/>
              <a:gd name="connsiteX6" fmla="*/ 918949 w 1214651"/>
              <a:gd name="connsiteY6" fmla="*/ 92233 h 1102167"/>
              <a:gd name="connsiteX7" fmla="*/ 891654 w 1214651"/>
              <a:gd name="connsiteY7" fmla="*/ 96782 h 1102167"/>
              <a:gd name="connsiteX8" fmla="*/ 864358 w 1214651"/>
              <a:gd name="connsiteY8" fmla="*/ 105880 h 1102167"/>
              <a:gd name="connsiteX9" fmla="*/ 850711 w 1214651"/>
              <a:gd name="connsiteY9" fmla="*/ 110430 h 1102167"/>
              <a:gd name="connsiteX10" fmla="*/ 832514 w 1214651"/>
              <a:gd name="connsiteY10" fmla="*/ 114979 h 1102167"/>
              <a:gd name="connsiteX11" fmla="*/ 818866 w 1214651"/>
              <a:gd name="connsiteY11" fmla="*/ 119528 h 1102167"/>
              <a:gd name="connsiteX12" fmla="*/ 773373 w 1214651"/>
              <a:gd name="connsiteY12" fmla="*/ 128627 h 1102167"/>
              <a:gd name="connsiteX13" fmla="*/ 741529 w 1214651"/>
              <a:gd name="connsiteY13" fmla="*/ 137725 h 1102167"/>
              <a:gd name="connsiteX14" fmla="*/ 696036 w 1214651"/>
              <a:gd name="connsiteY14" fmla="*/ 155922 h 1102167"/>
              <a:gd name="connsiteX15" fmla="*/ 650543 w 1214651"/>
              <a:gd name="connsiteY15" fmla="*/ 169570 h 1102167"/>
              <a:gd name="connsiteX16" fmla="*/ 614149 w 1214651"/>
              <a:gd name="connsiteY16" fmla="*/ 192316 h 1102167"/>
              <a:gd name="connsiteX17" fmla="*/ 605051 w 1214651"/>
              <a:gd name="connsiteY17" fmla="*/ 205964 h 1102167"/>
              <a:gd name="connsiteX18" fmla="*/ 586854 w 1214651"/>
              <a:gd name="connsiteY18" fmla="*/ 224161 h 1102167"/>
              <a:gd name="connsiteX19" fmla="*/ 577755 w 1214651"/>
              <a:gd name="connsiteY19" fmla="*/ 242358 h 1102167"/>
              <a:gd name="connsiteX20" fmla="*/ 559558 w 1214651"/>
              <a:gd name="connsiteY20" fmla="*/ 251456 h 1102167"/>
              <a:gd name="connsiteX21" fmla="*/ 536812 w 1214651"/>
              <a:gd name="connsiteY21" fmla="*/ 265104 h 1102167"/>
              <a:gd name="connsiteX22" fmla="*/ 523164 w 1214651"/>
              <a:gd name="connsiteY22" fmla="*/ 269653 h 1102167"/>
              <a:gd name="connsiteX23" fmla="*/ 495869 w 1214651"/>
              <a:gd name="connsiteY23" fmla="*/ 283301 h 1102167"/>
              <a:gd name="connsiteX24" fmla="*/ 482221 w 1214651"/>
              <a:gd name="connsiteY24" fmla="*/ 287850 h 1102167"/>
              <a:gd name="connsiteX25" fmla="*/ 459475 w 1214651"/>
              <a:gd name="connsiteY25" fmla="*/ 296949 h 1102167"/>
              <a:gd name="connsiteX26" fmla="*/ 441278 w 1214651"/>
              <a:gd name="connsiteY26" fmla="*/ 306048 h 1102167"/>
              <a:gd name="connsiteX27" fmla="*/ 386687 w 1214651"/>
              <a:gd name="connsiteY27" fmla="*/ 337892 h 1102167"/>
              <a:gd name="connsiteX28" fmla="*/ 377588 w 1214651"/>
              <a:gd name="connsiteY28" fmla="*/ 351540 h 1102167"/>
              <a:gd name="connsiteX29" fmla="*/ 345743 w 1214651"/>
              <a:gd name="connsiteY29" fmla="*/ 383385 h 1102167"/>
              <a:gd name="connsiteX30" fmla="*/ 318448 w 1214651"/>
              <a:gd name="connsiteY30" fmla="*/ 419779 h 1102167"/>
              <a:gd name="connsiteX31" fmla="*/ 295702 w 1214651"/>
              <a:gd name="connsiteY31" fmla="*/ 456173 h 1102167"/>
              <a:gd name="connsiteX32" fmla="*/ 259308 w 1214651"/>
              <a:gd name="connsiteY32" fmla="*/ 483468 h 1102167"/>
              <a:gd name="connsiteX33" fmla="*/ 227463 w 1214651"/>
              <a:gd name="connsiteY33" fmla="*/ 515313 h 1102167"/>
              <a:gd name="connsiteX34" fmla="*/ 195618 w 1214651"/>
              <a:gd name="connsiteY34" fmla="*/ 538059 h 1102167"/>
              <a:gd name="connsiteX35" fmla="*/ 172872 w 1214651"/>
              <a:gd name="connsiteY35" fmla="*/ 569904 h 1102167"/>
              <a:gd name="connsiteX36" fmla="*/ 131929 w 1214651"/>
              <a:gd name="connsiteY36" fmla="*/ 619946 h 1102167"/>
              <a:gd name="connsiteX37" fmla="*/ 122830 w 1214651"/>
              <a:gd name="connsiteY37" fmla="*/ 638143 h 1102167"/>
              <a:gd name="connsiteX38" fmla="*/ 113732 w 1214651"/>
              <a:gd name="connsiteY38" fmla="*/ 651791 h 1102167"/>
              <a:gd name="connsiteX39" fmla="*/ 104633 w 1214651"/>
              <a:gd name="connsiteY39" fmla="*/ 674537 h 1102167"/>
              <a:gd name="connsiteX40" fmla="*/ 86436 w 1214651"/>
              <a:gd name="connsiteY40" fmla="*/ 706382 h 1102167"/>
              <a:gd name="connsiteX41" fmla="*/ 81887 w 1214651"/>
              <a:gd name="connsiteY41" fmla="*/ 720030 h 1102167"/>
              <a:gd name="connsiteX42" fmla="*/ 59140 w 1214651"/>
              <a:gd name="connsiteY42" fmla="*/ 751874 h 1102167"/>
              <a:gd name="connsiteX43" fmla="*/ 31845 w 1214651"/>
              <a:gd name="connsiteY43" fmla="*/ 792818 h 1102167"/>
              <a:gd name="connsiteX44" fmla="*/ 22746 w 1214651"/>
              <a:gd name="connsiteY44" fmla="*/ 829212 h 1102167"/>
              <a:gd name="connsiteX45" fmla="*/ 9099 w 1214651"/>
              <a:gd name="connsiteY45" fmla="*/ 874704 h 1102167"/>
              <a:gd name="connsiteX46" fmla="*/ 0 w 1214651"/>
              <a:gd name="connsiteY46" fmla="*/ 888352 h 1102167"/>
              <a:gd name="connsiteX47" fmla="*/ 18197 w 1214651"/>
              <a:gd name="connsiteY47" fmla="*/ 902000 h 1102167"/>
              <a:gd name="connsiteX48" fmla="*/ 68239 w 1214651"/>
              <a:gd name="connsiteY48" fmla="*/ 911098 h 1102167"/>
              <a:gd name="connsiteX49" fmla="*/ 86436 w 1214651"/>
              <a:gd name="connsiteY49" fmla="*/ 915648 h 1102167"/>
              <a:gd name="connsiteX50" fmla="*/ 113732 w 1214651"/>
              <a:gd name="connsiteY50" fmla="*/ 920197 h 1102167"/>
              <a:gd name="connsiteX51" fmla="*/ 136478 w 1214651"/>
              <a:gd name="connsiteY51" fmla="*/ 933845 h 1102167"/>
              <a:gd name="connsiteX52" fmla="*/ 168323 w 1214651"/>
              <a:gd name="connsiteY52" fmla="*/ 942943 h 1102167"/>
              <a:gd name="connsiteX53" fmla="*/ 213815 w 1214651"/>
              <a:gd name="connsiteY53" fmla="*/ 965689 h 1102167"/>
              <a:gd name="connsiteX54" fmla="*/ 236561 w 1214651"/>
              <a:gd name="connsiteY54" fmla="*/ 979337 h 1102167"/>
              <a:gd name="connsiteX55" fmla="*/ 263857 w 1214651"/>
              <a:gd name="connsiteY55" fmla="*/ 983886 h 1102167"/>
              <a:gd name="connsiteX56" fmla="*/ 291152 w 1214651"/>
              <a:gd name="connsiteY56" fmla="*/ 997534 h 1102167"/>
              <a:gd name="connsiteX57" fmla="*/ 318448 w 1214651"/>
              <a:gd name="connsiteY57" fmla="*/ 1011182 h 1102167"/>
              <a:gd name="connsiteX58" fmla="*/ 345743 w 1214651"/>
              <a:gd name="connsiteY58" fmla="*/ 1015731 h 1102167"/>
              <a:gd name="connsiteX59" fmla="*/ 377588 w 1214651"/>
              <a:gd name="connsiteY59" fmla="*/ 1024830 h 1102167"/>
              <a:gd name="connsiteX60" fmla="*/ 404884 w 1214651"/>
              <a:gd name="connsiteY60" fmla="*/ 1033928 h 1102167"/>
              <a:gd name="connsiteX61" fmla="*/ 441278 w 1214651"/>
              <a:gd name="connsiteY61" fmla="*/ 1038477 h 1102167"/>
              <a:gd name="connsiteX62" fmla="*/ 500418 w 1214651"/>
              <a:gd name="connsiteY62" fmla="*/ 1052125 h 1102167"/>
              <a:gd name="connsiteX63" fmla="*/ 536812 w 1214651"/>
              <a:gd name="connsiteY63" fmla="*/ 1056674 h 1102167"/>
              <a:gd name="connsiteX64" fmla="*/ 591403 w 1214651"/>
              <a:gd name="connsiteY64" fmla="*/ 1070322 h 1102167"/>
              <a:gd name="connsiteX65" fmla="*/ 614149 w 1214651"/>
              <a:gd name="connsiteY65" fmla="*/ 1079421 h 1102167"/>
              <a:gd name="connsiteX66" fmla="*/ 673290 w 1214651"/>
              <a:gd name="connsiteY66" fmla="*/ 1093068 h 1102167"/>
              <a:gd name="connsiteX67" fmla="*/ 686937 w 1214651"/>
              <a:gd name="connsiteY67" fmla="*/ 1097618 h 1102167"/>
              <a:gd name="connsiteX68" fmla="*/ 709684 w 1214651"/>
              <a:gd name="connsiteY68" fmla="*/ 1102167 h 1102167"/>
              <a:gd name="connsiteX69" fmla="*/ 723332 w 1214651"/>
              <a:gd name="connsiteY69" fmla="*/ 1047576 h 1102167"/>
              <a:gd name="connsiteX70" fmla="*/ 746078 w 1214651"/>
              <a:gd name="connsiteY70" fmla="*/ 1020280 h 1102167"/>
              <a:gd name="connsiteX71" fmla="*/ 773373 w 1214651"/>
              <a:gd name="connsiteY71" fmla="*/ 992985 h 1102167"/>
              <a:gd name="connsiteX72" fmla="*/ 777923 w 1214651"/>
              <a:gd name="connsiteY72" fmla="*/ 979337 h 1102167"/>
              <a:gd name="connsiteX73" fmla="*/ 809767 w 1214651"/>
              <a:gd name="connsiteY73" fmla="*/ 965689 h 1102167"/>
              <a:gd name="connsiteX74" fmla="*/ 837063 w 1214651"/>
              <a:gd name="connsiteY74" fmla="*/ 952042 h 1102167"/>
              <a:gd name="connsiteX75" fmla="*/ 846161 w 1214651"/>
              <a:gd name="connsiteY75" fmla="*/ 933845 h 1102167"/>
              <a:gd name="connsiteX76" fmla="*/ 887105 w 1214651"/>
              <a:gd name="connsiteY76" fmla="*/ 911098 h 1102167"/>
              <a:gd name="connsiteX77" fmla="*/ 900752 w 1214651"/>
              <a:gd name="connsiteY77" fmla="*/ 902000 h 1102167"/>
              <a:gd name="connsiteX78" fmla="*/ 923499 w 1214651"/>
              <a:gd name="connsiteY78" fmla="*/ 888352 h 1102167"/>
              <a:gd name="connsiteX79" fmla="*/ 941696 w 1214651"/>
              <a:gd name="connsiteY79" fmla="*/ 879253 h 1102167"/>
              <a:gd name="connsiteX80" fmla="*/ 959893 w 1214651"/>
              <a:gd name="connsiteY80" fmla="*/ 865606 h 1102167"/>
              <a:gd name="connsiteX81" fmla="*/ 996287 w 1214651"/>
              <a:gd name="connsiteY81" fmla="*/ 856507 h 1102167"/>
              <a:gd name="connsiteX82" fmla="*/ 1019033 w 1214651"/>
              <a:gd name="connsiteY82" fmla="*/ 847409 h 1102167"/>
              <a:gd name="connsiteX83" fmla="*/ 1191905 w 1214651"/>
              <a:gd name="connsiteY83" fmla="*/ 829212 h 1102167"/>
              <a:gd name="connsiteX84" fmla="*/ 1169158 w 1214651"/>
              <a:gd name="connsiteY84" fmla="*/ 747325 h 1102167"/>
              <a:gd name="connsiteX85" fmla="*/ 1182806 w 1214651"/>
              <a:gd name="connsiteY85" fmla="*/ 615397 h 1102167"/>
              <a:gd name="connsiteX86" fmla="*/ 1191905 w 1214651"/>
              <a:gd name="connsiteY86" fmla="*/ 588101 h 1102167"/>
              <a:gd name="connsiteX87" fmla="*/ 1201003 w 1214651"/>
              <a:gd name="connsiteY87" fmla="*/ 565355 h 1102167"/>
              <a:gd name="connsiteX88" fmla="*/ 1214651 w 1214651"/>
              <a:gd name="connsiteY88" fmla="*/ 524412 h 1102167"/>
              <a:gd name="connsiteX89" fmla="*/ 1182806 w 1214651"/>
              <a:gd name="connsiteY89" fmla="*/ 33092 h 110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214651" h="1102167">
                <a:moveTo>
                  <a:pt x="1182806" y="33092"/>
                </a:moveTo>
                <a:cubicBezTo>
                  <a:pt x="1165367" y="-46520"/>
                  <a:pt x="1134224" y="41898"/>
                  <a:pt x="1110018" y="46740"/>
                </a:cubicBezTo>
                <a:cubicBezTo>
                  <a:pt x="1094854" y="49773"/>
                  <a:pt x="1078884" y="50096"/>
                  <a:pt x="1064526" y="55839"/>
                </a:cubicBezTo>
                <a:cubicBezTo>
                  <a:pt x="1031823" y="68919"/>
                  <a:pt x="1049863" y="63782"/>
                  <a:pt x="1009934" y="69486"/>
                </a:cubicBezTo>
                <a:cubicBezTo>
                  <a:pt x="1005385" y="71003"/>
                  <a:pt x="1000968" y="72996"/>
                  <a:pt x="996287" y="74036"/>
                </a:cubicBezTo>
                <a:cubicBezTo>
                  <a:pt x="977556" y="78199"/>
                  <a:pt x="964463" y="78165"/>
                  <a:pt x="946245" y="83134"/>
                </a:cubicBezTo>
                <a:cubicBezTo>
                  <a:pt x="936992" y="85658"/>
                  <a:pt x="928254" y="89907"/>
                  <a:pt x="918949" y="92233"/>
                </a:cubicBezTo>
                <a:cubicBezTo>
                  <a:pt x="910001" y="94470"/>
                  <a:pt x="900602" y="94545"/>
                  <a:pt x="891654" y="96782"/>
                </a:cubicBezTo>
                <a:cubicBezTo>
                  <a:pt x="882350" y="99108"/>
                  <a:pt x="873457" y="102847"/>
                  <a:pt x="864358" y="105880"/>
                </a:cubicBezTo>
                <a:cubicBezTo>
                  <a:pt x="859809" y="107396"/>
                  <a:pt x="855363" y="109267"/>
                  <a:pt x="850711" y="110430"/>
                </a:cubicBezTo>
                <a:cubicBezTo>
                  <a:pt x="844645" y="111946"/>
                  <a:pt x="838526" y="113261"/>
                  <a:pt x="832514" y="114979"/>
                </a:cubicBezTo>
                <a:cubicBezTo>
                  <a:pt x="827903" y="116296"/>
                  <a:pt x="823539" y="118450"/>
                  <a:pt x="818866" y="119528"/>
                </a:cubicBezTo>
                <a:cubicBezTo>
                  <a:pt x="803797" y="123005"/>
                  <a:pt x="788044" y="123737"/>
                  <a:pt x="773373" y="128627"/>
                </a:cubicBezTo>
                <a:cubicBezTo>
                  <a:pt x="740658" y="139532"/>
                  <a:pt x="781506" y="126304"/>
                  <a:pt x="741529" y="137725"/>
                </a:cubicBezTo>
                <a:cubicBezTo>
                  <a:pt x="719413" y="144044"/>
                  <a:pt x="726297" y="144918"/>
                  <a:pt x="696036" y="155922"/>
                </a:cubicBezTo>
                <a:cubicBezTo>
                  <a:pt x="679749" y="161845"/>
                  <a:pt x="666568" y="159955"/>
                  <a:pt x="650543" y="169570"/>
                </a:cubicBezTo>
                <a:cubicBezTo>
                  <a:pt x="623109" y="186031"/>
                  <a:pt x="635154" y="178314"/>
                  <a:pt x="614149" y="192316"/>
                </a:cubicBezTo>
                <a:cubicBezTo>
                  <a:pt x="611116" y="196865"/>
                  <a:pt x="608609" y="201813"/>
                  <a:pt x="605051" y="205964"/>
                </a:cubicBezTo>
                <a:cubicBezTo>
                  <a:pt x="599468" y="212477"/>
                  <a:pt x="592001" y="217299"/>
                  <a:pt x="586854" y="224161"/>
                </a:cubicBezTo>
                <a:cubicBezTo>
                  <a:pt x="582785" y="229586"/>
                  <a:pt x="582550" y="237563"/>
                  <a:pt x="577755" y="242358"/>
                </a:cubicBezTo>
                <a:cubicBezTo>
                  <a:pt x="572960" y="247153"/>
                  <a:pt x="565486" y="248163"/>
                  <a:pt x="559558" y="251456"/>
                </a:cubicBezTo>
                <a:cubicBezTo>
                  <a:pt x="551829" y="255750"/>
                  <a:pt x="544721" y="261150"/>
                  <a:pt x="536812" y="265104"/>
                </a:cubicBezTo>
                <a:cubicBezTo>
                  <a:pt x="532523" y="267249"/>
                  <a:pt x="527546" y="267705"/>
                  <a:pt x="523164" y="269653"/>
                </a:cubicBezTo>
                <a:cubicBezTo>
                  <a:pt x="513868" y="273784"/>
                  <a:pt x="505165" y="279170"/>
                  <a:pt x="495869" y="283301"/>
                </a:cubicBezTo>
                <a:cubicBezTo>
                  <a:pt x="491487" y="285249"/>
                  <a:pt x="486711" y="286166"/>
                  <a:pt x="482221" y="287850"/>
                </a:cubicBezTo>
                <a:cubicBezTo>
                  <a:pt x="474575" y="290717"/>
                  <a:pt x="466937" y="293632"/>
                  <a:pt x="459475" y="296949"/>
                </a:cubicBezTo>
                <a:cubicBezTo>
                  <a:pt x="453278" y="299703"/>
                  <a:pt x="447189" y="302723"/>
                  <a:pt x="441278" y="306048"/>
                </a:cubicBezTo>
                <a:cubicBezTo>
                  <a:pt x="422917" y="316376"/>
                  <a:pt x="386687" y="337892"/>
                  <a:pt x="386687" y="337892"/>
                </a:cubicBezTo>
                <a:cubicBezTo>
                  <a:pt x="383654" y="342441"/>
                  <a:pt x="381246" y="347476"/>
                  <a:pt x="377588" y="351540"/>
                </a:cubicBezTo>
                <a:cubicBezTo>
                  <a:pt x="367546" y="362698"/>
                  <a:pt x="345743" y="383385"/>
                  <a:pt x="345743" y="383385"/>
                </a:cubicBezTo>
                <a:cubicBezTo>
                  <a:pt x="335856" y="413049"/>
                  <a:pt x="348940" y="380575"/>
                  <a:pt x="318448" y="419779"/>
                </a:cubicBezTo>
                <a:cubicBezTo>
                  <a:pt x="293228" y="452205"/>
                  <a:pt x="327650" y="424225"/>
                  <a:pt x="295702" y="456173"/>
                </a:cubicBezTo>
                <a:cubicBezTo>
                  <a:pt x="232687" y="519188"/>
                  <a:pt x="301304" y="445672"/>
                  <a:pt x="259308" y="483468"/>
                </a:cubicBezTo>
                <a:cubicBezTo>
                  <a:pt x="248150" y="493510"/>
                  <a:pt x="239953" y="506986"/>
                  <a:pt x="227463" y="515313"/>
                </a:cubicBezTo>
                <a:cubicBezTo>
                  <a:pt x="219717" y="520477"/>
                  <a:pt x="201257" y="532420"/>
                  <a:pt x="195618" y="538059"/>
                </a:cubicBezTo>
                <a:cubicBezTo>
                  <a:pt x="184000" y="549677"/>
                  <a:pt x="182346" y="557845"/>
                  <a:pt x="172872" y="569904"/>
                </a:cubicBezTo>
                <a:cubicBezTo>
                  <a:pt x="159557" y="586851"/>
                  <a:pt x="141568" y="600669"/>
                  <a:pt x="131929" y="619946"/>
                </a:cubicBezTo>
                <a:cubicBezTo>
                  <a:pt x="128896" y="626012"/>
                  <a:pt x="126195" y="632255"/>
                  <a:pt x="122830" y="638143"/>
                </a:cubicBezTo>
                <a:cubicBezTo>
                  <a:pt x="120117" y="642890"/>
                  <a:pt x="116177" y="646901"/>
                  <a:pt x="113732" y="651791"/>
                </a:cubicBezTo>
                <a:cubicBezTo>
                  <a:pt x="110080" y="659095"/>
                  <a:pt x="108285" y="667233"/>
                  <a:pt x="104633" y="674537"/>
                </a:cubicBezTo>
                <a:cubicBezTo>
                  <a:pt x="99165" y="685472"/>
                  <a:pt x="91903" y="695447"/>
                  <a:pt x="86436" y="706382"/>
                </a:cubicBezTo>
                <a:cubicBezTo>
                  <a:pt x="84291" y="710671"/>
                  <a:pt x="84032" y="715741"/>
                  <a:pt x="81887" y="720030"/>
                </a:cubicBezTo>
                <a:cubicBezTo>
                  <a:pt x="77079" y="729646"/>
                  <a:pt x="64285" y="743642"/>
                  <a:pt x="59140" y="751874"/>
                </a:cubicBezTo>
                <a:cubicBezTo>
                  <a:pt x="30335" y="797963"/>
                  <a:pt x="76278" y="737275"/>
                  <a:pt x="31845" y="792818"/>
                </a:cubicBezTo>
                <a:cubicBezTo>
                  <a:pt x="22595" y="839072"/>
                  <a:pt x="32074" y="796566"/>
                  <a:pt x="22746" y="829212"/>
                </a:cubicBezTo>
                <a:cubicBezTo>
                  <a:pt x="19567" y="840338"/>
                  <a:pt x="14505" y="866595"/>
                  <a:pt x="9099" y="874704"/>
                </a:cubicBezTo>
                <a:lnTo>
                  <a:pt x="0" y="888352"/>
                </a:lnTo>
                <a:cubicBezTo>
                  <a:pt x="6066" y="892901"/>
                  <a:pt x="11614" y="898238"/>
                  <a:pt x="18197" y="902000"/>
                </a:cubicBezTo>
                <a:cubicBezTo>
                  <a:pt x="29978" y="908732"/>
                  <a:pt x="61417" y="910245"/>
                  <a:pt x="68239" y="911098"/>
                </a:cubicBezTo>
                <a:cubicBezTo>
                  <a:pt x="74305" y="912615"/>
                  <a:pt x="80305" y="914422"/>
                  <a:pt x="86436" y="915648"/>
                </a:cubicBezTo>
                <a:cubicBezTo>
                  <a:pt x="95481" y="917457"/>
                  <a:pt x="105063" y="917045"/>
                  <a:pt x="113732" y="920197"/>
                </a:cubicBezTo>
                <a:cubicBezTo>
                  <a:pt x="122042" y="923219"/>
                  <a:pt x="128316" y="930444"/>
                  <a:pt x="136478" y="933845"/>
                </a:cubicBezTo>
                <a:cubicBezTo>
                  <a:pt x="146669" y="938091"/>
                  <a:pt x="158115" y="938740"/>
                  <a:pt x="168323" y="942943"/>
                </a:cubicBezTo>
                <a:cubicBezTo>
                  <a:pt x="184000" y="949398"/>
                  <a:pt x="199277" y="956966"/>
                  <a:pt x="213815" y="965689"/>
                </a:cubicBezTo>
                <a:cubicBezTo>
                  <a:pt x="221397" y="970238"/>
                  <a:pt x="228251" y="976315"/>
                  <a:pt x="236561" y="979337"/>
                </a:cubicBezTo>
                <a:cubicBezTo>
                  <a:pt x="245230" y="982489"/>
                  <a:pt x="254758" y="982370"/>
                  <a:pt x="263857" y="983886"/>
                </a:cubicBezTo>
                <a:cubicBezTo>
                  <a:pt x="292232" y="1002803"/>
                  <a:pt x="262902" y="984978"/>
                  <a:pt x="291152" y="997534"/>
                </a:cubicBezTo>
                <a:cubicBezTo>
                  <a:pt x="300448" y="1001666"/>
                  <a:pt x="308797" y="1007965"/>
                  <a:pt x="318448" y="1011182"/>
                </a:cubicBezTo>
                <a:cubicBezTo>
                  <a:pt x="327198" y="1014099"/>
                  <a:pt x="336755" y="1013657"/>
                  <a:pt x="345743" y="1015731"/>
                </a:cubicBezTo>
                <a:cubicBezTo>
                  <a:pt x="356500" y="1018213"/>
                  <a:pt x="367036" y="1021583"/>
                  <a:pt x="377588" y="1024830"/>
                </a:cubicBezTo>
                <a:cubicBezTo>
                  <a:pt x="386755" y="1027650"/>
                  <a:pt x="395367" y="1032738"/>
                  <a:pt x="404884" y="1033928"/>
                </a:cubicBezTo>
                <a:lnTo>
                  <a:pt x="441278" y="1038477"/>
                </a:lnTo>
                <a:cubicBezTo>
                  <a:pt x="458004" y="1042659"/>
                  <a:pt x="482210" y="1049324"/>
                  <a:pt x="500418" y="1052125"/>
                </a:cubicBezTo>
                <a:cubicBezTo>
                  <a:pt x="512502" y="1053984"/>
                  <a:pt x="524681" y="1055158"/>
                  <a:pt x="536812" y="1056674"/>
                </a:cubicBezTo>
                <a:cubicBezTo>
                  <a:pt x="555009" y="1061223"/>
                  <a:pt x="573988" y="1063355"/>
                  <a:pt x="591403" y="1070322"/>
                </a:cubicBezTo>
                <a:cubicBezTo>
                  <a:pt x="598985" y="1073355"/>
                  <a:pt x="606344" y="1077019"/>
                  <a:pt x="614149" y="1079421"/>
                </a:cubicBezTo>
                <a:cubicBezTo>
                  <a:pt x="663236" y="1094525"/>
                  <a:pt x="635071" y="1083513"/>
                  <a:pt x="673290" y="1093068"/>
                </a:cubicBezTo>
                <a:cubicBezTo>
                  <a:pt x="677942" y="1094231"/>
                  <a:pt x="682285" y="1096455"/>
                  <a:pt x="686937" y="1097618"/>
                </a:cubicBezTo>
                <a:cubicBezTo>
                  <a:pt x="694439" y="1099493"/>
                  <a:pt x="702102" y="1100651"/>
                  <a:pt x="709684" y="1102167"/>
                </a:cubicBezTo>
                <a:cubicBezTo>
                  <a:pt x="739736" y="1057085"/>
                  <a:pt x="684681" y="1144203"/>
                  <a:pt x="723332" y="1047576"/>
                </a:cubicBezTo>
                <a:cubicBezTo>
                  <a:pt x="727731" y="1036579"/>
                  <a:pt x="738679" y="1029528"/>
                  <a:pt x="746078" y="1020280"/>
                </a:cubicBezTo>
                <a:cubicBezTo>
                  <a:pt x="765424" y="996098"/>
                  <a:pt x="751674" y="1007451"/>
                  <a:pt x="773373" y="992985"/>
                </a:cubicBezTo>
                <a:cubicBezTo>
                  <a:pt x="774890" y="988436"/>
                  <a:pt x="774927" y="983082"/>
                  <a:pt x="777923" y="979337"/>
                </a:cubicBezTo>
                <a:cubicBezTo>
                  <a:pt x="787462" y="967413"/>
                  <a:pt x="796913" y="970830"/>
                  <a:pt x="809767" y="965689"/>
                </a:cubicBezTo>
                <a:cubicBezTo>
                  <a:pt x="819212" y="961911"/>
                  <a:pt x="827964" y="956591"/>
                  <a:pt x="837063" y="952042"/>
                </a:cubicBezTo>
                <a:cubicBezTo>
                  <a:pt x="840096" y="945976"/>
                  <a:pt x="841366" y="938640"/>
                  <a:pt x="846161" y="933845"/>
                </a:cubicBezTo>
                <a:cubicBezTo>
                  <a:pt x="874845" y="905161"/>
                  <a:pt x="864224" y="922539"/>
                  <a:pt x="887105" y="911098"/>
                </a:cubicBezTo>
                <a:cubicBezTo>
                  <a:pt x="891995" y="908653"/>
                  <a:pt x="896116" y="904898"/>
                  <a:pt x="900752" y="902000"/>
                </a:cubicBezTo>
                <a:cubicBezTo>
                  <a:pt x="908250" y="897314"/>
                  <a:pt x="915769" y="892646"/>
                  <a:pt x="923499" y="888352"/>
                </a:cubicBezTo>
                <a:cubicBezTo>
                  <a:pt x="929427" y="885058"/>
                  <a:pt x="935945" y="882847"/>
                  <a:pt x="941696" y="879253"/>
                </a:cubicBezTo>
                <a:cubicBezTo>
                  <a:pt x="948125" y="875235"/>
                  <a:pt x="953310" y="869368"/>
                  <a:pt x="959893" y="865606"/>
                </a:cubicBezTo>
                <a:cubicBezTo>
                  <a:pt x="967430" y="861299"/>
                  <a:pt x="990520" y="857660"/>
                  <a:pt x="996287" y="856507"/>
                </a:cubicBezTo>
                <a:cubicBezTo>
                  <a:pt x="1003869" y="853474"/>
                  <a:pt x="1010888" y="847991"/>
                  <a:pt x="1019033" y="847409"/>
                </a:cubicBezTo>
                <a:cubicBezTo>
                  <a:pt x="1194774" y="834856"/>
                  <a:pt x="1169378" y="896778"/>
                  <a:pt x="1191905" y="829212"/>
                </a:cubicBezTo>
                <a:cubicBezTo>
                  <a:pt x="1175931" y="765316"/>
                  <a:pt x="1184189" y="792415"/>
                  <a:pt x="1169158" y="747325"/>
                </a:cubicBezTo>
                <a:cubicBezTo>
                  <a:pt x="1170788" y="719624"/>
                  <a:pt x="1172323" y="646845"/>
                  <a:pt x="1182806" y="615397"/>
                </a:cubicBezTo>
                <a:cubicBezTo>
                  <a:pt x="1185839" y="606298"/>
                  <a:pt x="1188343" y="597006"/>
                  <a:pt x="1191905" y="588101"/>
                </a:cubicBezTo>
                <a:cubicBezTo>
                  <a:pt x="1194938" y="580519"/>
                  <a:pt x="1198657" y="573177"/>
                  <a:pt x="1201003" y="565355"/>
                </a:cubicBezTo>
                <a:cubicBezTo>
                  <a:pt x="1214230" y="521265"/>
                  <a:pt x="1195650" y="562413"/>
                  <a:pt x="1214651" y="524412"/>
                </a:cubicBezTo>
                <a:cubicBezTo>
                  <a:pt x="1211588" y="363636"/>
                  <a:pt x="1200245" y="112704"/>
                  <a:pt x="1182806" y="33092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6" name="Oval 75 - Collaboration">
            <a:hlinkClick r:id="rId28" action="ppaction://hlinksldjump"/>
            <a:extLst>
              <a:ext uri="{FF2B5EF4-FFF2-40B4-BE49-F238E27FC236}">
                <a16:creationId xmlns:a16="http://schemas.microsoft.com/office/drawing/2014/main" id="{69D786CC-472A-4A5D-A1A1-21FFB2A2C529}"/>
              </a:ext>
            </a:extLst>
          </p:cNvPr>
          <p:cNvSpPr/>
          <p:nvPr/>
        </p:nvSpPr>
        <p:spPr>
          <a:xfrm rot="17034005">
            <a:off x="5654425" y="2825018"/>
            <a:ext cx="1293114" cy="341772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Freeform: Prof Dev">
            <a:hlinkClick r:id="rId29" action="ppaction://hlinksldjump"/>
            <a:extLst>
              <a:ext uri="{FF2B5EF4-FFF2-40B4-BE49-F238E27FC236}">
                <a16:creationId xmlns:a16="http://schemas.microsoft.com/office/drawing/2014/main" id="{B5B5AB9E-781C-40B7-B0BF-CBDD91BE1276}"/>
              </a:ext>
            </a:extLst>
          </p:cNvPr>
          <p:cNvSpPr/>
          <p:nvPr/>
        </p:nvSpPr>
        <p:spPr>
          <a:xfrm rot="420000">
            <a:off x="6045768" y="3625131"/>
            <a:ext cx="1495970" cy="1568198"/>
          </a:xfrm>
          <a:custGeom>
            <a:avLst/>
            <a:gdLst>
              <a:gd name="connsiteX0" fmla="*/ 150192 w 1651450"/>
              <a:gd name="connsiteY0" fmla="*/ 287 h 1576604"/>
              <a:gd name="connsiteX1" fmla="*/ 116073 w 1651450"/>
              <a:gd name="connsiteY1" fmla="*/ 13935 h 1576604"/>
              <a:gd name="connsiteX2" fmla="*/ 34186 w 1651450"/>
              <a:gd name="connsiteY2" fmla="*/ 41231 h 1576604"/>
              <a:gd name="connsiteX3" fmla="*/ 13714 w 1651450"/>
              <a:gd name="connsiteY3" fmla="*/ 54878 h 1576604"/>
              <a:gd name="connsiteX4" fmla="*/ 67 w 1651450"/>
              <a:gd name="connsiteY4" fmla="*/ 109469 h 1576604"/>
              <a:gd name="connsiteX5" fmla="*/ 6890 w 1651450"/>
              <a:gd name="connsiteY5" fmla="*/ 239123 h 1576604"/>
              <a:gd name="connsiteX6" fmla="*/ 13714 w 1651450"/>
              <a:gd name="connsiteY6" fmla="*/ 273242 h 1576604"/>
              <a:gd name="connsiteX7" fmla="*/ 34186 w 1651450"/>
              <a:gd name="connsiteY7" fmla="*/ 361953 h 1576604"/>
              <a:gd name="connsiteX8" fmla="*/ 54658 w 1651450"/>
              <a:gd name="connsiteY8" fmla="*/ 457487 h 1576604"/>
              <a:gd name="connsiteX9" fmla="*/ 116073 w 1651450"/>
              <a:gd name="connsiteY9" fmla="*/ 539374 h 1576604"/>
              <a:gd name="connsiteX10" fmla="*/ 122896 w 1651450"/>
              <a:gd name="connsiteY10" fmla="*/ 573493 h 1576604"/>
              <a:gd name="connsiteX11" fmla="*/ 136544 w 1651450"/>
              <a:gd name="connsiteY11" fmla="*/ 600789 h 1576604"/>
              <a:gd name="connsiteX12" fmla="*/ 143368 w 1651450"/>
              <a:gd name="connsiteY12" fmla="*/ 641732 h 1576604"/>
              <a:gd name="connsiteX13" fmla="*/ 170664 w 1651450"/>
              <a:gd name="connsiteY13" fmla="*/ 669028 h 1576604"/>
              <a:gd name="connsiteX14" fmla="*/ 184311 w 1651450"/>
              <a:gd name="connsiteY14" fmla="*/ 723619 h 1576604"/>
              <a:gd name="connsiteX15" fmla="*/ 204783 w 1651450"/>
              <a:gd name="connsiteY15" fmla="*/ 757738 h 1576604"/>
              <a:gd name="connsiteX16" fmla="*/ 225255 w 1651450"/>
              <a:gd name="connsiteY16" fmla="*/ 798681 h 1576604"/>
              <a:gd name="connsiteX17" fmla="*/ 252550 w 1651450"/>
              <a:gd name="connsiteY17" fmla="*/ 832801 h 1576604"/>
              <a:gd name="connsiteX18" fmla="*/ 279846 w 1651450"/>
              <a:gd name="connsiteY18" fmla="*/ 873744 h 1576604"/>
              <a:gd name="connsiteX19" fmla="*/ 327613 w 1651450"/>
              <a:gd name="connsiteY19" fmla="*/ 921511 h 1576604"/>
              <a:gd name="connsiteX20" fmla="*/ 389028 w 1651450"/>
              <a:gd name="connsiteY20" fmla="*/ 989750 h 1576604"/>
              <a:gd name="connsiteX21" fmla="*/ 409499 w 1651450"/>
              <a:gd name="connsiteY21" fmla="*/ 1010222 h 1576604"/>
              <a:gd name="connsiteX22" fmla="*/ 436795 w 1651450"/>
              <a:gd name="connsiteY22" fmla="*/ 1030693 h 1576604"/>
              <a:gd name="connsiteX23" fmla="*/ 457267 w 1651450"/>
              <a:gd name="connsiteY23" fmla="*/ 1057989 h 1576604"/>
              <a:gd name="connsiteX24" fmla="*/ 539153 w 1651450"/>
              <a:gd name="connsiteY24" fmla="*/ 1133051 h 1576604"/>
              <a:gd name="connsiteX25" fmla="*/ 566449 w 1651450"/>
              <a:gd name="connsiteY25" fmla="*/ 1160347 h 1576604"/>
              <a:gd name="connsiteX26" fmla="*/ 614216 w 1651450"/>
              <a:gd name="connsiteY26" fmla="*/ 1180819 h 1576604"/>
              <a:gd name="connsiteX27" fmla="*/ 682455 w 1651450"/>
              <a:gd name="connsiteY27" fmla="*/ 1221762 h 1576604"/>
              <a:gd name="connsiteX28" fmla="*/ 825756 w 1651450"/>
              <a:gd name="connsiteY28" fmla="*/ 1317296 h 1576604"/>
              <a:gd name="connsiteX29" fmla="*/ 893995 w 1651450"/>
              <a:gd name="connsiteY29" fmla="*/ 1344592 h 1576604"/>
              <a:gd name="connsiteX30" fmla="*/ 969058 w 1651450"/>
              <a:gd name="connsiteY30" fmla="*/ 1371887 h 1576604"/>
              <a:gd name="connsiteX31" fmla="*/ 1003177 w 1651450"/>
              <a:gd name="connsiteY31" fmla="*/ 1392359 h 1576604"/>
              <a:gd name="connsiteX32" fmla="*/ 1023649 w 1651450"/>
              <a:gd name="connsiteY32" fmla="*/ 1406007 h 1576604"/>
              <a:gd name="connsiteX33" fmla="*/ 1105535 w 1651450"/>
              <a:gd name="connsiteY33" fmla="*/ 1440126 h 1576604"/>
              <a:gd name="connsiteX34" fmla="*/ 1187422 w 1651450"/>
              <a:gd name="connsiteY34" fmla="*/ 1481069 h 1576604"/>
              <a:gd name="connsiteX35" fmla="*/ 1228365 w 1651450"/>
              <a:gd name="connsiteY35" fmla="*/ 1501541 h 1576604"/>
              <a:gd name="connsiteX36" fmla="*/ 1262484 w 1651450"/>
              <a:gd name="connsiteY36" fmla="*/ 1508365 h 1576604"/>
              <a:gd name="connsiteX37" fmla="*/ 1323899 w 1651450"/>
              <a:gd name="connsiteY37" fmla="*/ 1535660 h 1576604"/>
              <a:gd name="connsiteX38" fmla="*/ 1344371 w 1651450"/>
              <a:gd name="connsiteY38" fmla="*/ 1542484 h 1576604"/>
              <a:gd name="connsiteX39" fmla="*/ 1392138 w 1651450"/>
              <a:gd name="connsiteY39" fmla="*/ 1562956 h 1576604"/>
              <a:gd name="connsiteX40" fmla="*/ 1494496 w 1651450"/>
              <a:gd name="connsiteY40" fmla="*/ 1576604 h 1576604"/>
              <a:gd name="connsiteX41" fmla="*/ 1596855 w 1651450"/>
              <a:gd name="connsiteY41" fmla="*/ 1562956 h 1576604"/>
              <a:gd name="connsiteX42" fmla="*/ 1610502 w 1651450"/>
              <a:gd name="connsiteY42" fmla="*/ 1535660 h 1576604"/>
              <a:gd name="connsiteX43" fmla="*/ 1637798 w 1651450"/>
              <a:gd name="connsiteY43" fmla="*/ 1460598 h 1576604"/>
              <a:gd name="connsiteX44" fmla="*/ 1644622 w 1651450"/>
              <a:gd name="connsiteY44" fmla="*/ 1344592 h 1576604"/>
              <a:gd name="connsiteX45" fmla="*/ 1624150 w 1651450"/>
              <a:gd name="connsiteY45" fmla="*/ 1330944 h 1576604"/>
              <a:gd name="connsiteX46" fmla="*/ 1583207 w 1651450"/>
              <a:gd name="connsiteY46" fmla="*/ 1290001 h 1576604"/>
              <a:gd name="connsiteX47" fmla="*/ 1487673 w 1651450"/>
              <a:gd name="connsiteY47" fmla="*/ 1228586 h 1576604"/>
              <a:gd name="connsiteX48" fmla="*/ 1467201 w 1651450"/>
              <a:gd name="connsiteY48" fmla="*/ 1214938 h 1576604"/>
              <a:gd name="connsiteX49" fmla="*/ 1412610 w 1651450"/>
              <a:gd name="connsiteY49" fmla="*/ 1201290 h 1576604"/>
              <a:gd name="connsiteX50" fmla="*/ 1378490 w 1651450"/>
              <a:gd name="connsiteY50" fmla="*/ 1187642 h 1576604"/>
              <a:gd name="connsiteX51" fmla="*/ 1317075 w 1651450"/>
              <a:gd name="connsiteY51" fmla="*/ 1180819 h 1576604"/>
              <a:gd name="connsiteX52" fmla="*/ 1207893 w 1651450"/>
              <a:gd name="connsiteY52" fmla="*/ 1153523 h 1576604"/>
              <a:gd name="connsiteX53" fmla="*/ 1112359 w 1651450"/>
              <a:gd name="connsiteY53" fmla="*/ 1112580 h 1576604"/>
              <a:gd name="connsiteX54" fmla="*/ 1085064 w 1651450"/>
              <a:gd name="connsiteY54" fmla="*/ 1098932 h 1576604"/>
              <a:gd name="connsiteX55" fmla="*/ 1003177 w 1651450"/>
              <a:gd name="connsiteY55" fmla="*/ 1057989 h 1576604"/>
              <a:gd name="connsiteX56" fmla="*/ 962234 w 1651450"/>
              <a:gd name="connsiteY56" fmla="*/ 1023869 h 1576604"/>
              <a:gd name="connsiteX57" fmla="*/ 934938 w 1651450"/>
              <a:gd name="connsiteY57" fmla="*/ 1017045 h 1576604"/>
              <a:gd name="connsiteX58" fmla="*/ 907643 w 1651450"/>
              <a:gd name="connsiteY58" fmla="*/ 1003398 h 1576604"/>
              <a:gd name="connsiteX59" fmla="*/ 873523 w 1651450"/>
              <a:gd name="connsiteY59" fmla="*/ 982926 h 1576604"/>
              <a:gd name="connsiteX60" fmla="*/ 846228 w 1651450"/>
              <a:gd name="connsiteY60" fmla="*/ 962454 h 1576604"/>
              <a:gd name="connsiteX61" fmla="*/ 812108 w 1651450"/>
              <a:gd name="connsiteY61" fmla="*/ 948807 h 1576604"/>
              <a:gd name="connsiteX62" fmla="*/ 723398 w 1651450"/>
              <a:gd name="connsiteY62" fmla="*/ 901040 h 1576604"/>
              <a:gd name="connsiteX63" fmla="*/ 655159 w 1651450"/>
              <a:gd name="connsiteY63" fmla="*/ 846448 h 1576604"/>
              <a:gd name="connsiteX64" fmla="*/ 627864 w 1651450"/>
              <a:gd name="connsiteY64" fmla="*/ 825977 h 1576604"/>
              <a:gd name="connsiteX65" fmla="*/ 600568 w 1651450"/>
              <a:gd name="connsiteY65" fmla="*/ 812329 h 1576604"/>
              <a:gd name="connsiteX66" fmla="*/ 580096 w 1651450"/>
              <a:gd name="connsiteY66" fmla="*/ 778210 h 1576604"/>
              <a:gd name="connsiteX67" fmla="*/ 532329 w 1651450"/>
              <a:gd name="connsiteY67" fmla="*/ 723619 h 1576604"/>
              <a:gd name="connsiteX68" fmla="*/ 518681 w 1651450"/>
              <a:gd name="connsiteY68" fmla="*/ 696323 h 1576604"/>
              <a:gd name="connsiteX69" fmla="*/ 470914 w 1651450"/>
              <a:gd name="connsiteY69" fmla="*/ 634908 h 1576604"/>
              <a:gd name="connsiteX70" fmla="*/ 457267 w 1651450"/>
              <a:gd name="connsiteY70" fmla="*/ 600789 h 1576604"/>
              <a:gd name="connsiteX71" fmla="*/ 443619 w 1651450"/>
              <a:gd name="connsiteY71" fmla="*/ 573493 h 1576604"/>
              <a:gd name="connsiteX72" fmla="*/ 436795 w 1651450"/>
              <a:gd name="connsiteY72" fmla="*/ 553022 h 1576604"/>
              <a:gd name="connsiteX73" fmla="*/ 416323 w 1651450"/>
              <a:gd name="connsiteY73" fmla="*/ 505254 h 1576604"/>
              <a:gd name="connsiteX74" fmla="*/ 409499 w 1651450"/>
              <a:gd name="connsiteY74" fmla="*/ 464311 h 1576604"/>
              <a:gd name="connsiteX75" fmla="*/ 395852 w 1651450"/>
              <a:gd name="connsiteY75" fmla="*/ 443840 h 1576604"/>
              <a:gd name="connsiteX76" fmla="*/ 389028 w 1651450"/>
              <a:gd name="connsiteY76" fmla="*/ 423368 h 1576604"/>
              <a:gd name="connsiteX77" fmla="*/ 361732 w 1651450"/>
              <a:gd name="connsiteY77" fmla="*/ 361953 h 1576604"/>
              <a:gd name="connsiteX78" fmla="*/ 334437 w 1651450"/>
              <a:gd name="connsiteY78" fmla="*/ 300538 h 1576604"/>
              <a:gd name="connsiteX79" fmla="*/ 320789 w 1651450"/>
              <a:gd name="connsiteY79" fmla="*/ 280066 h 1576604"/>
              <a:gd name="connsiteX80" fmla="*/ 300317 w 1651450"/>
              <a:gd name="connsiteY80" fmla="*/ 239123 h 1576604"/>
              <a:gd name="connsiteX81" fmla="*/ 286670 w 1651450"/>
              <a:gd name="connsiteY81" fmla="*/ 191356 h 1576604"/>
              <a:gd name="connsiteX82" fmla="*/ 259374 w 1651450"/>
              <a:gd name="connsiteY82" fmla="*/ 136765 h 1576604"/>
              <a:gd name="connsiteX83" fmla="*/ 245726 w 1651450"/>
              <a:gd name="connsiteY83" fmla="*/ 109469 h 1576604"/>
              <a:gd name="connsiteX84" fmla="*/ 238902 w 1651450"/>
              <a:gd name="connsiteY84" fmla="*/ 88998 h 1576604"/>
              <a:gd name="connsiteX85" fmla="*/ 211607 w 1651450"/>
              <a:gd name="connsiteY85" fmla="*/ 48054 h 1576604"/>
              <a:gd name="connsiteX86" fmla="*/ 204783 w 1651450"/>
              <a:gd name="connsiteY86" fmla="*/ 27583 h 1576604"/>
              <a:gd name="connsiteX87" fmla="*/ 150192 w 1651450"/>
              <a:gd name="connsiteY87" fmla="*/ 287 h 1576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651450" h="1576604">
                <a:moveTo>
                  <a:pt x="150192" y="287"/>
                </a:moveTo>
                <a:cubicBezTo>
                  <a:pt x="135407" y="-1988"/>
                  <a:pt x="127624" y="9858"/>
                  <a:pt x="116073" y="13935"/>
                </a:cubicBezTo>
                <a:cubicBezTo>
                  <a:pt x="88941" y="23511"/>
                  <a:pt x="58126" y="25272"/>
                  <a:pt x="34186" y="41231"/>
                </a:cubicBezTo>
                <a:lnTo>
                  <a:pt x="13714" y="54878"/>
                </a:lnTo>
                <a:cubicBezTo>
                  <a:pt x="9165" y="73075"/>
                  <a:pt x="-919" y="90738"/>
                  <a:pt x="67" y="109469"/>
                </a:cubicBezTo>
                <a:cubicBezTo>
                  <a:pt x="2341" y="152687"/>
                  <a:pt x="3296" y="195995"/>
                  <a:pt x="6890" y="239123"/>
                </a:cubicBezTo>
                <a:cubicBezTo>
                  <a:pt x="7853" y="250681"/>
                  <a:pt x="11198" y="261920"/>
                  <a:pt x="13714" y="273242"/>
                </a:cubicBezTo>
                <a:cubicBezTo>
                  <a:pt x="23714" y="318243"/>
                  <a:pt x="22774" y="297285"/>
                  <a:pt x="34186" y="361953"/>
                </a:cubicBezTo>
                <a:cubicBezTo>
                  <a:pt x="37679" y="381745"/>
                  <a:pt x="39224" y="437643"/>
                  <a:pt x="54658" y="457487"/>
                </a:cubicBezTo>
                <a:cubicBezTo>
                  <a:pt x="107460" y="525376"/>
                  <a:pt x="88039" y="497323"/>
                  <a:pt x="116073" y="539374"/>
                </a:cubicBezTo>
                <a:cubicBezTo>
                  <a:pt x="118347" y="550747"/>
                  <a:pt x="119228" y="562490"/>
                  <a:pt x="122896" y="573493"/>
                </a:cubicBezTo>
                <a:cubicBezTo>
                  <a:pt x="126113" y="583144"/>
                  <a:pt x="133621" y="591045"/>
                  <a:pt x="136544" y="600789"/>
                </a:cubicBezTo>
                <a:cubicBezTo>
                  <a:pt x="140520" y="614041"/>
                  <a:pt x="137180" y="629357"/>
                  <a:pt x="143368" y="641732"/>
                </a:cubicBezTo>
                <a:cubicBezTo>
                  <a:pt x="149123" y="653241"/>
                  <a:pt x="161565" y="659929"/>
                  <a:pt x="170664" y="669028"/>
                </a:cubicBezTo>
                <a:cubicBezTo>
                  <a:pt x="175213" y="687225"/>
                  <a:pt x="174660" y="707535"/>
                  <a:pt x="184311" y="723619"/>
                </a:cubicBezTo>
                <a:cubicBezTo>
                  <a:pt x="191135" y="734992"/>
                  <a:pt x="198432" y="746094"/>
                  <a:pt x="204783" y="757738"/>
                </a:cubicBezTo>
                <a:cubicBezTo>
                  <a:pt x="212090" y="771133"/>
                  <a:pt x="217063" y="785808"/>
                  <a:pt x="225255" y="798681"/>
                </a:cubicBezTo>
                <a:cubicBezTo>
                  <a:pt x="233074" y="810969"/>
                  <a:pt x="243983" y="821022"/>
                  <a:pt x="252550" y="832801"/>
                </a:cubicBezTo>
                <a:cubicBezTo>
                  <a:pt x="262198" y="846066"/>
                  <a:pt x="268248" y="862146"/>
                  <a:pt x="279846" y="873744"/>
                </a:cubicBezTo>
                <a:cubicBezTo>
                  <a:pt x="295768" y="889666"/>
                  <a:pt x="315122" y="902775"/>
                  <a:pt x="327613" y="921511"/>
                </a:cubicBezTo>
                <a:cubicBezTo>
                  <a:pt x="353752" y="960720"/>
                  <a:pt x="335460" y="936181"/>
                  <a:pt x="389028" y="989750"/>
                </a:cubicBezTo>
                <a:cubicBezTo>
                  <a:pt x="395852" y="996574"/>
                  <a:pt x="401779" y="1004432"/>
                  <a:pt x="409499" y="1010222"/>
                </a:cubicBezTo>
                <a:cubicBezTo>
                  <a:pt x="418598" y="1017046"/>
                  <a:pt x="428753" y="1022651"/>
                  <a:pt x="436795" y="1030693"/>
                </a:cubicBezTo>
                <a:cubicBezTo>
                  <a:pt x="444837" y="1038735"/>
                  <a:pt x="449659" y="1049535"/>
                  <a:pt x="457267" y="1057989"/>
                </a:cubicBezTo>
                <a:cubicBezTo>
                  <a:pt x="501746" y="1107410"/>
                  <a:pt x="491691" y="1090335"/>
                  <a:pt x="539153" y="1133051"/>
                </a:cubicBezTo>
                <a:cubicBezTo>
                  <a:pt x="548717" y="1141659"/>
                  <a:pt x="555593" y="1153439"/>
                  <a:pt x="566449" y="1160347"/>
                </a:cubicBezTo>
                <a:cubicBezTo>
                  <a:pt x="581064" y="1169647"/>
                  <a:pt x="599175" y="1172224"/>
                  <a:pt x="614216" y="1180819"/>
                </a:cubicBezTo>
                <a:cubicBezTo>
                  <a:pt x="700007" y="1229842"/>
                  <a:pt x="631594" y="1204808"/>
                  <a:pt x="682455" y="1221762"/>
                </a:cubicBezTo>
                <a:cubicBezTo>
                  <a:pt x="727276" y="1256623"/>
                  <a:pt x="772079" y="1295825"/>
                  <a:pt x="825756" y="1317296"/>
                </a:cubicBezTo>
                <a:cubicBezTo>
                  <a:pt x="848502" y="1326395"/>
                  <a:pt x="872083" y="1333636"/>
                  <a:pt x="893995" y="1344592"/>
                </a:cubicBezTo>
                <a:cubicBezTo>
                  <a:pt x="945312" y="1370250"/>
                  <a:pt x="919976" y="1362071"/>
                  <a:pt x="969058" y="1371887"/>
                </a:cubicBezTo>
                <a:cubicBezTo>
                  <a:pt x="980431" y="1378711"/>
                  <a:pt x="991930" y="1385329"/>
                  <a:pt x="1003177" y="1392359"/>
                </a:cubicBezTo>
                <a:cubicBezTo>
                  <a:pt x="1010132" y="1396706"/>
                  <a:pt x="1016217" y="1402539"/>
                  <a:pt x="1023649" y="1406007"/>
                </a:cubicBezTo>
                <a:cubicBezTo>
                  <a:pt x="1050445" y="1418512"/>
                  <a:pt x="1079087" y="1426902"/>
                  <a:pt x="1105535" y="1440126"/>
                </a:cubicBezTo>
                <a:lnTo>
                  <a:pt x="1187422" y="1481069"/>
                </a:lnTo>
                <a:cubicBezTo>
                  <a:pt x="1201070" y="1487893"/>
                  <a:pt x="1213403" y="1498548"/>
                  <a:pt x="1228365" y="1501541"/>
                </a:cubicBezTo>
                <a:lnTo>
                  <a:pt x="1262484" y="1508365"/>
                </a:lnTo>
                <a:cubicBezTo>
                  <a:pt x="1293502" y="1523874"/>
                  <a:pt x="1289045" y="1522590"/>
                  <a:pt x="1323899" y="1535660"/>
                </a:cubicBezTo>
                <a:cubicBezTo>
                  <a:pt x="1330634" y="1538186"/>
                  <a:pt x="1337759" y="1539650"/>
                  <a:pt x="1344371" y="1542484"/>
                </a:cubicBezTo>
                <a:cubicBezTo>
                  <a:pt x="1366835" y="1552112"/>
                  <a:pt x="1369982" y="1558032"/>
                  <a:pt x="1392138" y="1562956"/>
                </a:cubicBezTo>
                <a:cubicBezTo>
                  <a:pt x="1422768" y="1569763"/>
                  <a:pt x="1464929" y="1573319"/>
                  <a:pt x="1494496" y="1576604"/>
                </a:cubicBezTo>
                <a:cubicBezTo>
                  <a:pt x="1528616" y="1572055"/>
                  <a:pt x="1564396" y="1574412"/>
                  <a:pt x="1596855" y="1562956"/>
                </a:cubicBezTo>
                <a:cubicBezTo>
                  <a:pt x="1606448" y="1559570"/>
                  <a:pt x="1606371" y="1544956"/>
                  <a:pt x="1610502" y="1535660"/>
                </a:cubicBezTo>
                <a:cubicBezTo>
                  <a:pt x="1623165" y="1507168"/>
                  <a:pt x="1627709" y="1490865"/>
                  <a:pt x="1637798" y="1460598"/>
                </a:cubicBezTo>
                <a:cubicBezTo>
                  <a:pt x="1641095" y="1440814"/>
                  <a:pt x="1662011" y="1375021"/>
                  <a:pt x="1644622" y="1344592"/>
                </a:cubicBezTo>
                <a:cubicBezTo>
                  <a:pt x="1640553" y="1337471"/>
                  <a:pt x="1630280" y="1336393"/>
                  <a:pt x="1624150" y="1330944"/>
                </a:cubicBezTo>
                <a:cubicBezTo>
                  <a:pt x="1609724" y="1318121"/>
                  <a:pt x="1599442" y="1300438"/>
                  <a:pt x="1583207" y="1290001"/>
                </a:cubicBezTo>
                <a:lnTo>
                  <a:pt x="1487673" y="1228586"/>
                </a:lnTo>
                <a:cubicBezTo>
                  <a:pt x="1480787" y="1224131"/>
                  <a:pt x="1475158" y="1216927"/>
                  <a:pt x="1467201" y="1214938"/>
                </a:cubicBezTo>
                <a:cubicBezTo>
                  <a:pt x="1449004" y="1210389"/>
                  <a:pt x="1430538" y="1206806"/>
                  <a:pt x="1412610" y="1201290"/>
                </a:cubicBezTo>
                <a:cubicBezTo>
                  <a:pt x="1400902" y="1197688"/>
                  <a:pt x="1390468" y="1190209"/>
                  <a:pt x="1378490" y="1187642"/>
                </a:cubicBezTo>
                <a:cubicBezTo>
                  <a:pt x="1358350" y="1183326"/>
                  <a:pt x="1337547" y="1183093"/>
                  <a:pt x="1317075" y="1180819"/>
                </a:cubicBezTo>
                <a:cubicBezTo>
                  <a:pt x="1280681" y="1171720"/>
                  <a:pt x="1242724" y="1167456"/>
                  <a:pt x="1207893" y="1153523"/>
                </a:cubicBezTo>
                <a:cubicBezTo>
                  <a:pt x="1164009" y="1135969"/>
                  <a:pt x="1164785" y="1136776"/>
                  <a:pt x="1112359" y="1112580"/>
                </a:cubicBezTo>
                <a:cubicBezTo>
                  <a:pt x="1103123" y="1108317"/>
                  <a:pt x="1093994" y="1103803"/>
                  <a:pt x="1085064" y="1098932"/>
                </a:cubicBezTo>
                <a:cubicBezTo>
                  <a:pt x="1016236" y="1061390"/>
                  <a:pt x="1061286" y="1081233"/>
                  <a:pt x="1003177" y="1057989"/>
                </a:cubicBezTo>
                <a:cubicBezTo>
                  <a:pt x="989529" y="1046616"/>
                  <a:pt x="977468" y="1033009"/>
                  <a:pt x="962234" y="1023869"/>
                </a:cubicBezTo>
                <a:cubicBezTo>
                  <a:pt x="954192" y="1019044"/>
                  <a:pt x="943720" y="1020338"/>
                  <a:pt x="934938" y="1017045"/>
                </a:cubicBezTo>
                <a:cubicBezTo>
                  <a:pt x="925413" y="1013473"/>
                  <a:pt x="916535" y="1008338"/>
                  <a:pt x="907643" y="1003398"/>
                </a:cubicBezTo>
                <a:cubicBezTo>
                  <a:pt x="896049" y="996957"/>
                  <a:pt x="884559" y="990283"/>
                  <a:pt x="873523" y="982926"/>
                </a:cubicBezTo>
                <a:cubicBezTo>
                  <a:pt x="864060" y="976617"/>
                  <a:pt x="856170" y="967977"/>
                  <a:pt x="846228" y="962454"/>
                </a:cubicBezTo>
                <a:cubicBezTo>
                  <a:pt x="835520" y="956505"/>
                  <a:pt x="822862" y="954673"/>
                  <a:pt x="812108" y="948807"/>
                </a:cubicBezTo>
                <a:cubicBezTo>
                  <a:pt x="699337" y="887296"/>
                  <a:pt x="846877" y="953958"/>
                  <a:pt x="723398" y="901040"/>
                </a:cubicBezTo>
                <a:cubicBezTo>
                  <a:pt x="637092" y="827062"/>
                  <a:pt x="705717" y="882560"/>
                  <a:pt x="655159" y="846448"/>
                </a:cubicBezTo>
                <a:cubicBezTo>
                  <a:pt x="645904" y="839838"/>
                  <a:pt x="637508" y="832005"/>
                  <a:pt x="627864" y="825977"/>
                </a:cubicBezTo>
                <a:cubicBezTo>
                  <a:pt x="619238" y="820586"/>
                  <a:pt x="609667" y="816878"/>
                  <a:pt x="600568" y="812329"/>
                </a:cubicBezTo>
                <a:cubicBezTo>
                  <a:pt x="593744" y="800956"/>
                  <a:pt x="588239" y="788679"/>
                  <a:pt x="580096" y="778210"/>
                </a:cubicBezTo>
                <a:cubicBezTo>
                  <a:pt x="539703" y="726276"/>
                  <a:pt x="564990" y="775876"/>
                  <a:pt x="532329" y="723619"/>
                </a:cubicBezTo>
                <a:cubicBezTo>
                  <a:pt x="526937" y="714993"/>
                  <a:pt x="524594" y="704601"/>
                  <a:pt x="518681" y="696323"/>
                </a:cubicBezTo>
                <a:cubicBezTo>
                  <a:pt x="471786" y="630668"/>
                  <a:pt x="528762" y="740963"/>
                  <a:pt x="470914" y="634908"/>
                </a:cubicBezTo>
                <a:cubicBezTo>
                  <a:pt x="465049" y="624155"/>
                  <a:pt x="462242" y="611982"/>
                  <a:pt x="457267" y="600789"/>
                </a:cubicBezTo>
                <a:cubicBezTo>
                  <a:pt x="453136" y="591493"/>
                  <a:pt x="447626" y="582843"/>
                  <a:pt x="443619" y="573493"/>
                </a:cubicBezTo>
                <a:cubicBezTo>
                  <a:pt x="440786" y="566882"/>
                  <a:pt x="439466" y="559700"/>
                  <a:pt x="436795" y="553022"/>
                </a:cubicBezTo>
                <a:cubicBezTo>
                  <a:pt x="430361" y="536938"/>
                  <a:pt x="423147" y="521177"/>
                  <a:pt x="416323" y="505254"/>
                </a:cubicBezTo>
                <a:cubicBezTo>
                  <a:pt x="414048" y="491606"/>
                  <a:pt x="413874" y="477437"/>
                  <a:pt x="409499" y="464311"/>
                </a:cubicBezTo>
                <a:cubicBezTo>
                  <a:pt x="406906" y="456531"/>
                  <a:pt x="399520" y="451175"/>
                  <a:pt x="395852" y="443840"/>
                </a:cubicBezTo>
                <a:cubicBezTo>
                  <a:pt x="392635" y="437406"/>
                  <a:pt x="391554" y="430103"/>
                  <a:pt x="389028" y="423368"/>
                </a:cubicBezTo>
                <a:cubicBezTo>
                  <a:pt x="364755" y="358639"/>
                  <a:pt x="386545" y="417780"/>
                  <a:pt x="361732" y="361953"/>
                </a:cubicBezTo>
                <a:cubicBezTo>
                  <a:pt x="347112" y="329059"/>
                  <a:pt x="351231" y="329929"/>
                  <a:pt x="334437" y="300538"/>
                </a:cubicBezTo>
                <a:cubicBezTo>
                  <a:pt x="330368" y="293417"/>
                  <a:pt x="324457" y="287402"/>
                  <a:pt x="320789" y="280066"/>
                </a:cubicBezTo>
                <a:cubicBezTo>
                  <a:pt x="292536" y="223562"/>
                  <a:pt x="339431" y="297794"/>
                  <a:pt x="300317" y="239123"/>
                </a:cubicBezTo>
                <a:cubicBezTo>
                  <a:pt x="297424" y="227551"/>
                  <a:pt x="292105" y="203314"/>
                  <a:pt x="286670" y="191356"/>
                </a:cubicBezTo>
                <a:cubicBezTo>
                  <a:pt x="278251" y="172835"/>
                  <a:pt x="268473" y="154962"/>
                  <a:pt x="259374" y="136765"/>
                </a:cubicBezTo>
                <a:cubicBezTo>
                  <a:pt x="254825" y="127666"/>
                  <a:pt x="248943" y="119120"/>
                  <a:pt x="245726" y="109469"/>
                </a:cubicBezTo>
                <a:cubicBezTo>
                  <a:pt x="243451" y="102645"/>
                  <a:pt x="242395" y="95286"/>
                  <a:pt x="238902" y="88998"/>
                </a:cubicBezTo>
                <a:cubicBezTo>
                  <a:pt x="230936" y="74659"/>
                  <a:pt x="216794" y="63615"/>
                  <a:pt x="211607" y="48054"/>
                </a:cubicBezTo>
                <a:cubicBezTo>
                  <a:pt x="209332" y="41230"/>
                  <a:pt x="210636" y="31764"/>
                  <a:pt x="204783" y="27583"/>
                </a:cubicBezTo>
                <a:cubicBezTo>
                  <a:pt x="193077" y="19221"/>
                  <a:pt x="164977" y="2562"/>
                  <a:pt x="150192" y="28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8" name="Oval 77 - Research">
            <a:hlinkClick r:id="rId30" action="ppaction://hlinksldjump"/>
            <a:extLst>
              <a:ext uri="{FF2B5EF4-FFF2-40B4-BE49-F238E27FC236}">
                <a16:creationId xmlns:a16="http://schemas.microsoft.com/office/drawing/2014/main" id="{7449D149-36A4-4998-9721-606656F557DA}"/>
              </a:ext>
            </a:extLst>
          </p:cNvPr>
          <p:cNvSpPr/>
          <p:nvPr/>
        </p:nvSpPr>
        <p:spPr>
          <a:xfrm rot="3671">
            <a:off x="7447638" y="5036496"/>
            <a:ext cx="922467" cy="325092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Freeform: Inst. Leadership">
            <a:hlinkClick r:id="rId31" action="ppaction://hlinksldjump"/>
            <a:extLst>
              <a:ext uri="{FF2B5EF4-FFF2-40B4-BE49-F238E27FC236}">
                <a16:creationId xmlns:a16="http://schemas.microsoft.com/office/drawing/2014/main" id="{A5E2ADF6-2AE9-4433-948F-50DCC5E75428}"/>
              </a:ext>
            </a:extLst>
          </p:cNvPr>
          <p:cNvSpPr/>
          <p:nvPr/>
        </p:nvSpPr>
        <p:spPr>
          <a:xfrm>
            <a:off x="8340066" y="3742909"/>
            <a:ext cx="1502062" cy="1559859"/>
          </a:xfrm>
          <a:custGeom>
            <a:avLst/>
            <a:gdLst>
              <a:gd name="connsiteX0" fmla="*/ 1492624 w 1502062"/>
              <a:gd name="connsiteY0" fmla="*/ 94130 h 1559859"/>
              <a:gd name="connsiteX1" fmla="*/ 1425389 w 1502062"/>
              <a:gd name="connsiteY1" fmla="*/ 67236 h 1559859"/>
              <a:gd name="connsiteX2" fmla="*/ 1358153 w 1502062"/>
              <a:gd name="connsiteY2" fmla="*/ 13447 h 1559859"/>
              <a:gd name="connsiteX3" fmla="*/ 1277471 w 1502062"/>
              <a:gd name="connsiteY3" fmla="*/ 0 h 1559859"/>
              <a:gd name="connsiteX4" fmla="*/ 1196789 w 1502062"/>
              <a:gd name="connsiteY4" fmla="*/ 80683 h 1559859"/>
              <a:gd name="connsiteX5" fmla="*/ 1183342 w 1502062"/>
              <a:gd name="connsiteY5" fmla="*/ 121024 h 1559859"/>
              <a:gd name="connsiteX6" fmla="*/ 1156448 w 1502062"/>
              <a:gd name="connsiteY6" fmla="*/ 215153 h 1559859"/>
              <a:gd name="connsiteX7" fmla="*/ 1129553 w 1502062"/>
              <a:gd name="connsiteY7" fmla="*/ 255495 h 1559859"/>
              <a:gd name="connsiteX8" fmla="*/ 1102659 w 1502062"/>
              <a:gd name="connsiteY8" fmla="*/ 403412 h 1559859"/>
              <a:gd name="connsiteX9" fmla="*/ 1089212 w 1502062"/>
              <a:gd name="connsiteY9" fmla="*/ 443753 h 1559859"/>
              <a:gd name="connsiteX10" fmla="*/ 1008530 w 1502062"/>
              <a:gd name="connsiteY10" fmla="*/ 551330 h 1559859"/>
              <a:gd name="connsiteX11" fmla="*/ 968189 w 1502062"/>
              <a:gd name="connsiteY11" fmla="*/ 632012 h 1559859"/>
              <a:gd name="connsiteX12" fmla="*/ 941295 w 1502062"/>
              <a:gd name="connsiteY12" fmla="*/ 685800 h 1559859"/>
              <a:gd name="connsiteX13" fmla="*/ 900953 w 1502062"/>
              <a:gd name="connsiteY13" fmla="*/ 699247 h 1559859"/>
              <a:gd name="connsiteX14" fmla="*/ 887506 w 1502062"/>
              <a:gd name="connsiteY14" fmla="*/ 753036 h 1559859"/>
              <a:gd name="connsiteX15" fmla="*/ 806824 w 1502062"/>
              <a:gd name="connsiteY15" fmla="*/ 847165 h 1559859"/>
              <a:gd name="connsiteX16" fmla="*/ 753036 w 1502062"/>
              <a:gd name="connsiteY16" fmla="*/ 874059 h 1559859"/>
              <a:gd name="connsiteX17" fmla="*/ 712695 w 1502062"/>
              <a:gd name="connsiteY17" fmla="*/ 900953 h 1559859"/>
              <a:gd name="connsiteX18" fmla="*/ 685800 w 1502062"/>
              <a:gd name="connsiteY18" fmla="*/ 927847 h 1559859"/>
              <a:gd name="connsiteX19" fmla="*/ 632012 w 1502062"/>
              <a:gd name="connsiteY19" fmla="*/ 941295 h 1559859"/>
              <a:gd name="connsiteX20" fmla="*/ 591671 w 1502062"/>
              <a:gd name="connsiteY20" fmla="*/ 954742 h 1559859"/>
              <a:gd name="connsiteX21" fmla="*/ 484095 w 1502062"/>
              <a:gd name="connsiteY21" fmla="*/ 1035424 h 1559859"/>
              <a:gd name="connsiteX22" fmla="*/ 457200 w 1502062"/>
              <a:gd name="connsiteY22" fmla="*/ 1075765 h 1559859"/>
              <a:gd name="connsiteX23" fmla="*/ 416859 w 1502062"/>
              <a:gd name="connsiteY23" fmla="*/ 1089212 h 1559859"/>
              <a:gd name="connsiteX24" fmla="*/ 295836 w 1502062"/>
              <a:gd name="connsiteY24" fmla="*/ 1196789 h 1559859"/>
              <a:gd name="connsiteX25" fmla="*/ 188259 w 1502062"/>
              <a:gd name="connsiteY25" fmla="*/ 1223683 h 1559859"/>
              <a:gd name="connsiteX26" fmla="*/ 134471 w 1502062"/>
              <a:gd name="connsiteY26" fmla="*/ 1237130 h 1559859"/>
              <a:gd name="connsiteX27" fmla="*/ 40342 w 1502062"/>
              <a:gd name="connsiteY27" fmla="*/ 1277471 h 1559859"/>
              <a:gd name="connsiteX28" fmla="*/ 0 w 1502062"/>
              <a:gd name="connsiteY28" fmla="*/ 1358153 h 1559859"/>
              <a:gd name="connsiteX29" fmla="*/ 13448 w 1502062"/>
              <a:gd name="connsiteY29" fmla="*/ 1411942 h 1559859"/>
              <a:gd name="connsiteX30" fmla="*/ 26895 w 1502062"/>
              <a:gd name="connsiteY30" fmla="*/ 1492624 h 1559859"/>
              <a:gd name="connsiteX31" fmla="*/ 94130 w 1502062"/>
              <a:gd name="connsiteY31" fmla="*/ 1532965 h 1559859"/>
              <a:gd name="connsiteX32" fmla="*/ 134471 w 1502062"/>
              <a:gd name="connsiteY32" fmla="*/ 1559859 h 1559859"/>
              <a:gd name="connsiteX33" fmla="*/ 215153 w 1502062"/>
              <a:gd name="connsiteY33" fmla="*/ 1546412 h 1559859"/>
              <a:gd name="connsiteX34" fmla="*/ 268942 w 1502062"/>
              <a:gd name="connsiteY34" fmla="*/ 1492624 h 1559859"/>
              <a:gd name="connsiteX35" fmla="*/ 309283 w 1502062"/>
              <a:gd name="connsiteY35" fmla="*/ 1479177 h 1559859"/>
              <a:gd name="connsiteX36" fmla="*/ 336177 w 1502062"/>
              <a:gd name="connsiteY36" fmla="*/ 1425389 h 1559859"/>
              <a:gd name="connsiteX37" fmla="*/ 376518 w 1502062"/>
              <a:gd name="connsiteY37" fmla="*/ 1411942 h 1559859"/>
              <a:gd name="connsiteX38" fmla="*/ 484095 w 1502062"/>
              <a:gd name="connsiteY38" fmla="*/ 1371600 h 1559859"/>
              <a:gd name="connsiteX39" fmla="*/ 605118 w 1502062"/>
              <a:gd name="connsiteY39" fmla="*/ 1304365 h 1559859"/>
              <a:gd name="connsiteX40" fmla="*/ 699248 w 1502062"/>
              <a:gd name="connsiteY40" fmla="*/ 1223683 h 1559859"/>
              <a:gd name="connsiteX41" fmla="*/ 779930 w 1502062"/>
              <a:gd name="connsiteY41" fmla="*/ 1169895 h 1559859"/>
              <a:gd name="connsiteX42" fmla="*/ 806824 w 1502062"/>
              <a:gd name="connsiteY42" fmla="*/ 1143000 h 1559859"/>
              <a:gd name="connsiteX43" fmla="*/ 874059 w 1502062"/>
              <a:gd name="connsiteY43" fmla="*/ 1116106 h 1559859"/>
              <a:gd name="connsiteX44" fmla="*/ 927848 w 1502062"/>
              <a:gd name="connsiteY44" fmla="*/ 1089212 h 1559859"/>
              <a:gd name="connsiteX45" fmla="*/ 968189 w 1502062"/>
              <a:gd name="connsiteY45" fmla="*/ 1035424 h 1559859"/>
              <a:gd name="connsiteX46" fmla="*/ 1008530 w 1502062"/>
              <a:gd name="connsiteY46" fmla="*/ 1008530 h 1559859"/>
              <a:gd name="connsiteX47" fmla="*/ 1062318 w 1502062"/>
              <a:gd name="connsiteY47" fmla="*/ 927847 h 1559859"/>
              <a:gd name="connsiteX48" fmla="*/ 1129553 w 1502062"/>
              <a:gd name="connsiteY48" fmla="*/ 833718 h 1559859"/>
              <a:gd name="connsiteX49" fmla="*/ 1183342 w 1502062"/>
              <a:gd name="connsiteY49" fmla="*/ 806824 h 1559859"/>
              <a:gd name="connsiteX50" fmla="*/ 1250577 w 1502062"/>
              <a:gd name="connsiteY50" fmla="*/ 766483 h 1559859"/>
              <a:gd name="connsiteX51" fmla="*/ 1304365 w 1502062"/>
              <a:gd name="connsiteY51" fmla="*/ 712695 h 1559859"/>
              <a:gd name="connsiteX52" fmla="*/ 1317812 w 1502062"/>
              <a:gd name="connsiteY52" fmla="*/ 672353 h 1559859"/>
              <a:gd name="connsiteX53" fmla="*/ 1358153 w 1502062"/>
              <a:gd name="connsiteY53" fmla="*/ 632012 h 1559859"/>
              <a:gd name="connsiteX54" fmla="*/ 1385048 w 1502062"/>
              <a:gd name="connsiteY54" fmla="*/ 591671 h 1559859"/>
              <a:gd name="connsiteX55" fmla="*/ 1425389 w 1502062"/>
              <a:gd name="connsiteY55" fmla="*/ 376518 h 1559859"/>
              <a:gd name="connsiteX56" fmla="*/ 1492624 w 1502062"/>
              <a:gd name="connsiteY56" fmla="*/ 268942 h 1559859"/>
              <a:gd name="connsiteX57" fmla="*/ 1492624 w 1502062"/>
              <a:gd name="connsiteY57" fmla="*/ 94130 h 155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502062" h="1559859">
                <a:moveTo>
                  <a:pt x="1492624" y="94130"/>
                </a:moveTo>
                <a:cubicBezTo>
                  <a:pt x="1481418" y="60512"/>
                  <a:pt x="1446087" y="79655"/>
                  <a:pt x="1425389" y="67236"/>
                </a:cubicBezTo>
                <a:cubicBezTo>
                  <a:pt x="1400778" y="52469"/>
                  <a:pt x="1384282" y="25324"/>
                  <a:pt x="1358153" y="13447"/>
                </a:cubicBezTo>
                <a:cubicBezTo>
                  <a:pt x="1333332" y="2165"/>
                  <a:pt x="1304365" y="4482"/>
                  <a:pt x="1277471" y="0"/>
                </a:cubicBezTo>
                <a:cubicBezTo>
                  <a:pt x="1250577" y="26894"/>
                  <a:pt x="1208816" y="44601"/>
                  <a:pt x="1196789" y="80683"/>
                </a:cubicBezTo>
                <a:cubicBezTo>
                  <a:pt x="1192307" y="94130"/>
                  <a:pt x="1187236" y="107395"/>
                  <a:pt x="1183342" y="121024"/>
                </a:cubicBezTo>
                <a:cubicBezTo>
                  <a:pt x="1177598" y="141129"/>
                  <a:pt x="1167195" y="193659"/>
                  <a:pt x="1156448" y="215153"/>
                </a:cubicBezTo>
                <a:cubicBezTo>
                  <a:pt x="1149220" y="229608"/>
                  <a:pt x="1138518" y="242048"/>
                  <a:pt x="1129553" y="255495"/>
                </a:cubicBezTo>
                <a:cubicBezTo>
                  <a:pt x="1123559" y="291462"/>
                  <a:pt x="1112056" y="365824"/>
                  <a:pt x="1102659" y="403412"/>
                </a:cubicBezTo>
                <a:cubicBezTo>
                  <a:pt x="1099221" y="417163"/>
                  <a:pt x="1097451" y="432219"/>
                  <a:pt x="1089212" y="443753"/>
                </a:cubicBezTo>
                <a:cubicBezTo>
                  <a:pt x="1009395" y="555497"/>
                  <a:pt x="1056135" y="440251"/>
                  <a:pt x="1008530" y="551330"/>
                </a:cubicBezTo>
                <a:cubicBezTo>
                  <a:pt x="955699" y="674602"/>
                  <a:pt x="1042023" y="502803"/>
                  <a:pt x="968189" y="632012"/>
                </a:cubicBezTo>
                <a:cubicBezTo>
                  <a:pt x="958244" y="649416"/>
                  <a:pt x="955469" y="671626"/>
                  <a:pt x="941295" y="685800"/>
                </a:cubicBezTo>
                <a:cubicBezTo>
                  <a:pt x="931272" y="695823"/>
                  <a:pt x="914400" y="694765"/>
                  <a:pt x="900953" y="699247"/>
                </a:cubicBezTo>
                <a:cubicBezTo>
                  <a:pt x="896471" y="717177"/>
                  <a:pt x="894786" y="736049"/>
                  <a:pt x="887506" y="753036"/>
                </a:cubicBezTo>
                <a:cubicBezTo>
                  <a:pt x="874668" y="782992"/>
                  <a:pt x="827920" y="831343"/>
                  <a:pt x="806824" y="847165"/>
                </a:cubicBezTo>
                <a:cubicBezTo>
                  <a:pt x="790788" y="859192"/>
                  <a:pt x="770440" y="864114"/>
                  <a:pt x="753036" y="874059"/>
                </a:cubicBezTo>
                <a:cubicBezTo>
                  <a:pt x="739004" y="882077"/>
                  <a:pt x="725315" y="890857"/>
                  <a:pt x="712695" y="900953"/>
                </a:cubicBezTo>
                <a:cubicBezTo>
                  <a:pt x="702795" y="908873"/>
                  <a:pt x="697140" y="922177"/>
                  <a:pt x="685800" y="927847"/>
                </a:cubicBezTo>
                <a:cubicBezTo>
                  <a:pt x="669270" y="936112"/>
                  <a:pt x="649782" y="936218"/>
                  <a:pt x="632012" y="941295"/>
                </a:cubicBezTo>
                <a:cubicBezTo>
                  <a:pt x="618383" y="945189"/>
                  <a:pt x="605118" y="950260"/>
                  <a:pt x="591671" y="954742"/>
                </a:cubicBezTo>
                <a:cubicBezTo>
                  <a:pt x="555812" y="981636"/>
                  <a:pt x="508959" y="998129"/>
                  <a:pt x="484095" y="1035424"/>
                </a:cubicBezTo>
                <a:cubicBezTo>
                  <a:pt x="475130" y="1048871"/>
                  <a:pt x="469820" y="1065669"/>
                  <a:pt x="457200" y="1075765"/>
                </a:cubicBezTo>
                <a:cubicBezTo>
                  <a:pt x="446132" y="1084620"/>
                  <a:pt x="430306" y="1084730"/>
                  <a:pt x="416859" y="1089212"/>
                </a:cubicBezTo>
                <a:cubicBezTo>
                  <a:pt x="405422" y="1100649"/>
                  <a:pt x="333544" y="1183077"/>
                  <a:pt x="295836" y="1196789"/>
                </a:cubicBezTo>
                <a:cubicBezTo>
                  <a:pt x="261099" y="1209421"/>
                  <a:pt x="224118" y="1214718"/>
                  <a:pt x="188259" y="1223683"/>
                </a:cubicBezTo>
                <a:cubicBezTo>
                  <a:pt x="170330" y="1228165"/>
                  <a:pt x="151001" y="1228865"/>
                  <a:pt x="134471" y="1237130"/>
                </a:cubicBezTo>
                <a:cubicBezTo>
                  <a:pt x="68005" y="1270363"/>
                  <a:pt x="99700" y="1257685"/>
                  <a:pt x="40342" y="1277471"/>
                </a:cubicBezTo>
                <a:cubicBezTo>
                  <a:pt x="26746" y="1297865"/>
                  <a:pt x="0" y="1330319"/>
                  <a:pt x="0" y="1358153"/>
                </a:cubicBezTo>
                <a:cubicBezTo>
                  <a:pt x="0" y="1376635"/>
                  <a:pt x="9823" y="1393819"/>
                  <a:pt x="13448" y="1411942"/>
                </a:cubicBezTo>
                <a:cubicBezTo>
                  <a:pt x="18795" y="1438677"/>
                  <a:pt x="11771" y="1469938"/>
                  <a:pt x="26895" y="1492624"/>
                </a:cubicBezTo>
                <a:cubicBezTo>
                  <a:pt x="41393" y="1514371"/>
                  <a:pt x="71966" y="1519113"/>
                  <a:pt x="94130" y="1532965"/>
                </a:cubicBezTo>
                <a:cubicBezTo>
                  <a:pt x="107835" y="1541530"/>
                  <a:pt x="121024" y="1550894"/>
                  <a:pt x="134471" y="1559859"/>
                </a:cubicBezTo>
                <a:cubicBezTo>
                  <a:pt x="161365" y="1555377"/>
                  <a:pt x="190766" y="1558605"/>
                  <a:pt x="215153" y="1546412"/>
                </a:cubicBezTo>
                <a:cubicBezTo>
                  <a:pt x="237832" y="1535072"/>
                  <a:pt x="248309" y="1507362"/>
                  <a:pt x="268942" y="1492624"/>
                </a:cubicBezTo>
                <a:cubicBezTo>
                  <a:pt x="280476" y="1484385"/>
                  <a:pt x="295836" y="1483659"/>
                  <a:pt x="309283" y="1479177"/>
                </a:cubicBezTo>
                <a:cubicBezTo>
                  <a:pt x="318248" y="1461248"/>
                  <a:pt x="322003" y="1439563"/>
                  <a:pt x="336177" y="1425389"/>
                </a:cubicBezTo>
                <a:cubicBezTo>
                  <a:pt x="346200" y="1415366"/>
                  <a:pt x="363840" y="1418281"/>
                  <a:pt x="376518" y="1411942"/>
                </a:cubicBezTo>
                <a:cubicBezTo>
                  <a:pt x="468853" y="1365773"/>
                  <a:pt x="354374" y="1397544"/>
                  <a:pt x="484095" y="1371600"/>
                </a:cubicBezTo>
                <a:cubicBezTo>
                  <a:pt x="513776" y="1356759"/>
                  <a:pt x="582605" y="1324064"/>
                  <a:pt x="605118" y="1304365"/>
                </a:cubicBezTo>
                <a:cubicBezTo>
                  <a:pt x="721491" y="1202539"/>
                  <a:pt x="568165" y="1289223"/>
                  <a:pt x="699248" y="1223683"/>
                </a:cubicBezTo>
                <a:cubicBezTo>
                  <a:pt x="751581" y="1145183"/>
                  <a:pt x="693095" y="1213313"/>
                  <a:pt x="779930" y="1169895"/>
                </a:cubicBezTo>
                <a:cubicBezTo>
                  <a:pt x="791270" y="1164225"/>
                  <a:pt x="795816" y="1149290"/>
                  <a:pt x="806824" y="1143000"/>
                </a:cubicBezTo>
                <a:cubicBezTo>
                  <a:pt x="827782" y="1131024"/>
                  <a:pt x="852001" y="1125909"/>
                  <a:pt x="874059" y="1116106"/>
                </a:cubicBezTo>
                <a:cubicBezTo>
                  <a:pt x="892377" y="1107965"/>
                  <a:pt x="909918" y="1098177"/>
                  <a:pt x="927848" y="1089212"/>
                </a:cubicBezTo>
                <a:cubicBezTo>
                  <a:pt x="941295" y="1071283"/>
                  <a:pt x="952342" y="1051271"/>
                  <a:pt x="968189" y="1035424"/>
                </a:cubicBezTo>
                <a:cubicBezTo>
                  <a:pt x="979617" y="1023996"/>
                  <a:pt x="997888" y="1020693"/>
                  <a:pt x="1008530" y="1008530"/>
                </a:cubicBezTo>
                <a:cubicBezTo>
                  <a:pt x="1029815" y="984204"/>
                  <a:pt x="1047863" y="956757"/>
                  <a:pt x="1062318" y="927847"/>
                </a:cubicBezTo>
                <a:cubicBezTo>
                  <a:pt x="1084947" y="882590"/>
                  <a:pt x="1087152" y="864004"/>
                  <a:pt x="1129553" y="833718"/>
                </a:cubicBezTo>
                <a:cubicBezTo>
                  <a:pt x="1145865" y="822067"/>
                  <a:pt x="1165819" y="816559"/>
                  <a:pt x="1183342" y="806824"/>
                </a:cubicBezTo>
                <a:cubicBezTo>
                  <a:pt x="1206189" y="794131"/>
                  <a:pt x="1228165" y="779930"/>
                  <a:pt x="1250577" y="766483"/>
                </a:cubicBezTo>
                <a:cubicBezTo>
                  <a:pt x="1286436" y="658905"/>
                  <a:pt x="1232647" y="784414"/>
                  <a:pt x="1304365" y="712695"/>
                </a:cubicBezTo>
                <a:cubicBezTo>
                  <a:pt x="1314388" y="702672"/>
                  <a:pt x="1309949" y="684147"/>
                  <a:pt x="1317812" y="672353"/>
                </a:cubicBezTo>
                <a:cubicBezTo>
                  <a:pt x="1328361" y="656530"/>
                  <a:pt x="1345979" y="646621"/>
                  <a:pt x="1358153" y="632012"/>
                </a:cubicBezTo>
                <a:cubicBezTo>
                  <a:pt x="1368499" y="619596"/>
                  <a:pt x="1376083" y="605118"/>
                  <a:pt x="1385048" y="591671"/>
                </a:cubicBezTo>
                <a:cubicBezTo>
                  <a:pt x="1458947" y="369974"/>
                  <a:pt x="1357065" y="695367"/>
                  <a:pt x="1425389" y="376518"/>
                </a:cubicBezTo>
                <a:cubicBezTo>
                  <a:pt x="1432772" y="342062"/>
                  <a:pt x="1473275" y="294741"/>
                  <a:pt x="1492624" y="268942"/>
                </a:cubicBezTo>
                <a:cubicBezTo>
                  <a:pt x="1506517" y="130011"/>
                  <a:pt x="1503830" y="127748"/>
                  <a:pt x="1492624" y="9413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Freeform: Prof. Learn. Comm">
            <a:hlinkClick r:id="rId32" action="ppaction://hlinksldjump"/>
            <a:extLst>
              <a:ext uri="{FF2B5EF4-FFF2-40B4-BE49-F238E27FC236}">
                <a16:creationId xmlns:a16="http://schemas.microsoft.com/office/drawing/2014/main" id="{23D61294-FE8B-4696-9B5D-C8F267B1C348}"/>
              </a:ext>
            </a:extLst>
          </p:cNvPr>
          <p:cNvSpPr/>
          <p:nvPr/>
        </p:nvSpPr>
        <p:spPr>
          <a:xfrm>
            <a:off x="8621175" y="1577489"/>
            <a:ext cx="1321445" cy="2138381"/>
          </a:xfrm>
          <a:custGeom>
            <a:avLst/>
            <a:gdLst>
              <a:gd name="connsiteX0" fmla="*/ 2918 w 1321445"/>
              <a:gd name="connsiteY0" fmla="*/ 299 h 2138381"/>
              <a:gd name="connsiteX1" fmla="*/ 29812 w 1321445"/>
              <a:gd name="connsiteY1" fmla="*/ 80981 h 2138381"/>
              <a:gd name="connsiteX2" fmla="*/ 43259 w 1321445"/>
              <a:gd name="connsiteY2" fmla="*/ 363370 h 2138381"/>
              <a:gd name="connsiteX3" fmla="*/ 123941 w 1321445"/>
              <a:gd name="connsiteY3" fmla="*/ 390264 h 2138381"/>
              <a:gd name="connsiteX4" fmla="*/ 164282 w 1321445"/>
              <a:gd name="connsiteY4" fmla="*/ 403711 h 2138381"/>
              <a:gd name="connsiteX5" fmla="*/ 258412 w 1321445"/>
              <a:gd name="connsiteY5" fmla="*/ 457499 h 2138381"/>
              <a:gd name="connsiteX6" fmla="*/ 312200 w 1321445"/>
              <a:gd name="connsiteY6" fmla="*/ 511287 h 2138381"/>
              <a:gd name="connsiteX7" fmla="*/ 379435 w 1321445"/>
              <a:gd name="connsiteY7" fmla="*/ 591970 h 2138381"/>
              <a:gd name="connsiteX8" fmla="*/ 460118 w 1321445"/>
              <a:gd name="connsiteY8" fmla="*/ 632311 h 2138381"/>
              <a:gd name="connsiteX9" fmla="*/ 500459 w 1321445"/>
              <a:gd name="connsiteY9" fmla="*/ 672652 h 2138381"/>
              <a:gd name="connsiteX10" fmla="*/ 554247 w 1321445"/>
              <a:gd name="connsiteY10" fmla="*/ 712993 h 2138381"/>
              <a:gd name="connsiteX11" fmla="*/ 621482 w 1321445"/>
              <a:gd name="connsiteY11" fmla="*/ 780228 h 2138381"/>
              <a:gd name="connsiteX12" fmla="*/ 661824 w 1321445"/>
              <a:gd name="connsiteY12" fmla="*/ 874358 h 2138381"/>
              <a:gd name="connsiteX13" fmla="*/ 755953 w 1321445"/>
              <a:gd name="connsiteY13" fmla="*/ 955040 h 2138381"/>
              <a:gd name="connsiteX14" fmla="*/ 796294 w 1321445"/>
              <a:gd name="connsiteY14" fmla="*/ 1022275 h 2138381"/>
              <a:gd name="connsiteX15" fmla="*/ 903871 w 1321445"/>
              <a:gd name="connsiteY15" fmla="*/ 1143299 h 2138381"/>
              <a:gd name="connsiteX16" fmla="*/ 917318 w 1321445"/>
              <a:gd name="connsiteY16" fmla="*/ 1331558 h 2138381"/>
              <a:gd name="connsiteX17" fmla="*/ 944212 w 1321445"/>
              <a:gd name="connsiteY17" fmla="*/ 1412240 h 2138381"/>
              <a:gd name="connsiteX18" fmla="*/ 984553 w 1321445"/>
              <a:gd name="connsiteY18" fmla="*/ 1546711 h 2138381"/>
              <a:gd name="connsiteX19" fmla="*/ 998000 w 1321445"/>
              <a:gd name="connsiteY19" fmla="*/ 1775311 h 2138381"/>
              <a:gd name="connsiteX20" fmla="*/ 1011447 w 1321445"/>
              <a:gd name="connsiteY20" fmla="*/ 2044252 h 2138381"/>
              <a:gd name="connsiteX21" fmla="*/ 1145918 w 1321445"/>
              <a:gd name="connsiteY21" fmla="*/ 2124934 h 2138381"/>
              <a:gd name="connsiteX22" fmla="*/ 1186259 w 1321445"/>
              <a:gd name="connsiteY22" fmla="*/ 2138381 h 2138381"/>
              <a:gd name="connsiteX23" fmla="*/ 1280388 w 1321445"/>
              <a:gd name="connsiteY23" fmla="*/ 2124934 h 2138381"/>
              <a:gd name="connsiteX24" fmla="*/ 1320729 w 1321445"/>
              <a:gd name="connsiteY24" fmla="*/ 2084593 h 2138381"/>
              <a:gd name="connsiteX25" fmla="*/ 1293835 w 1321445"/>
              <a:gd name="connsiteY25" fmla="*/ 1533264 h 2138381"/>
              <a:gd name="connsiteX26" fmla="*/ 1266941 w 1321445"/>
              <a:gd name="connsiteY26" fmla="*/ 1479475 h 2138381"/>
              <a:gd name="connsiteX27" fmla="*/ 1240047 w 1321445"/>
              <a:gd name="connsiteY27" fmla="*/ 1412240 h 2138381"/>
              <a:gd name="connsiteX28" fmla="*/ 1226600 w 1321445"/>
              <a:gd name="connsiteY28" fmla="*/ 1250875 h 2138381"/>
              <a:gd name="connsiteX29" fmla="*/ 1159365 w 1321445"/>
              <a:gd name="connsiteY29" fmla="*/ 1197087 h 2138381"/>
              <a:gd name="connsiteX30" fmla="*/ 1119024 w 1321445"/>
              <a:gd name="connsiteY30" fmla="*/ 1143299 h 2138381"/>
              <a:gd name="connsiteX31" fmla="*/ 1078682 w 1321445"/>
              <a:gd name="connsiteY31" fmla="*/ 1116405 h 2138381"/>
              <a:gd name="connsiteX32" fmla="*/ 1038341 w 1321445"/>
              <a:gd name="connsiteY32" fmla="*/ 1076064 h 2138381"/>
              <a:gd name="connsiteX33" fmla="*/ 1011447 w 1321445"/>
              <a:gd name="connsiteY33" fmla="*/ 981934 h 2138381"/>
              <a:gd name="connsiteX34" fmla="*/ 998000 w 1321445"/>
              <a:gd name="connsiteY34" fmla="*/ 887805 h 2138381"/>
              <a:gd name="connsiteX35" fmla="*/ 957659 w 1321445"/>
              <a:gd name="connsiteY35" fmla="*/ 834017 h 2138381"/>
              <a:gd name="connsiteX36" fmla="*/ 930765 w 1321445"/>
              <a:gd name="connsiteY36" fmla="*/ 793675 h 2138381"/>
              <a:gd name="connsiteX37" fmla="*/ 917318 w 1321445"/>
              <a:gd name="connsiteY37" fmla="*/ 753334 h 2138381"/>
              <a:gd name="connsiteX38" fmla="*/ 823188 w 1321445"/>
              <a:gd name="connsiteY38" fmla="*/ 632311 h 2138381"/>
              <a:gd name="connsiteX39" fmla="*/ 782847 w 1321445"/>
              <a:gd name="connsiteY39" fmla="*/ 565075 h 2138381"/>
              <a:gd name="connsiteX40" fmla="*/ 729059 w 1321445"/>
              <a:gd name="connsiteY40" fmla="*/ 470946 h 2138381"/>
              <a:gd name="connsiteX41" fmla="*/ 688718 w 1321445"/>
              <a:gd name="connsiteY41" fmla="*/ 444052 h 2138381"/>
              <a:gd name="connsiteX42" fmla="*/ 634929 w 1321445"/>
              <a:gd name="connsiteY42" fmla="*/ 390264 h 2138381"/>
              <a:gd name="connsiteX43" fmla="*/ 567694 w 1321445"/>
              <a:gd name="connsiteY43" fmla="*/ 336475 h 2138381"/>
              <a:gd name="connsiteX44" fmla="*/ 419776 w 1321445"/>
              <a:gd name="connsiteY44" fmla="*/ 228899 h 2138381"/>
              <a:gd name="connsiteX45" fmla="*/ 352541 w 1321445"/>
              <a:gd name="connsiteY45" fmla="*/ 161664 h 2138381"/>
              <a:gd name="connsiteX46" fmla="*/ 312200 w 1321445"/>
              <a:gd name="connsiteY46" fmla="*/ 148217 h 2138381"/>
              <a:gd name="connsiteX47" fmla="*/ 258412 w 1321445"/>
              <a:gd name="connsiteY47" fmla="*/ 121322 h 2138381"/>
              <a:gd name="connsiteX48" fmla="*/ 204624 w 1321445"/>
              <a:gd name="connsiteY48" fmla="*/ 80981 h 2138381"/>
              <a:gd name="connsiteX49" fmla="*/ 110494 w 1321445"/>
              <a:gd name="connsiteY49" fmla="*/ 54087 h 2138381"/>
              <a:gd name="connsiteX50" fmla="*/ 2918 w 1321445"/>
              <a:gd name="connsiteY50" fmla="*/ 299 h 2138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321445" h="2138381">
                <a:moveTo>
                  <a:pt x="2918" y="299"/>
                </a:moveTo>
                <a:cubicBezTo>
                  <a:pt x="-10529" y="4781"/>
                  <a:pt x="26681" y="52806"/>
                  <a:pt x="29812" y="80981"/>
                </a:cubicBezTo>
                <a:cubicBezTo>
                  <a:pt x="40219" y="174641"/>
                  <a:pt x="15821" y="273217"/>
                  <a:pt x="43259" y="363370"/>
                </a:cubicBezTo>
                <a:cubicBezTo>
                  <a:pt x="51513" y="390491"/>
                  <a:pt x="97047" y="381299"/>
                  <a:pt x="123941" y="390264"/>
                </a:cubicBezTo>
                <a:lnTo>
                  <a:pt x="164282" y="403711"/>
                </a:lnTo>
                <a:cubicBezTo>
                  <a:pt x="292030" y="531456"/>
                  <a:pt x="113933" y="367199"/>
                  <a:pt x="258412" y="457499"/>
                </a:cubicBezTo>
                <a:cubicBezTo>
                  <a:pt x="279914" y="470938"/>
                  <a:pt x="295699" y="492035"/>
                  <a:pt x="312200" y="511287"/>
                </a:cubicBezTo>
                <a:cubicBezTo>
                  <a:pt x="345274" y="549873"/>
                  <a:pt x="332807" y="560884"/>
                  <a:pt x="379435" y="591970"/>
                </a:cubicBezTo>
                <a:cubicBezTo>
                  <a:pt x="500741" y="672842"/>
                  <a:pt x="333148" y="526504"/>
                  <a:pt x="460118" y="632311"/>
                </a:cubicBezTo>
                <a:cubicBezTo>
                  <a:pt x="474727" y="644485"/>
                  <a:pt x="486020" y="660276"/>
                  <a:pt x="500459" y="672652"/>
                </a:cubicBezTo>
                <a:cubicBezTo>
                  <a:pt x="517475" y="687237"/>
                  <a:pt x="536318" y="699546"/>
                  <a:pt x="554247" y="712993"/>
                </a:cubicBezTo>
                <a:cubicBezTo>
                  <a:pt x="585783" y="807601"/>
                  <a:pt x="538399" y="697144"/>
                  <a:pt x="621482" y="780228"/>
                </a:cubicBezTo>
                <a:cubicBezTo>
                  <a:pt x="657036" y="815783"/>
                  <a:pt x="640395" y="836858"/>
                  <a:pt x="661824" y="874358"/>
                </a:cubicBezTo>
                <a:cubicBezTo>
                  <a:pt x="696737" y="935455"/>
                  <a:pt x="697732" y="925929"/>
                  <a:pt x="755953" y="955040"/>
                </a:cubicBezTo>
                <a:cubicBezTo>
                  <a:pt x="769400" y="977452"/>
                  <a:pt x="778810" y="1002848"/>
                  <a:pt x="796294" y="1022275"/>
                </a:cubicBezTo>
                <a:cubicBezTo>
                  <a:pt x="922403" y="1162397"/>
                  <a:pt x="844125" y="1023812"/>
                  <a:pt x="903871" y="1143299"/>
                </a:cubicBezTo>
                <a:cubicBezTo>
                  <a:pt x="908353" y="1206052"/>
                  <a:pt x="907986" y="1269341"/>
                  <a:pt x="917318" y="1331558"/>
                </a:cubicBezTo>
                <a:cubicBezTo>
                  <a:pt x="921523" y="1359593"/>
                  <a:pt x="936066" y="1385087"/>
                  <a:pt x="944212" y="1412240"/>
                </a:cubicBezTo>
                <a:cubicBezTo>
                  <a:pt x="1005185" y="1615482"/>
                  <a:pt x="889460" y="1261429"/>
                  <a:pt x="984553" y="1546711"/>
                </a:cubicBezTo>
                <a:cubicBezTo>
                  <a:pt x="989035" y="1622911"/>
                  <a:pt x="993880" y="1699091"/>
                  <a:pt x="998000" y="1775311"/>
                </a:cubicBezTo>
                <a:cubicBezTo>
                  <a:pt x="1002845" y="1864939"/>
                  <a:pt x="993140" y="1956380"/>
                  <a:pt x="1011447" y="2044252"/>
                </a:cubicBezTo>
                <a:cubicBezTo>
                  <a:pt x="1022467" y="2097148"/>
                  <a:pt x="1111409" y="2113431"/>
                  <a:pt x="1145918" y="2124934"/>
                </a:cubicBezTo>
                <a:lnTo>
                  <a:pt x="1186259" y="2138381"/>
                </a:lnTo>
                <a:cubicBezTo>
                  <a:pt x="1217635" y="2133899"/>
                  <a:pt x="1250960" y="2136705"/>
                  <a:pt x="1280388" y="2124934"/>
                </a:cubicBezTo>
                <a:cubicBezTo>
                  <a:pt x="1298045" y="2117871"/>
                  <a:pt x="1320297" y="2103605"/>
                  <a:pt x="1320729" y="2084593"/>
                </a:cubicBezTo>
                <a:cubicBezTo>
                  <a:pt x="1324910" y="1900646"/>
                  <a:pt x="1310126" y="1716536"/>
                  <a:pt x="1293835" y="1533264"/>
                </a:cubicBezTo>
                <a:cubicBezTo>
                  <a:pt x="1292060" y="1513297"/>
                  <a:pt x="1275082" y="1497793"/>
                  <a:pt x="1266941" y="1479475"/>
                </a:cubicBezTo>
                <a:cubicBezTo>
                  <a:pt x="1257138" y="1457417"/>
                  <a:pt x="1249012" y="1434652"/>
                  <a:pt x="1240047" y="1412240"/>
                </a:cubicBezTo>
                <a:cubicBezTo>
                  <a:pt x="1235565" y="1358452"/>
                  <a:pt x="1245552" y="1301413"/>
                  <a:pt x="1226600" y="1250875"/>
                </a:cubicBezTo>
                <a:cubicBezTo>
                  <a:pt x="1216522" y="1224001"/>
                  <a:pt x="1179660" y="1217382"/>
                  <a:pt x="1159365" y="1197087"/>
                </a:cubicBezTo>
                <a:cubicBezTo>
                  <a:pt x="1143518" y="1181240"/>
                  <a:pt x="1134872" y="1159146"/>
                  <a:pt x="1119024" y="1143299"/>
                </a:cubicBezTo>
                <a:cubicBezTo>
                  <a:pt x="1107596" y="1131871"/>
                  <a:pt x="1091098" y="1126751"/>
                  <a:pt x="1078682" y="1116405"/>
                </a:cubicBezTo>
                <a:cubicBezTo>
                  <a:pt x="1064073" y="1104231"/>
                  <a:pt x="1051788" y="1089511"/>
                  <a:pt x="1038341" y="1076064"/>
                </a:cubicBezTo>
                <a:cubicBezTo>
                  <a:pt x="1026820" y="1041501"/>
                  <a:pt x="1018201" y="1019079"/>
                  <a:pt x="1011447" y="981934"/>
                </a:cubicBezTo>
                <a:cubicBezTo>
                  <a:pt x="1005777" y="950750"/>
                  <a:pt x="1008832" y="917592"/>
                  <a:pt x="998000" y="887805"/>
                </a:cubicBezTo>
                <a:cubicBezTo>
                  <a:pt x="990341" y="866743"/>
                  <a:pt x="970685" y="852254"/>
                  <a:pt x="957659" y="834017"/>
                </a:cubicBezTo>
                <a:cubicBezTo>
                  <a:pt x="948265" y="820866"/>
                  <a:pt x="937993" y="808130"/>
                  <a:pt x="930765" y="793675"/>
                </a:cubicBezTo>
                <a:cubicBezTo>
                  <a:pt x="924426" y="780997"/>
                  <a:pt x="925181" y="765128"/>
                  <a:pt x="917318" y="753334"/>
                </a:cubicBezTo>
                <a:cubicBezTo>
                  <a:pt x="888969" y="710811"/>
                  <a:pt x="849482" y="676135"/>
                  <a:pt x="823188" y="632311"/>
                </a:cubicBezTo>
                <a:cubicBezTo>
                  <a:pt x="809741" y="609899"/>
                  <a:pt x="794536" y="588452"/>
                  <a:pt x="782847" y="565075"/>
                </a:cubicBezTo>
                <a:cubicBezTo>
                  <a:pt x="752077" y="503534"/>
                  <a:pt x="794089" y="535976"/>
                  <a:pt x="729059" y="470946"/>
                </a:cubicBezTo>
                <a:cubicBezTo>
                  <a:pt x="717631" y="459518"/>
                  <a:pt x="700989" y="454570"/>
                  <a:pt x="688718" y="444052"/>
                </a:cubicBezTo>
                <a:cubicBezTo>
                  <a:pt x="669466" y="427551"/>
                  <a:pt x="653880" y="407110"/>
                  <a:pt x="634929" y="390264"/>
                </a:cubicBezTo>
                <a:cubicBezTo>
                  <a:pt x="613478" y="371196"/>
                  <a:pt x="588851" y="355869"/>
                  <a:pt x="567694" y="336475"/>
                </a:cubicBezTo>
                <a:cubicBezTo>
                  <a:pt x="447098" y="225928"/>
                  <a:pt x="522194" y="254503"/>
                  <a:pt x="419776" y="228899"/>
                </a:cubicBezTo>
                <a:cubicBezTo>
                  <a:pt x="397364" y="206487"/>
                  <a:pt x="377897" y="180681"/>
                  <a:pt x="352541" y="161664"/>
                </a:cubicBezTo>
                <a:cubicBezTo>
                  <a:pt x="341201" y="153159"/>
                  <a:pt x="325228" y="153801"/>
                  <a:pt x="312200" y="148217"/>
                </a:cubicBezTo>
                <a:cubicBezTo>
                  <a:pt x="293775" y="140320"/>
                  <a:pt x="275411" y="131946"/>
                  <a:pt x="258412" y="121322"/>
                </a:cubicBezTo>
                <a:cubicBezTo>
                  <a:pt x="239407" y="109444"/>
                  <a:pt x="224083" y="92100"/>
                  <a:pt x="204624" y="80981"/>
                </a:cubicBezTo>
                <a:cubicBezTo>
                  <a:pt x="188504" y="71770"/>
                  <a:pt x="123593" y="57829"/>
                  <a:pt x="110494" y="54087"/>
                </a:cubicBezTo>
                <a:cubicBezTo>
                  <a:pt x="71722" y="43009"/>
                  <a:pt x="16365" y="-4183"/>
                  <a:pt x="2918" y="29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Freeform: Cap-Building Coaching">
            <a:hlinkClick r:id="rId33" action="ppaction://hlinksldjump"/>
            <a:extLst>
              <a:ext uri="{FF2B5EF4-FFF2-40B4-BE49-F238E27FC236}">
                <a16:creationId xmlns:a16="http://schemas.microsoft.com/office/drawing/2014/main" id="{51046744-57EF-4420-88D4-1ECAE6B78049}"/>
              </a:ext>
            </a:extLst>
          </p:cNvPr>
          <p:cNvSpPr/>
          <p:nvPr/>
        </p:nvSpPr>
        <p:spPr>
          <a:xfrm>
            <a:off x="6350963" y="1491599"/>
            <a:ext cx="2254623" cy="900952"/>
          </a:xfrm>
          <a:custGeom>
            <a:avLst/>
            <a:gdLst>
              <a:gd name="connsiteX0" fmla="*/ 2245991 w 2254623"/>
              <a:gd name="connsiteY0" fmla="*/ 389964 h 900952"/>
              <a:gd name="connsiteX1" fmla="*/ 2178755 w 2254623"/>
              <a:gd name="connsiteY1" fmla="*/ 107576 h 900952"/>
              <a:gd name="connsiteX2" fmla="*/ 2124967 w 2254623"/>
              <a:gd name="connsiteY2" fmla="*/ 94129 h 900952"/>
              <a:gd name="connsiteX3" fmla="*/ 2084626 w 2254623"/>
              <a:gd name="connsiteY3" fmla="*/ 67235 h 900952"/>
              <a:gd name="connsiteX4" fmla="*/ 2030838 w 2254623"/>
              <a:gd name="connsiteY4" fmla="*/ 40341 h 900952"/>
              <a:gd name="connsiteX5" fmla="*/ 2003943 w 2254623"/>
              <a:gd name="connsiteY5" fmla="*/ 13447 h 900952"/>
              <a:gd name="connsiteX6" fmla="*/ 1802238 w 2254623"/>
              <a:gd name="connsiteY6" fmla="*/ 0 h 900952"/>
              <a:gd name="connsiteX7" fmla="*/ 1452614 w 2254623"/>
              <a:gd name="connsiteY7" fmla="*/ 13447 h 900952"/>
              <a:gd name="connsiteX8" fmla="*/ 1412273 w 2254623"/>
              <a:gd name="connsiteY8" fmla="*/ 26894 h 900952"/>
              <a:gd name="connsiteX9" fmla="*/ 1304696 w 2254623"/>
              <a:gd name="connsiteY9" fmla="*/ 40341 h 900952"/>
              <a:gd name="connsiteX10" fmla="*/ 1035755 w 2254623"/>
              <a:gd name="connsiteY10" fmla="*/ 53788 h 900952"/>
              <a:gd name="connsiteX11" fmla="*/ 928179 w 2254623"/>
              <a:gd name="connsiteY11" fmla="*/ 94129 h 900952"/>
              <a:gd name="connsiteX12" fmla="*/ 860943 w 2254623"/>
              <a:gd name="connsiteY12" fmla="*/ 134470 h 900952"/>
              <a:gd name="connsiteX13" fmla="*/ 753367 w 2254623"/>
              <a:gd name="connsiteY13" fmla="*/ 188258 h 900952"/>
              <a:gd name="connsiteX14" fmla="*/ 699579 w 2254623"/>
              <a:gd name="connsiteY14" fmla="*/ 242047 h 900952"/>
              <a:gd name="connsiteX15" fmla="*/ 632343 w 2254623"/>
              <a:gd name="connsiteY15" fmla="*/ 282388 h 900952"/>
              <a:gd name="connsiteX16" fmla="*/ 484426 w 2254623"/>
              <a:gd name="connsiteY16" fmla="*/ 363070 h 900952"/>
              <a:gd name="connsiteX17" fmla="*/ 430638 w 2254623"/>
              <a:gd name="connsiteY17" fmla="*/ 376517 h 900952"/>
              <a:gd name="connsiteX18" fmla="*/ 376849 w 2254623"/>
              <a:gd name="connsiteY18" fmla="*/ 403411 h 900952"/>
              <a:gd name="connsiteX19" fmla="*/ 309614 w 2254623"/>
              <a:gd name="connsiteY19" fmla="*/ 430305 h 900952"/>
              <a:gd name="connsiteX20" fmla="*/ 255826 w 2254623"/>
              <a:gd name="connsiteY20" fmla="*/ 457200 h 900952"/>
              <a:gd name="connsiteX21" fmla="*/ 148249 w 2254623"/>
              <a:gd name="connsiteY21" fmla="*/ 510988 h 900952"/>
              <a:gd name="connsiteX22" fmla="*/ 54120 w 2254623"/>
              <a:gd name="connsiteY22" fmla="*/ 578223 h 900952"/>
              <a:gd name="connsiteX23" fmla="*/ 27226 w 2254623"/>
              <a:gd name="connsiteY23" fmla="*/ 632011 h 900952"/>
              <a:gd name="connsiteX24" fmla="*/ 54120 w 2254623"/>
              <a:gd name="connsiteY24" fmla="*/ 874058 h 900952"/>
              <a:gd name="connsiteX25" fmla="*/ 94461 w 2254623"/>
              <a:gd name="connsiteY25" fmla="*/ 900952 h 900952"/>
              <a:gd name="connsiteX26" fmla="*/ 376849 w 2254623"/>
              <a:gd name="connsiteY26" fmla="*/ 847164 h 900952"/>
              <a:gd name="connsiteX27" fmla="*/ 417191 w 2254623"/>
              <a:gd name="connsiteY27" fmla="*/ 793376 h 900952"/>
              <a:gd name="connsiteX28" fmla="*/ 457532 w 2254623"/>
              <a:gd name="connsiteY28" fmla="*/ 753035 h 900952"/>
              <a:gd name="connsiteX29" fmla="*/ 497873 w 2254623"/>
              <a:gd name="connsiteY29" fmla="*/ 658905 h 900952"/>
              <a:gd name="connsiteX30" fmla="*/ 565108 w 2254623"/>
              <a:gd name="connsiteY30" fmla="*/ 618564 h 900952"/>
              <a:gd name="connsiteX31" fmla="*/ 645791 w 2254623"/>
              <a:gd name="connsiteY31" fmla="*/ 564776 h 900952"/>
              <a:gd name="connsiteX32" fmla="*/ 726473 w 2254623"/>
              <a:gd name="connsiteY32" fmla="*/ 510988 h 900952"/>
              <a:gd name="connsiteX33" fmla="*/ 766814 w 2254623"/>
              <a:gd name="connsiteY33" fmla="*/ 484094 h 900952"/>
              <a:gd name="connsiteX34" fmla="*/ 834049 w 2254623"/>
              <a:gd name="connsiteY34" fmla="*/ 457200 h 900952"/>
              <a:gd name="connsiteX35" fmla="*/ 914732 w 2254623"/>
              <a:gd name="connsiteY35" fmla="*/ 416858 h 900952"/>
              <a:gd name="connsiteX36" fmla="*/ 1022308 w 2254623"/>
              <a:gd name="connsiteY36" fmla="*/ 349623 h 900952"/>
              <a:gd name="connsiteX37" fmla="*/ 1089543 w 2254623"/>
              <a:gd name="connsiteY37" fmla="*/ 322729 h 900952"/>
              <a:gd name="connsiteX38" fmla="*/ 1264355 w 2254623"/>
              <a:gd name="connsiteY38" fmla="*/ 309282 h 900952"/>
              <a:gd name="connsiteX39" fmla="*/ 1345038 w 2254623"/>
              <a:gd name="connsiteY39" fmla="*/ 295835 h 900952"/>
              <a:gd name="connsiteX40" fmla="*/ 1479508 w 2254623"/>
              <a:gd name="connsiteY40" fmla="*/ 268941 h 900952"/>
              <a:gd name="connsiteX41" fmla="*/ 1721555 w 2254623"/>
              <a:gd name="connsiteY41" fmla="*/ 255494 h 900952"/>
              <a:gd name="connsiteX42" fmla="*/ 1950155 w 2254623"/>
              <a:gd name="connsiteY42" fmla="*/ 268941 h 900952"/>
              <a:gd name="connsiteX43" fmla="*/ 1990496 w 2254623"/>
              <a:gd name="connsiteY43" fmla="*/ 295835 h 900952"/>
              <a:gd name="connsiteX44" fmla="*/ 2098073 w 2254623"/>
              <a:gd name="connsiteY44" fmla="*/ 349623 h 900952"/>
              <a:gd name="connsiteX45" fmla="*/ 2205649 w 2254623"/>
              <a:gd name="connsiteY45" fmla="*/ 389964 h 900952"/>
              <a:gd name="connsiteX46" fmla="*/ 2245991 w 2254623"/>
              <a:gd name="connsiteY46" fmla="*/ 389964 h 90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254623" h="900952">
                <a:moveTo>
                  <a:pt x="2245991" y="389964"/>
                </a:moveTo>
                <a:cubicBezTo>
                  <a:pt x="2241509" y="342899"/>
                  <a:pt x="2295496" y="165947"/>
                  <a:pt x="2178755" y="107576"/>
                </a:cubicBezTo>
                <a:cubicBezTo>
                  <a:pt x="2162225" y="99311"/>
                  <a:pt x="2142896" y="98611"/>
                  <a:pt x="2124967" y="94129"/>
                </a:cubicBezTo>
                <a:cubicBezTo>
                  <a:pt x="2111520" y="85164"/>
                  <a:pt x="2098658" y="75253"/>
                  <a:pt x="2084626" y="67235"/>
                </a:cubicBezTo>
                <a:cubicBezTo>
                  <a:pt x="2067222" y="57290"/>
                  <a:pt x="2047517" y="51460"/>
                  <a:pt x="2030838" y="40341"/>
                </a:cubicBezTo>
                <a:cubicBezTo>
                  <a:pt x="2020289" y="33308"/>
                  <a:pt x="2016428" y="15650"/>
                  <a:pt x="2003943" y="13447"/>
                </a:cubicBezTo>
                <a:cubicBezTo>
                  <a:pt x="1937584" y="1737"/>
                  <a:pt x="1869473" y="4482"/>
                  <a:pt x="1802238" y="0"/>
                </a:cubicBezTo>
                <a:cubicBezTo>
                  <a:pt x="1685697" y="4482"/>
                  <a:pt x="1568965" y="5423"/>
                  <a:pt x="1452614" y="13447"/>
                </a:cubicBezTo>
                <a:cubicBezTo>
                  <a:pt x="1438473" y="14422"/>
                  <a:pt x="1426219" y="24358"/>
                  <a:pt x="1412273" y="26894"/>
                </a:cubicBezTo>
                <a:cubicBezTo>
                  <a:pt x="1376718" y="33359"/>
                  <a:pt x="1340742" y="37766"/>
                  <a:pt x="1304696" y="40341"/>
                </a:cubicBezTo>
                <a:cubicBezTo>
                  <a:pt x="1215165" y="46736"/>
                  <a:pt x="1125402" y="49306"/>
                  <a:pt x="1035755" y="53788"/>
                </a:cubicBezTo>
                <a:cubicBezTo>
                  <a:pt x="1000840" y="65426"/>
                  <a:pt x="960338" y="78050"/>
                  <a:pt x="928179" y="94129"/>
                </a:cubicBezTo>
                <a:cubicBezTo>
                  <a:pt x="904802" y="105818"/>
                  <a:pt x="884320" y="122781"/>
                  <a:pt x="860943" y="134470"/>
                </a:cubicBezTo>
                <a:cubicBezTo>
                  <a:pt x="803811" y="163036"/>
                  <a:pt x="796981" y="150874"/>
                  <a:pt x="753367" y="188258"/>
                </a:cubicBezTo>
                <a:cubicBezTo>
                  <a:pt x="734115" y="204760"/>
                  <a:pt x="719594" y="226480"/>
                  <a:pt x="699579" y="242047"/>
                </a:cubicBezTo>
                <a:cubicBezTo>
                  <a:pt x="678948" y="258093"/>
                  <a:pt x="654507" y="268536"/>
                  <a:pt x="632343" y="282388"/>
                </a:cubicBezTo>
                <a:cubicBezTo>
                  <a:pt x="583249" y="313071"/>
                  <a:pt x="545419" y="347822"/>
                  <a:pt x="484426" y="363070"/>
                </a:cubicBezTo>
                <a:cubicBezTo>
                  <a:pt x="466497" y="367552"/>
                  <a:pt x="447942" y="370028"/>
                  <a:pt x="430638" y="376517"/>
                </a:cubicBezTo>
                <a:cubicBezTo>
                  <a:pt x="411868" y="383556"/>
                  <a:pt x="395167" y="395270"/>
                  <a:pt x="376849" y="403411"/>
                </a:cubicBezTo>
                <a:cubicBezTo>
                  <a:pt x="354791" y="413214"/>
                  <a:pt x="331672" y="420501"/>
                  <a:pt x="309614" y="430305"/>
                </a:cubicBezTo>
                <a:cubicBezTo>
                  <a:pt x="291296" y="438446"/>
                  <a:pt x="274251" y="449303"/>
                  <a:pt x="255826" y="457200"/>
                </a:cubicBezTo>
                <a:cubicBezTo>
                  <a:pt x="126757" y="512517"/>
                  <a:pt x="345528" y="401390"/>
                  <a:pt x="148249" y="510988"/>
                </a:cubicBezTo>
                <a:cubicBezTo>
                  <a:pt x="100014" y="537785"/>
                  <a:pt x="87231" y="531868"/>
                  <a:pt x="54120" y="578223"/>
                </a:cubicBezTo>
                <a:cubicBezTo>
                  <a:pt x="42469" y="594535"/>
                  <a:pt x="36191" y="614082"/>
                  <a:pt x="27226" y="632011"/>
                </a:cubicBezTo>
                <a:cubicBezTo>
                  <a:pt x="-4269" y="757992"/>
                  <a:pt x="-22679" y="742403"/>
                  <a:pt x="54120" y="874058"/>
                </a:cubicBezTo>
                <a:cubicBezTo>
                  <a:pt x="62263" y="888018"/>
                  <a:pt x="81014" y="891987"/>
                  <a:pt x="94461" y="900952"/>
                </a:cubicBezTo>
                <a:cubicBezTo>
                  <a:pt x="116687" y="898337"/>
                  <a:pt x="313555" y="901416"/>
                  <a:pt x="376849" y="847164"/>
                </a:cubicBezTo>
                <a:cubicBezTo>
                  <a:pt x="393865" y="832579"/>
                  <a:pt x="402605" y="810392"/>
                  <a:pt x="417191" y="793376"/>
                </a:cubicBezTo>
                <a:cubicBezTo>
                  <a:pt x="429567" y="778937"/>
                  <a:pt x="444085" y="766482"/>
                  <a:pt x="457532" y="753035"/>
                </a:cubicBezTo>
                <a:cubicBezTo>
                  <a:pt x="465568" y="728926"/>
                  <a:pt x="481257" y="675521"/>
                  <a:pt x="497873" y="658905"/>
                </a:cubicBezTo>
                <a:cubicBezTo>
                  <a:pt x="516354" y="640424"/>
                  <a:pt x="542696" y="632011"/>
                  <a:pt x="565108" y="618564"/>
                </a:cubicBezTo>
                <a:cubicBezTo>
                  <a:pt x="617440" y="540065"/>
                  <a:pt x="558956" y="608193"/>
                  <a:pt x="645791" y="564776"/>
                </a:cubicBezTo>
                <a:cubicBezTo>
                  <a:pt x="674701" y="550321"/>
                  <a:pt x="699579" y="528917"/>
                  <a:pt x="726473" y="510988"/>
                </a:cubicBezTo>
                <a:cubicBezTo>
                  <a:pt x="739920" y="502023"/>
                  <a:pt x="751809" y="490096"/>
                  <a:pt x="766814" y="484094"/>
                </a:cubicBezTo>
                <a:cubicBezTo>
                  <a:pt x="789226" y="475129"/>
                  <a:pt x="812459" y="467995"/>
                  <a:pt x="834049" y="457200"/>
                </a:cubicBezTo>
                <a:cubicBezTo>
                  <a:pt x="938320" y="405064"/>
                  <a:pt x="813334" y="450657"/>
                  <a:pt x="914732" y="416858"/>
                </a:cubicBezTo>
                <a:cubicBezTo>
                  <a:pt x="969548" y="375746"/>
                  <a:pt x="961899" y="376472"/>
                  <a:pt x="1022308" y="349623"/>
                </a:cubicBezTo>
                <a:cubicBezTo>
                  <a:pt x="1044366" y="339820"/>
                  <a:pt x="1065733" y="326697"/>
                  <a:pt x="1089543" y="322729"/>
                </a:cubicBezTo>
                <a:cubicBezTo>
                  <a:pt x="1147191" y="313121"/>
                  <a:pt x="1206084" y="313764"/>
                  <a:pt x="1264355" y="309282"/>
                </a:cubicBezTo>
                <a:cubicBezTo>
                  <a:pt x="1291249" y="304800"/>
                  <a:pt x="1318422" y="301750"/>
                  <a:pt x="1345038" y="295835"/>
                </a:cubicBezTo>
                <a:cubicBezTo>
                  <a:pt x="1449078" y="272715"/>
                  <a:pt x="1296147" y="283610"/>
                  <a:pt x="1479508" y="268941"/>
                </a:cubicBezTo>
                <a:cubicBezTo>
                  <a:pt x="1560057" y="262497"/>
                  <a:pt x="1640873" y="259976"/>
                  <a:pt x="1721555" y="255494"/>
                </a:cubicBezTo>
                <a:cubicBezTo>
                  <a:pt x="1797755" y="259976"/>
                  <a:pt x="1874668" y="257618"/>
                  <a:pt x="1950155" y="268941"/>
                </a:cubicBezTo>
                <a:cubicBezTo>
                  <a:pt x="1966137" y="271338"/>
                  <a:pt x="1976308" y="288096"/>
                  <a:pt x="1990496" y="295835"/>
                </a:cubicBezTo>
                <a:cubicBezTo>
                  <a:pt x="2025692" y="315033"/>
                  <a:pt x="2062214" y="331694"/>
                  <a:pt x="2098073" y="349623"/>
                </a:cubicBezTo>
                <a:cubicBezTo>
                  <a:pt x="2144561" y="372867"/>
                  <a:pt x="2154384" y="382641"/>
                  <a:pt x="2205649" y="389964"/>
                </a:cubicBezTo>
                <a:cubicBezTo>
                  <a:pt x="2218961" y="391866"/>
                  <a:pt x="2250473" y="437029"/>
                  <a:pt x="2245991" y="38996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1" name="Belonging">
            <a:extLst>
              <a:ext uri="{FF2B5EF4-FFF2-40B4-BE49-F238E27FC236}">
                <a16:creationId xmlns:a16="http://schemas.microsoft.com/office/drawing/2014/main" id="{87844699-C399-402B-A609-11B76EC6A877}"/>
              </a:ext>
            </a:extLst>
          </p:cNvPr>
          <p:cNvSpPr/>
          <p:nvPr/>
        </p:nvSpPr>
        <p:spPr>
          <a:xfrm rot="2681139">
            <a:off x="8748049" y="1575533"/>
            <a:ext cx="1444149" cy="63182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96037"/>
              </a:avLst>
            </a:prstTxWarp>
            <a:spAutoFit/>
          </a:bodyPr>
          <a:lstStyle/>
          <a:p>
            <a:pPr algn="ctr"/>
            <a:r>
              <a:rPr lang="en-US" sz="16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Belonging</a:t>
            </a:r>
          </a:p>
        </p:txBody>
      </p:sp>
      <p:sp>
        <p:nvSpPr>
          <p:cNvPr id="93" name="Generosity">
            <a:extLst>
              <a:ext uri="{FF2B5EF4-FFF2-40B4-BE49-F238E27FC236}">
                <a16:creationId xmlns:a16="http://schemas.microsoft.com/office/drawing/2014/main" id="{F3418B6E-0477-44F8-940B-E792A03E9C3B}"/>
              </a:ext>
            </a:extLst>
          </p:cNvPr>
          <p:cNvSpPr/>
          <p:nvPr/>
        </p:nvSpPr>
        <p:spPr>
          <a:xfrm rot="18896845">
            <a:off x="5742132" y="1563920"/>
            <a:ext cx="1444149" cy="63182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96037"/>
              </a:avLst>
            </a:prstTxWarp>
            <a:spAutoFit/>
          </a:bodyPr>
          <a:lstStyle/>
          <a:p>
            <a:pPr algn="ctr"/>
            <a:r>
              <a:rPr lang="en-US" sz="16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Generosity</a:t>
            </a:r>
          </a:p>
        </p:txBody>
      </p:sp>
      <p:sp>
        <p:nvSpPr>
          <p:cNvPr id="94" name="Mastery">
            <a:extLst>
              <a:ext uri="{FF2B5EF4-FFF2-40B4-BE49-F238E27FC236}">
                <a16:creationId xmlns:a16="http://schemas.microsoft.com/office/drawing/2014/main" id="{EE91C481-8A94-40D9-9A56-87D974C3F24A}"/>
              </a:ext>
            </a:extLst>
          </p:cNvPr>
          <p:cNvSpPr/>
          <p:nvPr/>
        </p:nvSpPr>
        <p:spPr>
          <a:xfrm rot="19001139">
            <a:off x="8652699" y="4618423"/>
            <a:ext cx="1444149" cy="71839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0367492"/>
              </a:avLst>
            </a:prstTxWarp>
            <a:spAutoFit/>
          </a:bodyPr>
          <a:lstStyle/>
          <a:p>
            <a:pPr algn="ctr"/>
            <a:r>
              <a:rPr lang="en-US" sz="1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Mastery</a:t>
            </a:r>
          </a:p>
        </p:txBody>
      </p:sp>
      <p:sp>
        <p:nvSpPr>
          <p:cNvPr id="95" name="Independence">
            <a:extLst>
              <a:ext uri="{FF2B5EF4-FFF2-40B4-BE49-F238E27FC236}">
                <a16:creationId xmlns:a16="http://schemas.microsoft.com/office/drawing/2014/main" id="{1B4D62B6-5C30-4746-9E51-4BF48799D7A8}"/>
              </a:ext>
            </a:extLst>
          </p:cNvPr>
          <p:cNvSpPr/>
          <p:nvPr/>
        </p:nvSpPr>
        <p:spPr>
          <a:xfrm rot="2630518">
            <a:off x="5668618" y="4732495"/>
            <a:ext cx="1444149" cy="5101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710260"/>
              </a:avLst>
            </a:prstTxWarp>
            <a:spAutoFit/>
          </a:bodyPr>
          <a:lstStyle/>
          <a:p>
            <a:pPr algn="ctr"/>
            <a:r>
              <a:rPr lang="en-US" sz="1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Independence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5FCA7AC-AA61-4C96-BAA0-F63AF42A6337}"/>
              </a:ext>
            </a:extLst>
          </p:cNvPr>
          <p:cNvGrpSpPr/>
          <p:nvPr/>
        </p:nvGrpSpPr>
        <p:grpSpPr>
          <a:xfrm>
            <a:off x="24780" y="4136798"/>
            <a:ext cx="2353043" cy="762009"/>
            <a:chOff x="2572" y="5397371"/>
            <a:chExt cx="2353043" cy="762009"/>
          </a:xfrm>
        </p:grpSpPr>
        <p:graphicFrame>
          <p:nvGraphicFramePr>
            <p:cNvPr id="101" name="Legend: Priorities Ring">
              <a:extLst>
                <a:ext uri="{FF2B5EF4-FFF2-40B4-BE49-F238E27FC236}">
                  <a16:creationId xmlns:a16="http://schemas.microsoft.com/office/drawing/2014/main" id="{AE066978-63CE-4963-8D1F-B768AA7AFAF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993186615"/>
                </p:ext>
              </p:extLst>
            </p:nvPr>
          </p:nvGraphicFramePr>
          <p:xfrm>
            <a:off x="2572" y="5397371"/>
            <a:ext cx="867579" cy="76200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4"/>
            </a:graphicData>
          </a:graphic>
        </p:graphicFrame>
        <p:sp>
          <p:nvSpPr>
            <p:cNvPr id="105" name="Text: SRPSD Priorities">
              <a:extLst>
                <a:ext uri="{FF2B5EF4-FFF2-40B4-BE49-F238E27FC236}">
                  <a16:creationId xmlns:a16="http://schemas.microsoft.com/office/drawing/2014/main" id="{82F8B7F8-8BFB-41D4-82F8-C9A434E11386}"/>
                </a:ext>
              </a:extLst>
            </p:cNvPr>
            <p:cNvSpPr/>
            <p:nvPr/>
          </p:nvSpPr>
          <p:spPr>
            <a:xfrm>
              <a:off x="678554" y="5612049"/>
              <a:ext cx="1677061" cy="369332"/>
            </a:xfrm>
            <a:prstGeom prst="rect">
              <a:avLst/>
            </a:prstGeom>
            <a:noFill/>
          </p:spPr>
          <p:txBody>
            <a:bodyPr wrap="none" lIns="91440" tIns="45720" rIns="91440" bIns="45720" anchor="ctr" anchorCtr="0">
              <a:spAutoFit/>
            </a:bodyPr>
            <a:lstStyle/>
            <a:p>
              <a:pPr algn="ctr"/>
              <a:r>
                <a: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SRPSD Priorities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459A6C4-498E-451D-A220-398AF963BD58}"/>
              </a:ext>
            </a:extLst>
          </p:cNvPr>
          <p:cNvGrpSpPr/>
          <p:nvPr/>
        </p:nvGrpSpPr>
        <p:grpSpPr>
          <a:xfrm>
            <a:off x="2573" y="4754010"/>
            <a:ext cx="2969996" cy="762009"/>
            <a:chOff x="2573" y="4754010"/>
            <a:chExt cx="2969996" cy="762009"/>
          </a:xfrm>
        </p:grpSpPr>
        <p:graphicFrame>
          <p:nvGraphicFramePr>
            <p:cNvPr id="100" name="Legend: Drivers Ring">
              <a:extLst>
                <a:ext uri="{FF2B5EF4-FFF2-40B4-BE49-F238E27FC236}">
                  <a16:creationId xmlns:a16="http://schemas.microsoft.com/office/drawing/2014/main" id="{30D825EF-3208-43F6-8078-1AFD4DF5D72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67678791"/>
                </p:ext>
              </p:extLst>
            </p:nvPr>
          </p:nvGraphicFramePr>
          <p:xfrm>
            <a:off x="2573" y="4754010"/>
            <a:ext cx="867579" cy="76200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5"/>
            </a:graphicData>
          </a:graphic>
        </p:graphicFrame>
        <p:sp>
          <p:nvSpPr>
            <p:cNvPr id="104" name="Text: Drivers Prof Excel">
              <a:extLst>
                <a:ext uri="{FF2B5EF4-FFF2-40B4-BE49-F238E27FC236}">
                  <a16:creationId xmlns:a16="http://schemas.microsoft.com/office/drawing/2014/main" id="{74566321-8663-4EDD-A313-A1F63E8ECA20}"/>
                </a:ext>
              </a:extLst>
            </p:cNvPr>
            <p:cNvSpPr/>
            <p:nvPr/>
          </p:nvSpPr>
          <p:spPr>
            <a:xfrm>
              <a:off x="694060" y="4850554"/>
              <a:ext cx="2278509" cy="646331"/>
            </a:xfrm>
            <a:prstGeom prst="rect">
              <a:avLst/>
            </a:prstGeom>
            <a:noFill/>
          </p:spPr>
          <p:txBody>
            <a:bodyPr wrap="none" lIns="91440" tIns="45720" rIns="91440" bIns="45720" anchor="ctr" anchorCtr="0">
              <a:spAutoFit/>
            </a:bodyPr>
            <a:lstStyle/>
            <a:p>
              <a:r>
                <a: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Drivers of Professional</a:t>
              </a:r>
              <a:br>
                <a: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</a:br>
              <a:r>
                <a: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Excellence</a:t>
              </a:r>
              <a:endPara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FE716CF-4484-4416-8FC2-9F8577640B4B}"/>
              </a:ext>
            </a:extLst>
          </p:cNvPr>
          <p:cNvGrpSpPr/>
          <p:nvPr/>
        </p:nvGrpSpPr>
        <p:grpSpPr>
          <a:xfrm>
            <a:off x="4862" y="5439006"/>
            <a:ext cx="2924466" cy="762009"/>
            <a:chOff x="2572" y="4141833"/>
            <a:chExt cx="2924466" cy="762009"/>
          </a:xfrm>
        </p:grpSpPr>
        <p:graphicFrame>
          <p:nvGraphicFramePr>
            <p:cNvPr id="98" name="Legend: 5 ps Ring">
              <a:extLst>
                <a:ext uri="{FF2B5EF4-FFF2-40B4-BE49-F238E27FC236}">
                  <a16:creationId xmlns:a16="http://schemas.microsoft.com/office/drawing/2014/main" id="{79928E15-E069-4051-B685-3B41C6D7B00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083563695"/>
                </p:ext>
              </p:extLst>
            </p:nvPr>
          </p:nvGraphicFramePr>
          <p:xfrm>
            <a:off x="2572" y="4141833"/>
            <a:ext cx="867579" cy="76200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6"/>
            </a:graphicData>
          </a:graphic>
        </p:graphicFrame>
        <p:sp>
          <p:nvSpPr>
            <p:cNvPr id="103" name="Test: Principle of Inclusion">
              <a:extLst>
                <a:ext uri="{FF2B5EF4-FFF2-40B4-BE49-F238E27FC236}">
                  <a16:creationId xmlns:a16="http://schemas.microsoft.com/office/drawing/2014/main" id="{4FA5CC99-8C1E-470F-853D-82DE99ED336B}"/>
                </a:ext>
              </a:extLst>
            </p:cNvPr>
            <p:cNvSpPr/>
            <p:nvPr/>
          </p:nvSpPr>
          <p:spPr>
            <a:xfrm>
              <a:off x="701749" y="4353494"/>
              <a:ext cx="2225289" cy="369332"/>
            </a:xfrm>
            <a:prstGeom prst="rect">
              <a:avLst/>
            </a:prstGeom>
            <a:noFill/>
          </p:spPr>
          <p:txBody>
            <a:bodyPr wrap="none" lIns="91440" tIns="45720" rIns="91440" bIns="45720" anchor="ctr" anchorCtr="0">
              <a:spAutoFit/>
            </a:bodyPr>
            <a:lstStyle/>
            <a:p>
              <a:pPr algn="ctr"/>
              <a:r>
                <a:rPr lang="en-US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Principles of </a:t>
              </a:r>
              <a:r>
                <a: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Inclusion</a:t>
              </a:r>
              <a:endPara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E6B83CB-BF38-41F9-9CC8-34557F76C664}"/>
              </a:ext>
            </a:extLst>
          </p:cNvPr>
          <p:cNvGrpSpPr/>
          <p:nvPr/>
        </p:nvGrpSpPr>
        <p:grpSpPr>
          <a:xfrm>
            <a:off x="-125850" y="6204976"/>
            <a:ext cx="3012436" cy="525769"/>
            <a:chOff x="-113338" y="3632184"/>
            <a:chExt cx="3012436" cy="525769"/>
          </a:xfrm>
        </p:grpSpPr>
        <p:graphicFrame>
          <p:nvGraphicFramePr>
            <p:cNvPr id="97" name="Legend: Practices Ring">
              <a:extLst>
                <a:ext uri="{FF2B5EF4-FFF2-40B4-BE49-F238E27FC236}">
                  <a16:creationId xmlns:a16="http://schemas.microsoft.com/office/drawing/2014/main" id="{423A1503-67ED-4029-9972-DACFBAEBB05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7313176"/>
                </p:ext>
              </p:extLst>
            </p:nvPr>
          </p:nvGraphicFramePr>
          <p:xfrm>
            <a:off x="-113338" y="3632184"/>
            <a:ext cx="1222882" cy="52576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7"/>
            </a:graphicData>
          </a:graphic>
        </p:graphicFrame>
        <p:sp>
          <p:nvSpPr>
            <p:cNvPr id="38" name="Text: High Impact Srat.">
              <a:extLst>
                <a:ext uri="{FF2B5EF4-FFF2-40B4-BE49-F238E27FC236}">
                  <a16:creationId xmlns:a16="http://schemas.microsoft.com/office/drawing/2014/main" id="{0ED23539-887F-4817-A551-5A07DAF8064D}"/>
                </a:ext>
              </a:extLst>
            </p:cNvPr>
            <p:cNvSpPr/>
            <p:nvPr/>
          </p:nvSpPr>
          <p:spPr>
            <a:xfrm>
              <a:off x="678554" y="3714919"/>
              <a:ext cx="2220544" cy="369332"/>
            </a:xfrm>
            <a:prstGeom prst="rect">
              <a:avLst/>
            </a:prstGeom>
            <a:noFill/>
          </p:spPr>
          <p:txBody>
            <a:bodyPr wrap="none" lIns="91440" tIns="45720" rIns="91440" bIns="45720" anchor="ctr" anchorCtr="0">
              <a:spAutoFit/>
            </a:bodyPr>
            <a:lstStyle/>
            <a:p>
              <a:pPr algn="ctr"/>
              <a:r>
                <a:rPr lang="en-US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High-Impact Practices</a:t>
              </a:r>
            </a:p>
          </p:txBody>
        </p:sp>
      </p:grpSp>
      <p:sp>
        <p:nvSpPr>
          <p:cNvPr id="4" name="Incl. Ed. Model">
            <a:extLst>
              <a:ext uri="{FF2B5EF4-FFF2-40B4-BE49-F238E27FC236}">
                <a16:creationId xmlns:a16="http://schemas.microsoft.com/office/drawing/2014/main" id="{F6BE1486-4950-4598-8CBE-8733B0135A0F}"/>
              </a:ext>
            </a:extLst>
          </p:cNvPr>
          <p:cNvSpPr/>
          <p:nvPr/>
        </p:nvSpPr>
        <p:spPr>
          <a:xfrm>
            <a:off x="164112" y="1031371"/>
            <a:ext cx="303185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cap="none" spc="0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E40303"/>
                    </a:gs>
                    <a:gs pos="21000">
                      <a:srgbClr val="FF8C00"/>
                    </a:gs>
                    <a:gs pos="40000">
                      <a:srgbClr val="FFED00"/>
                    </a:gs>
                    <a:gs pos="98000">
                      <a:srgbClr val="750787"/>
                    </a:gs>
                    <a:gs pos="78000">
                      <a:srgbClr val="004DFF"/>
                    </a:gs>
                    <a:gs pos="59000">
                      <a:srgbClr val="008026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/>
              </a:rPr>
              <a:t>Inclusive</a:t>
            </a:r>
          </a:p>
          <a:p>
            <a:r>
              <a:rPr lang="en-US" sz="5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E40303"/>
                    </a:gs>
                    <a:gs pos="21000">
                      <a:srgbClr val="FF8C00"/>
                    </a:gs>
                    <a:gs pos="40000">
                      <a:srgbClr val="FFED00"/>
                    </a:gs>
                    <a:gs pos="98000">
                      <a:srgbClr val="750787"/>
                    </a:gs>
                    <a:gs pos="78000">
                      <a:srgbClr val="004DFF"/>
                    </a:gs>
                    <a:gs pos="59000">
                      <a:srgbClr val="008026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rPr>
              <a:t>Education</a:t>
            </a:r>
          </a:p>
          <a:p>
            <a:r>
              <a:rPr lang="en-US" sz="5400" b="1" cap="none" spc="0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E40303"/>
                    </a:gs>
                    <a:gs pos="21000">
                      <a:srgbClr val="FF8C00"/>
                    </a:gs>
                    <a:gs pos="40000">
                      <a:srgbClr val="FFED00"/>
                    </a:gs>
                    <a:gs pos="98000">
                      <a:srgbClr val="750787"/>
                    </a:gs>
                    <a:gs pos="78000">
                      <a:srgbClr val="004DFF"/>
                    </a:gs>
                    <a:gs pos="59000">
                      <a:srgbClr val="008026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/>
              </a:rPr>
              <a:t>Model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3FEE5CA-E894-4663-A06C-83ED1FBAF96D}"/>
              </a:ext>
            </a:extLst>
          </p:cNvPr>
          <p:cNvGrpSpPr/>
          <p:nvPr/>
        </p:nvGrpSpPr>
        <p:grpSpPr>
          <a:xfrm>
            <a:off x="246630" y="3716650"/>
            <a:ext cx="2275942" cy="421897"/>
            <a:chOff x="203410" y="6180256"/>
            <a:chExt cx="2275942" cy="421897"/>
          </a:xfrm>
        </p:grpSpPr>
        <p:sp>
          <p:nvSpPr>
            <p:cNvPr id="106" name="Text: Circle of Courage">
              <a:extLst>
                <a:ext uri="{FF2B5EF4-FFF2-40B4-BE49-F238E27FC236}">
                  <a16:creationId xmlns:a16="http://schemas.microsoft.com/office/drawing/2014/main" id="{EF1CDB12-6531-4759-9170-CC62F289BDE2}"/>
                </a:ext>
              </a:extLst>
            </p:cNvPr>
            <p:cNvSpPr/>
            <p:nvPr/>
          </p:nvSpPr>
          <p:spPr>
            <a:xfrm>
              <a:off x="701749" y="6184568"/>
              <a:ext cx="1777603" cy="369332"/>
            </a:xfrm>
            <a:prstGeom prst="rect">
              <a:avLst/>
            </a:prstGeom>
            <a:noFill/>
          </p:spPr>
          <p:txBody>
            <a:bodyPr wrap="none" lIns="91440" tIns="45720" rIns="91440" bIns="45720" anchor="ctr" anchorCtr="0">
              <a:spAutoFit/>
            </a:bodyPr>
            <a:lstStyle/>
            <a:p>
              <a:pPr algn="ctr"/>
              <a:r>
                <a:rPr lang="en-US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Circle of Courage</a:t>
              </a:r>
            </a:p>
          </p:txBody>
        </p:sp>
        <p:pic>
          <p:nvPicPr>
            <p:cNvPr id="102" name="Legend: Circle of Courage">
              <a:extLst>
                <a:ext uri="{FF2B5EF4-FFF2-40B4-BE49-F238E27FC236}">
                  <a16:creationId xmlns:a16="http://schemas.microsoft.com/office/drawing/2014/main" id="{B7BA01A8-7D1C-488F-8955-2604B3E26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3410" y="6180256"/>
              <a:ext cx="419056" cy="421897"/>
            </a:xfrm>
            <a:prstGeom prst="rect">
              <a:avLst/>
            </a:prstGeom>
          </p:spPr>
        </p:pic>
      </p:grpSp>
      <p:sp>
        <p:nvSpPr>
          <p:cNvPr id="40" name="Freeform: Generosity">
            <a:hlinkClick r:id="rId38" action="ppaction://hlinksldjump"/>
            <a:extLst>
              <a:ext uri="{FF2B5EF4-FFF2-40B4-BE49-F238E27FC236}">
                <a16:creationId xmlns:a16="http://schemas.microsoft.com/office/drawing/2014/main" id="{D731ACD9-9069-4322-9B09-DB822CFBBD0E}"/>
              </a:ext>
            </a:extLst>
          </p:cNvPr>
          <p:cNvSpPr/>
          <p:nvPr/>
        </p:nvSpPr>
        <p:spPr>
          <a:xfrm>
            <a:off x="5065059" y="564776"/>
            <a:ext cx="2752165" cy="2671483"/>
          </a:xfrm>
          <a:custGeom>
            <a:avLst/>
            <a:gdLst>
              <a:gd name="connsiteX0" fmla="*/ 2734235 w 2752165"/>
              <a:gd name="connsiteY0" fmla="*/ 493059 h 2671483"/>
              <a:gd name="connsiteX1" fmla="*/ 2752165 w 2752165"/>
              <a:gd name="connsiteY1" fmla="*/ 385483 h 2671483"/>
              <a:gd name="connsiteX2" fmla="*/ 2743200 w 2752165"/>
              <a:gd name="connsiteY2" fmla="*/ 313765 h 2671483"/>
              <a:gd name="connsiteX3" fmla="*/ 2734235 w 2752165"/>
              <a:gd name="connsiteY3" fmla="*/ 286871 h 2671483"/>
              <a:gd name="connsiteX4" fmla="*/ 2707341 w 2752165"/>
              <a:gd name="connsiteY4" fmla="*/ 259977 h 2671483"/>
              <a:gd name="connsiteX5" fmla="*/ 2698376 w 2752165"/>
              <a:gd name="connsiteY5" fmla="*/ 215153 h 2671483"/>
              <a:gd name="connsiteX6" fmla="*/ 2671482 w 2752165"/>
              <a:gd name="connsiteY6" fmla="*/ 80683 h 2671483"/>
              <a:gd name="connsiteX7" fmla="*/ 2644588 w 2752165"/>
              <a:gd name="connsiteY7" fmla="*/ 0 h 2671483"/>
              <a:gd name="connsiteX8" fmla="*/ 2581835 w 2752165"/>
              <a:gd name="connsiteY8" fmla="*/ 8965 h 2671483"/>
              <a:gd name="connsiteX9" fmla="*/ 2528047 w 2752165"/>
              <a:gd name="connsiteY9" fmla="*/ 26895 h 2671483"/>
              <a:gd name="connsiteX10" fmla="*/ 2420470 w 2752165"/>
              <a:gd name="connsiteY10" fmla="*/ 35859 h 2671483"/>
              <a:gd name="connsiteX11" fmla="*/ 2375647 w 2752165"/>
              <a:gd name="connsiteY11" fmla="*/ 44824 h 2671483"/>
              <a:gd name="connsiteX12" fmla="*/ 2196353 w 2752165"/>
              <a:gd name="connsiteY12" fmla="*/ 62753 h 2671483"/>
              <a:gd name="connsiteX13" fmla="*/ 2115670 w 2752165"/>
              <a:gd name="connsiteY13" fmla="*/ 71718 h 2671483"/>
              <a:gd name="connsiteX14" fmla="*/ 2026023 w 2752165"/>
              <a:gd name="connsiteY14" fmla="*/ 98612 h 2671483"/>
              <a:gd name="connsiteX15" fmla="*/ 1936376 w 2752165"/>
              <a:gd name="connsiteY15" fmla="*/ 116542 h 2671483"/>
              <a:gd name="connsiteX16" fmla="*/ 1801906 w 2752165"/>
              <a:gd name="connsiteY16" fmla="*/ 143436 h 2671483"/>
              <a:gd name="connsiteX17" fmla="*/ 1658470 w 2752165"/>
              <a:gd name="connsiteY17" fmla="*/ 197224 h 2671483"/>
              <a:gd name="connsiteX18" fmla="*/ 1631576 w 2752165"/>
              <a:gd name="connsiteY18" fmla="*/ 215153 h 2671483"/>
              <a:gd name="connsiteX19" fmla="*/ 1541929 w 2752165"/>
              <a:gd name="connsiteY19" fmla="*/ 259977 h 2671483"/>
              <a:gd name="connsiteX20" fmla="*/ 1452282 w 2752165"/>
              <a:gd name="connsiteY20" fmla="*/ 322730 h 2671483"/>
              <a:gd name="connsiteX21" fmla="*/ 1380565 w 2752165"/>
              <a:gd name="connsiteY21" fmla="*/ 367553 h 2671483"/>
              <a:gd name="connsiteX22" fmla="*/ 1335741 w 2752165"/>
              <a:gd name="connsiteY22" fmla="*/ 394448 h 2671483"/>
              <a:gd name="connsiteX23" fmla="*/ 1272988 w 2752165"/>
              <a:gd name="connsiteY23" fmla="*/ 448236 h 2671483"/>
              <a:gd name="connsiteX24" fmla="*/ 1156447 w 2752165"/>
              <a:gd name="connsiteY24" fmla="*/ 528918 h 2671483"/>
              <a:gd name="connsiteX25" fmla="*/ 1102659 w 2752165"/>
              <a:gd name="connsiteY25" fmla="*/ 582706 h 2671483"/>
              <a:gd name="connsiteX26" fmla="*/ 1021976 w 2752165"/>
              <a:gd name="connsiteY26" fmla="*/ 645459 h 2671483"/>
              <a:gd name="connsiteX27" fmla="*/ 950259 w 2752165"/>
              <a:gd name="connsiteY27" fmla="*/ 744071 h 2671483"/>
              <a:gd name="connsiteX28" fmla="*/ 914400 w 2752165"/>
              <a:gd name="connsiteY28" fmla="*/ 788895 h 2671483"/>
              <a:gd name="connsiteX29" fmla="*/ 887506 w 2752165"/>
              <a:gd name="connsiteY29" fmla="*/ 806824 h 2671483"/>
              <a:gd name="connsiteX30" fmla="*/ 851647 w 2752165"/>
              <a:gd name="connsiteY30" fmla="*/ 842683 h 2671483"/>
              <a:gd name="connsiteX31" fmla="*/ 833717 w 2752165"/>
              <a:gd name="connsiteY31" fmla="*/ 869577 h 2671483"/>
              <a:gd name="connsiteX32" fmla="*/ 806823 w 2752165"/>
              <a:gd name="connsiteY32" fmla="*/ 887506 h 2671483"/>
              <a:gd name="connsiteX33" fmla="*/ 779929 w 2752165"/>
              <a:gd name="connsiteY33" fmla="*/ 923365 h 2671483"/>
              <a:gd name="connsiteX34" fmla="*/ 735106 w 2752165"/>
              <a:gd name="connsiteY34" fmla="*/ 968189 h 2671483"/>
              <a:gd name="connsiteX35" fmla="*/ 672353 w 2752165"/>
              <a:gd name="connsiteY35" fmla="*/ 1039906 h 2671483"/>
              <a:gd name="connsiteX36" fmla="*/ 600635 w 2752165"/>
              <a:gd name="connsiteY36" fmla="*/ 1111624 h 2671483"/>
              <a:gd name="connsiteX37" fmla="*/ 564776 w 2752165"/>
              <a:gd name="connsiteY37" fmla="*/ 1147483 h 2671483"/>
              <a:gd name="connsiteX38" fmla="*/ 528917 w 2752165"/>
              <a:gd name="connsiteY38" fmla="*/ 1174377 h 2671483"/>
              <a:gd name="connsiteX39" fmla="*/ 484094 w 2752165"/>
              <a:gd name="connsiteY39" fmla="*/ 1237130 h 2671483"/>
              <a:gd name="connsiteX40" fmla="*/ 439270 w 2752165"/>
              <a:gd name="connsiteY40" fmla="*/ 1281953 h 2671483"/>
              <a:gd name="connsiteX41" fmla="*/ 385482 w 2752165"/>
              <a:gd name="connsiteY41" fmla="*/ 1362636 h 2671483"/>
              <a:gd name="connsiteX42" fmla="*/ 349623 w 2752165"/>
              <a:gd name="connsiteY42" fmla="*/ 1407459 h 2671483"/>
              <a:gd name="connsiteX43" fmla="*/ 322729 w 2752165"/>
              <a:gd name="connsiteY43" fmla="*/ 1452283 h 2671483"/>
              <a:gd name="connsiteX44" fmla="*/ 277906 w 2752165"/>
              <a:gd name="connsiteY44" fmla="*/ 1524000 h 2671483"/>
              <a:gd name="connsiteX45" fmla="*/ 268941 w 2752165"/>
              <a:gd name="connsiteY45" fmla="*/ 1568824 h 2671483"/>
              <a:gd name="connsiteX46" fmla="*/ 251012 w 2752165"/>
              <a:gd name="connsiteY46" fmla="*/ 1613648 h 2671483"/>
              <a:gd name="connsiteX47" fmla="*/ 224117 w 2752165"/>
              <a:gd name="connsiteY47" fmla="*/ 1694330 h 2671483"/>
              <a:gd name="connsiteX48" fmla="*/ 215153 w 2752165"/>
              <a:gd name="connsiteY48" fmla="*/ 1783977 h 2671483"/>
              <a:gd name="connsiteX49" fmla="*/ 206188 w 2752165"/>
              <a:gd name="connsiteY49" fmla="*/ 1918448 h 2671483"/>
              <a:gd name="connsiteX50" fmla="*/ 188259 w 2752165"/>
              <a:gd name="connsiteY50" fmla="*/ 1981200 h 2671483"/>
              <a:gd name="connsiteX51" fmla="*/ 134470 w 2752165"/>
              <a:gd name="connsiteY51" fmla="*/ 2115671 h 2671483"/>
              <a:gd name="connsiteX52" fmla="*/ 116541 w 2752165"/>
              <a:gd name="connsiteY52" fmla="*/ 2151530 h 2671483"/>
              <a:gd name="connsiteX53" fmla="*/ 107576 w 2752165"/>
              <a:gd name="connsiteY53" fmla="*/ 2187389 h 2671483"/>
              <a:gd name="connsiteX54" fmla="*/ 71717 w 2752165"/>
              <a:gd name="connsiteY54" fmla="*/ 2286000 h 2671483"/>
              <a:gd name="connsiteX55" fmla="*/ 53788 w 2752165"/>
              <a:gd name="connsiteY55" fmla="*/ 2348753 h 2671483"/>
              <a:gd name="connsiteX56" fmla="*/ 35859 w 2752165"/>
              <a:gd name="connsiteY56" fmla="*/ 2375648 h 2671483"/>
              <a:gd name="connsiteX57" fmla="*/ 17929 w 2752165"/>
              <a:gd name="connsiteY57" fmla="*/ 2447365 h 2671483"/>
              <a:gd name="connsiteX58" fmla="*/ 0 w 2752165"/>
              <a:gd name="connsiteY58" fmla="*/ 2554942 h 2671483"/>
              <a:gd name="connsiteX59" fmla="*/ 26894 w 2752165"/>
              <a:gd name="connsiteY59" fmla="*/ 2617695 h 2671483"/>
              <a:gd name="connsiteX60" fmla="*/ 44823 w 2752165"/>
              <a:gd name="connsiteY60" fmla="*/ 2671483 h 2671483"/>
              <a:gd name="connsiteX61" fmla="*/ 197223 w 2752165"/>
              <a:gd name="connsiteY61" fmla="*/ 2653553 h 2671483"/>
              <a:gd name="connsiteX62" fmla="*/ 268941 w 2752165"/>
              <a:gd name="connsiteY62" fmla="*/ 2635624 h 2671483"/>
              <a:gd name="connsiteX63" fmla="*/ 528917 w 2752165"/>
              <a:gd name="connsiteY63" fmla="*/ 2626659 h 2671483"/>
              <a:gd name="connsiteX64" fmla="*/ 600635 w 2752165"/>
              <a:gd name="connsiteY64" fmla="*/ 2617695 h 2671483"/>
              <a:gd name="connsiteX65" fmla="*/ 582706 w 2752165"/>
              <a:gd name="connsiteY65" fmla="*/ 2492189 h 2671483"/>
              <a:gd name="connsiteX66" fmla="*/ 591670 w 2752165"/>
              <a:gd name="connsiteY66" fmla="*/ 2232212 h 2671483"/>
              <a:gd name="connsiteX67" fmla="*/ 609600 w 2752165"/>
              <a:gd name="connsiteY67" fmla="*/ 2196353 h 2671483"/>
              <a:gd name="connsiteX68" fmla="*/ 618565 w 2752165"/>
              <a:gd name="connsiteY68" fmla="*/ 2160495 h 2671483"/>
              <a:gd name="connsiteX69" fmla="*/ 645459 w 2752165"/>
              <a:gd name="connsiteY69" fmla="*/ 2106706 h 2671483"/>
              <a:gd name="connsiteX70" fmla="*/ 654423 w 2752165"/>
              <a:gd name="connsiteY70" fmla="*/ 2079812 h 2671483"/>
              <a:gd name="connsiteX71" fmla="*/ 681317 w 2752165"/>
              <a:gd name="connsiteY71" fmla="*/ 2026024 h 2671483"/>
              <a:gd name="connsiteX72" fmla="*/ 699247 w 2752165"/>
              <a:gd name="connsiteY72" fmla="*/ 1981200 h 2671483"/>
              <a:gd name="connsiteX73" fmla="*/ 735106 w 2752165"/>
              <a:gd name="connsiteY73" fmla="*/ 1891553 h 2671483"/>
              <a:gd name="connsiteX74" fmla="*/ 744070 w 2752165"/>
              <a:gd name="connsiteY74" fmla="*/ 1846730 h 2671483"/>
              <a:gd name="connsiteX75" fmla="*/ 797859 w 2752165"/>
              <a:gd name="connsiteY75" fmla="*/ 1748118 h 2671483"/>
              <a:gd name="connsiteX76" fmla="*/ 815788 w 2752165"/>
              <a:gd name="connsiteY76" fmla="*/ 1712259 h 2671483"/>
              <a:gd name="connsiteX77" fmla="*/ 824753 w 2752165"/>
              <a:gd name="connsiteY77" fmla="*/ 1685365 h 2671483"/>
              <a:gd name="connsiteX78" fmla="*/ 860612 w 2752165"/>
              <a:gd name="connsiteY78" fmla="*/ 1640542 h 2671483"/>
              <a:gd name="connsiteX79" fmla="*/ 878541 w 2752165"/>
              <a:gd name="connsiteY79" fmla="*/ 1622612 h 2671483"/>
              <a:gd name="connsiteX80" fmla="*/ 914400 w 2752165"/>
              <a:gd name="connsiteY80" fmla="*/ 1559859 h 2671483"/>
              <a:gd name="connsiteX81" fmla="*/ 941294 w 2752165"/>
              <a:gd name="connsiteY81" fmla="*/ 1532965 h 2671483"/>
              <a:gd name="connsiteX82" fmla="*/ 986117 w 2752165"/>
              <a:gd name="connsiteY82" fmla="*/ 1497106 h 2671483"/>
              <a:gd name="connsiteX83" fmla="*/ 1013012 w 2752165"/>
              <a:gd name="connsiteY83" fmla="*/ 1461248 h 2671483"/>
              <a:gd name="connsiteX84" fmla="*/ 1039906 w 2752165"/>
              <a:gd name="connsiteY84" fmla="*/ 1434353 h 2671483"/>
              <a:gd name="connsiteX85" fmla="*/ 1075765 w 2752165"/>
              <a:gd name="connsiteY85" fmla="*/ 1380565 h 2671483"/>
              <a:gd name="connsiteX86" fmla="*/ 1102659 w 2752165"/>
              <a:gd name="connsiteY86" fmla="*/ 1353671 h 2671483"/>
              <a:gd name="connsiteX87" fmla="*/ 1165412 w 2752165"/>
              <a:gd name="connsiteY87" fmla="*/ 1272989 h 2671483"/>
              <a:gd name="connsiteX88" fmla="*/ 1201270 w 2752165"/>
              <a:gd name="connsiteY88" fmla="*/ 1228165 h 2671483"/>
              <a:gd name="connsiteX89" fmla="*/ 1228165 w 2752165"/>
              <a:gd name="connsiteY89" fmla="*/ 1201271 h 2671483"/>
              <a:gd name="connsiteX90" fmla="*/ 1264023 w 2752165"/>
              <a:gd name="connsiteY90" fmla="*/ 1174377 h 2671483"/>
              <a:gd name="connsiteX91" fmla="*/ 1281953 w 2752165"/>
              <a:gd name="connsiteY91" fmla="*/ 1156448 h 2671483"/>
              <a:gd name="connsiteX92" fmla="*/ 1353670 w 2752165"/>
              <a:gd name="connsiteY92" fmla="*/ 1102659 h 2671483"/>
              <a:gd name="connsiteX93" fmla="*/ 1398494 w 2752165"/>
              <a:gd name="connsiteY93" fmla="*/ 1048871 h 2671483"/>
              <a:gd name="connsiteX94" fmla="*/ 1506070 w 2752165"/>
              <a:gd name="connsiteY94" fmla="*/ 959224 h 2671483"/>
              <a:gd name="connsiteX95" fmla="*/ 1550894 w 2752165"/>
              <a:gd name="connsiteY95" fmla="*/ 923365 h 2671483"/>
              <a:gd name="connsiteX96" fmla="*/ 1577788 w 2752165"/>
              <a:gd name="connsiteY96" fmla="*/ 896471 h 2671483"/>
              <a:gd name="connsiteX97" fmla="*/ 1622612 w 2752165"/>
              <a:gd name="connsiteY97" fmla="*/ 869577 h 2671483"/>
              <a:gd name="connsiteX98" fmla="*/ 1649506 w 2752165"/>
              <a:gd name="connsiteY98" fmla="*/ 851648 h 2671483"/>
              <a:gd name="connsiteX99" fmla="*/ 1667435 w 2752165"/>
              <a:gd name="connsiteY99" fmla="*/ 833718 h 2671483"/>
              <a:gd name="connsiteX100" fmla="*/ 1739153 w 2752165"/>
              <a:gd name="connsiteY100" fmla="*/ 797859 h 2671483"/>
              <a:gd name="connsiteX101" fmla="*/ 1766047 w 2752165"/>
              <a:gd name="connsiteY101" fmla="*/ 779930 h 2671483"/>
              <a:gd name="connsiteX102" fmla="*/ 1846729 w 2752165"/>
              <a:gd name="connsiteY102" fmla="*/ 744071 h 2671483"/>
              <a:gd name="connsiteX103" fmla="*/ 1873623 w 2752165"/>
              <a:gd name="connsiteY103" fmla="*/ 717177 h 2671483"/>
              <a:gd name="connsiteX104" fmla="*/ 1900517 w 2752165"/>
              <a:gd name="connsiteY104" fmla="*/ 708212 h 2671483"/>
              <a:gd name="connsiteX105" fmla="*/ 1945341 w 2752165"/>
              <a:gd name="connsiteY105" fmla="*/ 681318 h 2671483"/>
              <a:gd name="connsiteX106" fmla="*/ 1972235 w 2752165"/>
              <a:gd name="connsiteY106" fmla="*/ 672353 h 2671483"/>
              <a:gd name="connsiteX107" fmla="*/ 2043953 w 2752165"/>
              <a:gd name="connsiteY107" fmla="*/ 627530 h 2671483"/>
              <a:gd name="connsiteX108" fmla="*/ 2142565 w 2752165"/>
              <a:gd name="connsiteY108" fmla="*/ 582706 h 2671483"/>
              <a:gd name="connsiteX109" fmla="*/ 2178423 w 2752165"/>
              <a:gd name="connsiteY109" fmla="*/ 573742 h 2671483"/>
              <a:gd name="connsiteX110" fmla="*/ 2303929 w 2752165"/>
              <a:gd name="connsiteY110" fmla="*/ 555812 h 2671483"/>
              <a:gd name="connsiteX111" fmla="*/ 2411506 w 2752165"/>
              <a:gd name="connsiteY111" fmla="*/ 537883 h 2671483"/>
              <a:gd name="connsiteX112" fmla="*/ 2456329 w 2752165"/>
              <a:gd name="connsiteY112" fmla="*/ 519953 h 2671483"/>
              <a:gd name="connsiteX113" fmla="*/ 2545976 w 2752165"/>
              <a:gd name="connsiteY113" fmla="*/ 502024 h 2671483"/>
              <a:gd name="connsiteX114" fmla="*/ 2590800 w 2752165"/>
              <a:gd name="connsiteY114" fmla="*/ 493059 h 2671483"/>
              <a:gd name="connsiteX115" fmla="*/ 2698376 w 2752165"/>
              <a:gd name="connsiteY115" fmla="*/ 475130 h 2671483"/>
              <a:gd name="connsiteX116" fmla="*/ 2734235 w 2752165"/>
              <a:gd name="connsiteY116" fmla="*/ 493059 h 2671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2752165" h="2671483">
                <a:moveTo>
                  <a:pt x="2734235" y="493059"/>
                </a:moveTo>
                <a:cubicBezTo>
                  <a:pt x="2739326" y="467607"/>
                  <a:pt x="2752165" y="407723"/>
                  <a:pt x="2752165" y="385483"/>
                </a:cubicBezTo>
                <a:cubicBezTo>
                  <a:pt x="2752165" y="361391"/>
                  <a:pt x="2747510" y="337468"/>
                  <a:pt x="2743200" y="313765"/>
                </a:cubicBezTo>
                <a:cubicBezTo>
                  <a:pt x="2741510" y="304468"/>
                  <a:pt x="2739477" y="294734"/>
                  <a:pt x="2734235" y="286871"/>
                </a:cubicBezTo>
                <a:cubicBezTo>
                  <a:pt x="2727202" y="276322"/>
                  <a:pt x="2716306" y="268942"/>
                  <a:pt x="2707341" y="259977"/>
                </a:cubicBezTo>
                <a:cubicBezTo>
                  <a:pt x="2704353" y="245036"/>
                  <a:pt x="2700881" y="230183"/>
                  <a:pt x="2698376" y="215153"/>
                </a:cubicBezTo>
                <a:cubicBezTo>
                  <a:pt x="2688365" y="155084"/>
                  <a:pt x="2691695" y="141322"/>
                  <a:pt x="2671482" y="80683"/>
                </a:cubicBezTo>
                <a:lnTo>
                  <a:pt x="2644588" y="0"/>
                </a:lnTo>
                <a:cubicBezTo>
                  <a:pt x="2623670" y="2988"/>
                  <a:pt x="2602424" y="4214"/>
                  <a:pt x="2581835" y="8965"/>
                </a:cubicBezTo>
                <a:cubicBezTo>
                  <a:pt x="2563420" y="13215"/>
                  <a:pt x="2546689" y="23788"/>
                  <a:pt x="2528047" y="26895"/>
                </a:cubicBezTo>
                <a:cubicBezTo>
                  <a:pt x="2492553" y="32811"/>
                  <a:pt x="2456329" y="32871"/>
                  <a:pt x="2420470" y="35859"/>
                </a:cubicBezTo>
                <a:cubicBezTo>
                  <a:pt x="2405529" y="38847"/>
                  <a:pt x="2390775" y="43009"/>
                  <a:pt x="2375647" y="44824"/>
                </a:cubicBezTo>
                <a:cubicBezTo>
                  <a:pt x="2316012" y="51980"/>
                  <a:pt x="2256097" y="56573"/>
                  <a:pt x="2196353" y="62753"/>
                </a:cubicBezTo>
                <a:cubicBezTo>
                  <a:pt x="2169437" y="65537"/>
                  <a:pt x="2142458" y="67891"/>
                  <a:pt x="2115670" y="71718"/>
                </a:cubicBezTo>
                <a:cubicBezTo>
                  <a:pt x="2022913" y="84969"/>
                  <a:pt x="2118953" y="73831"/>
                  <a:pt x="2026023" y="98612"/>
                </a:cubicBezTo>
                <a:cubicBezTo>
                  <a:pt x="1996578" y="106464"/>
                  <a:pt x="1965678" y="108170"/>
                  <a:pt x="1936376" y="116542"/>
                </a:cubicBezTo>
                <a:cubicBezTo>
                  <a:pt x="1850458" y="141089"/>
                  <a:pt x="1895210" y="131773"/>
                  <a:pt x="1801906" y="143436"/>
                </a:cubicBezTo>
                <a:cubicBezTo>
                  <a:pt x="1682956" y="192998"/>
                  <a:pt x="1732016" y="178837"/>
                  <a:pt x="1658470" y="197224"/>
                </a:cubicBezTo>
                <a:cubicBezTo>
                  <a:pt x="1649505" y="203200"/>
                  <a:pt x="1641062" y="210045"/>
                  <a:pt x="1631576" y="215153"/>
                </a:cubicBezTo>
                <a:cubicBezTo>
                  <a:pt x="1602160" y="230992"/>
                  <a:pt x="1568017" y="239106"/>
                  <a:pt x="1541929" y="259977"/>
                </a:cubicBezTo>
                <a:cubicBezTo>
                  <a:pt x="1477896" y="311205"/>
                  <a:pt x="1518617" y="281909"/>
                  <a:pt x="1452282" y="322730"/>
                </a:cubicBezTo>
                <a:lnTo>
                  <a:pt x="1380565" y="367553"/>
                </a:lnTo>
                <a:cubicBezTo>
                  <a:pt x="1365725" y="376685"/>
                  <a:pt x="1348062" y="382127"/>
                  <a:pt x="1335741" y="394448"/>
                </a:cubicBezTo>
                <a:cubicBezTo>
                  <a:pt x="1270844" y="459343"/>
                  <a:pt x="1327599" y="407277"/>
                  <a:pt x="1272988" y="448236"/>
                </a:cubicBezTo>
                <a:cubicBezTo>
                  <a:pt x="1171623" y="524260"/>
                  <a:pt x="1226755" y="493765"/>
                  <a:pt x="1156447" y="528918"/>
                </a:cubicBezTo>
                <a:cubicBezTo>
                  <a:pt x="1133437" y="563431"/>
                  <a:pt x="1142688" y="556020"/>
                  <a:pt x="1102659" y="582706"/>
                </a:cubicBezTo>
                <a:cubicBezTo>
                  <a:pt x="1071029" y="603793"/>
                  <a:pt x="1043294" y="611350"/>
                  <a:pt x="1021976" y="645459"/>
                </a:cubicBezTo>
                <a:cubicBezTo>
                  <a:pt x="918380" y="811215"/>
                  <a:pt x="1020496" y="659787"/>
                  <a:pt x="950259" y="744071"/>
                </a:cubicBezTo>
                <a:cubicBezTo>
                  <a:pt x="926966" y="772023"/>
                  <a:pt x="940477" y="768033"/>
                  <a:pt x="914400" y="788895"/>
                </a:cubicBezTo>
                <a:cubicBezTo>
                  <a:pt x="905987" y="795626"/>
                  <a:pt x="895686" y="799812"/>
                  <a:pt x="887506" y="806824"/>
                </a:cubicBezTo>
                <a:cubicBezTo>
                  <a:pt x="874671" y="817825"/>
                  <a:pt x="862648" y="829849"/>
                  <a:pt x="851647" y="842683"/>
                </a:cubicBezTo>
                <a:cubicBezTo>
                  <a:pt x="844635" y="850863"/>
                  <a:pt x="841336" y="861958"/>
                  <a:pt x="833717" y="869577"/>
                </a:cubicBezTo>
                <a:cubicBezTo>
                  <a:pt x="826098" y="877195"/>
                  <a:pt x="815788" y="881530"/>
                  <a:pt x="806823" y="887506"/>
                </a:cubicBezTo>
                <a:cubicBezTo>
                  <a:pt x="797858" y="899459"/>
                  <a:pt x="789855" y="912198"/>
                  <a:pt x="779929" y="923365"/>
                </a:cubicBezTo>
                <a:cubicBezTo>
                  <a:pt x="765891" y="939158"/>
                  <a:pt x="746827" y="950608"/>
                  <a:pt x="735106" y="968189"/>
                </a:cubicBezTo>
                <a:cubicBezTo>
                  <a:pt x="656490" y="1086112"/>
                  <a:pt x="735567" y="982439"/>
                  <a:pt x="672353" y="1039906"/>
                </a:cubicBezTo>
                <a:cubicBezTo>
                  <a:pt x="647337" y="1062648"/>
                  <a:pt x="624541" y="1087718"/>
                  <a:pt x="600635" y="1111624"/>
                </a:cubicBezTo>
                <a:cubicBezTo>
                  <a:pt x="588682" y="1123577"/>
                  <a:pt x="578299" y="1137341"/>
                  <a:pt x="564776" y="1147483"/>
                </a:cubicBezTo>
                <a:lnTo>
                  <a:pt x="528917" y="1174377"/>
                </a:lnTo>
                <a:cubicBezTo>
                  <a:pt x="516064" y="1193657"/>
                  <a:pt x="498920" y="1220451"/>
                  <a:pt x="484094" y="1237130"/>
                </a:cubicBezTo>
                <a:cubicBezTo>
                  <a:pt x="470056" y="1252923"/>
                  <a:pt x="439270" y="1281953"/>
                  <a:pt x="439270" y="1281953"/>
                </a:cubicBezTo>
                <a:cubicBezTo>
                  <a:pt x="408925" y="1342645"/>
                  <a:pt x="435215" y="1296324"/>
                  <a:pt x="385482" y="1362636"/>
                </a:cubicBezTo>
                <a:cubicBezTo>
                  <a:pt x="351557" y="1407869"/>
                  <a:pt x="384042" y="1373042"/>
                  <a:pt x="349623" y="1407459"/>
                </a:cubicBezTo>
                <a:cubicBezTo>
                  <a:pt x="334056" y="1454164"/>
                  <a:pt x="350856" y="1417123"/>
                  <a:pt x="322729" y="1452283"/>
                </a:cubicBezTo>
                <a:cubicBezTo>
                  <a:pt x="311694" y="1466077"/>
                  <a:pt x="283565" y="1514569"/>
                  <a:pt x="277906" y="1524000"/>
                </a:cubicBezTo>
                <a:cubicBezTo>
                  <a:pt x="274918" y="1538941"/>
                  <a:pt x="273319" y="1554229"/>
                  <a:pt x="268941" y="1568824"/>
                </a:cubicBezTo>
                <a:cubicBezTo>
                  <a:pt x="264317" y="1584238"/>
                  <a:pt x="255246" y="1598123"/>
                  <a:pt x="251012" y="1613648"/>
                </a:cubicBezTo>
                <a:cubicBezTo>
                  <a:pt x="228715" y="1695404"/>
                  <a:pt x="258982" y="1642034"/>
                  <a:pt x="224117" y="1694330"/>
                </a:cubicBezTo>
                <a:cubicBezTo>
                  <a:pt x="221129" y="1724212"/>
                  <a:pt x="217548" y="1754041"/>
                  <a:pt x="215153" y="1783977"/>
                </a:cubicBezTo>
                <a:cubicBezTo>
                  <a:pt x="211571" y="1828757"/>
                  <a:pt x="210891" y="1873772"/>
                  <a:pt x="206188" y="1918448"/>
                </a:cubicBezTo>
                <a:cubicBezTo>
                  <a:pt x="204725" y="1932344"/>
                  <a:pt x="193607" y="1966493"/>
                  <a:pt x="188259" y="1981200"/>
                </a:cubicBezTo>
                <a:cubicBezTo>
                  <a:pt x="168706" y="2034972"/>
                  <a:pt x="157757" y="2064441"/>
                  <a:pt x="134470" y="2115671"/>
                </a:cubicBezTo>
                <a:cubicBezTo>
                  <a:pt x="128940" y="2127837"/>
                  <a:pt x="121233" y="2139017"/>
                  <a:pt x="116541" y="2151530"/>
                </a:cubicBezTo>
                <a:cubicBezTo>
                  <a:pt x="112215" y="2163066"/>
                  <a:pt x="111472" y="2175700"/>
                  <a:pt x="107576" y="2187389"/>
                </a:cubicBezTo>
                <a:cubicBezTo>
                  <a:pt x="64816" y="2315670"/>
                  <a:pt x="115656" y="2139538"/>
                  <a:pt x="71717" y="2286000"/>
                </a:cubicBezTo>
                <a:cubicBezTo>
                  <a:pt x="67406" y="2300371"/>
                  <a:pt x="61323" y="2333683"/>
                  <a:pt x="53788" y="2348753"/>
                </a:cubicBezTo>
                <a:cubicBezTo>
                  <a:pt x="48970" y="2358390"/>
                  <a:pt x="41835" y="2366683"/>
                  <a:pt x="35859" y="2375648"/>
                </a:cubicBezTo>
                <a:cubicBezTo>
                  <a:pt x="29882" y="2399554"/>
                  <a:pt x="21980" y="2423059"/>
                  <a:pt x="17929" y="2447365"/>
                </a:cubicBezTo>
                <a:lnTo>
                  <a:pt x="0" y="2554942"/>
                </a:lnTo>
                <a:cubicBezTo>
                  <a:pt x="28444" y="2597609"/>
                  <a:pt x="11106" y="2565069"/>
                  <a:pt x="26894" y="2617695"/>
                </a:cubicBezTo>
                <a:cubicBezTo>
                  <a:pt x="32325" y="2635797"/>
                  <a:pt x="44823" y="2671483"/>
                  <a:pt x="44823" y="2671483"/>
                </a:cubicBezTo>
                <a:cubicBezTo>
                  <a:pt x="80390" y="2667926"/>
                  <a:pt x="157585" y="2661481"/>
                  <a:pt x="197223" y="2653553"/>
                </a:cubicBezTo>
                <a:cubicBezTo>
                  <a:pt x="221386" y="2648720"/>
                  <a:pt x="244314" y="2636473"/>
                  <a:pt x="268941" y="2635624"/>
                </a:cubicBezTo>
                <a:lnTo>
                  <a:pt x="528917" y="2626659"/>
                </a:lnTo>
                <a:cubicBezTo>
                  <a:pt x="552823" y="2623671"/>
                  <a:pt x="587701" y="2638020"/>
                  <a:pt x="600635" y="2617695"/>
                </a:cubicBezTo>
                <a:cubicBezTo>
                  <a:pt x="611608" y="2600452"/>
                  <a:pt x="590270" y="2522448"/>
                  <a:pt x="582706" y="2492189"/>
                </a:cubicBezTo>
                <a:cubicBezTo>
                  <a:pt x="585694" y="2405530"/>
                  <a:pt x="583820" y="2318566"/>
                  <a:pt x="591670" y="2232212"/>
                </a:cubicBezTo>
                <a:cubicBezTo>
                  <a:pt x="592880" y="2218903"/>
                  <a:pt x="604907" y="2208866"/>
                  <a:pt x="609600" y="2196353"/>
                </a:cubicBezTo>
                <a:cubicBezTo>
                  <a:pt x="613926" y="2184817"/>
                  <a:pt x="613989" y="2171934"/>
                  <a:pt x="618565" y="2160495"/>
                </a:cubicBezTo>
                <a:cubicBezTo>
                  <a:pt x="626010" y="2141883"/>
                  <a:pt x="637318" y="2125024"/>
                  <a:pt x="645459" y="2106706"/>
                </a:cubicBezTo>
                <a:cubicBezTo>
                  <a:pt x="649297" y="2098071"/>
                  <a:pt x="650585" y="2088447"/>
                  <a:pt x="654423" y="2079812"/>
                </a:cubicBezTo>
                <a:cubicBezTo>
                  <a:pt x="662564" y="2061494"/>
                  <a:pt x="673022" y="2044273"/>
                  <a:pt x="681317" y="2026024"/>
                </a:cubicBezTo>
                <a:cubicBezTo>
                  <a:pt x="687976" y="2011374"/>
                  <a:pt x="692711" y="1995905"/>
                  <a:pt x="699247" y="1981200"/>
                </a:cubicBezTo>
                <a:cubicBezTo>
                  <a:pt x="722910" y="1927958"/>
                  <a:pt x="716794" y="1958698"/>
                  <a:pt x="735106" y="1891553"/>
                </a:cubicBezTo>
                <a:cubicBezTo>
                  <a:pt x="739115" y="1876853"/>
                  <a:pt x="738600" y="1860951"/>
                  <a:pt x="744070" y="1846730"/>
                </a:cubicBezTo>
                <a:cubicBezTo>
                  <a:pt x="779937" y="1753475"/>
                  <a:pt x="767042" y="1802048"/>
                  <a:pt x="797859" y="1748118"/>
                </a:cubicBezTo>
                <a:cubicBezTo>
                  <a:pt x="804489" y="1736515"/>
                  <a:pt x="810524" y="1724542"/>
                  <a:pt x="815788" y="1712259"/>
                </a:cubicBezTo>
                <a:cubicBezTo>
                  <a:pt x="819510" y="1703573"/>
                  <a:pt x="819745" y="1693378"/>
                  <a:pt x="824753" y="1685365"/>
                </a:cubicBezTo>
                <a:cubicBezTo>
                  <a:pt x="834894" y="1669140"/>
                  <a:pt x="848160" y="1655070"/>
                  <a:pt x="860612" y="1640542"/>
                </a:cubicBezTo>
                <a:cubicBezTo>
                  <a:pt x="866113" y="1634125"/>
                  <a:pt x="873853" y="1629645"/>
                  <a:pt x="878541" y="1622612"/>
                </a:cubicBezTo>
                <a:cubicBezTo>
                  <a:pt x="907769" y="1578769"/>
                  <a:pt x="883832" y="1596540"/>
                  <a:pt x="914400" y="1559859"/>
                </a:cubicBezTo>
                <a:cubicBezTo>
                  <a:pt x="922516" y="1550120"/>
                  <a:pt x="933178" y="1542705"/>
                  <a:pt x="941294" y="1532965"/>
                </a:cubicBezTo>
                <a:cubicBezTo>
                  <a:pt x="972486" y="1495535"/>
                  <a:pt x="941967" y="1511823"/>
                  <a:pt x="986117" y="1497106"/>
                </a:cubicBezTo>
                <a:cubicBezTo>
                  <a:pt x="995082" y="1485153"/>
                  <a:pt x="1003288" y="1472592"/>
                  <a:pt x="1013012" y="1461248"/>
                </a:cubicBezTo>
                <a:cubicBezTo>
                  <a:pt x="1021263" y="1451622"/>
                  <a:pt x="1032122" y="1444361"/>
                  <a:pt x="1039906" y="1434353"/>
                </a:cubicBezTo>
                <a:cubicBezTo>
                  <a:pt x="1053135" y="1417344"/>
                  <a:pt x="1060528" y="1395802"/>
                  <a:pt x="1075765" y="1380565"/>
                </a:cubicBezTo>
                <a:cubicBezTo>
                  <a:pt x="1084730" y="1371600"/>
                  <a:pt x="1094876" y="1363678"/>
                  <a:pt x="1102659" y="1353671"/>
                </a:cubicBezTo>
                <a:cubicBezTo>
                  <a:pt x="1177714" y="1257171"/>
                  <a:pt x="1104356" y="1334043"/>
                  <a:pt x="1165412" y="1272989"/>
                </a:cubicBezTo>
                <a:cubicBezTo>
                  <a:pt x="1180127" y="1228840"/>
                  <a:pt x="1163841" y="1259356"/>
                  <a:pt x="1201270" y="1228165"/>
                </a:cubicBezTo>
                <a:cubicBezTo>
                  <a:pt x="1211010" y="1220049"/>
                  <a:pt x="1218539" y="1209522"/>
                  <a:pt x="1228165" y="1201271"/>
                </a:cubicBezTo>
                <a:cubicBezTo>
                  <a:pt x="1239509" y="1191548"/>
                  <a:pt x="1252545" y="1183942"/>
                  <a:pt x="1264023" y="1174377"/>
                </a:cubicBezTo>
                <a:cubicBezTo>
                  <a:pt x="1270516" y="1168966"/>
                  <a:pt x="1275353" y="1161728"/>
                  <a:pt x="1281953" y="1156448"/>
                </a:cubicBezTo>
                <a:cubicBezTo>
                  <a:pt x="1370894" y="1085296"/>
                  <a:pt x="1218519" y="1220916"/>
                  <a:pt x="1353670" y="1102659"/>
                </a:cubicBezTo>
                <a:cubicBezTo>
                  <a:pt x="1421235" y="1043540"/>
                  <a:pt x="1345445" y="1107225"/>
                  <a:pt x="1398494" y="1048871"/>
                </a:cubicBezTo>
                <a:cubicBezTo>
                  <a:pt x="1466133" y="974468"/>
                  <a:pt x="1445320" y="989599"/>
                  <a:pt x="1506070" y="959224"/>
                </a:cubicBezTo>
                <a:cubicBezTo>
                  <a:pt x="1546170" y="899076"/>
                  <a:pt x="1498932" y="958007"/>
                  <a:pt x="1550894" y="923365"/>
                </a:cubicBezTo>
                <a:cubicBezTo>
                  <a:pt x="1561443" y="916332"/>
                  <a:pt x="1567646" y="904078"/>
                  <a:pt x="1577788" y="896471"/>
                </a:cubicBezTo>
                <a:cubicBezTo>
                  <a:pt x="1591728" y="886016"/>
                  <a:pt x="1607836" y="878812"/>
                  <a:pt x="1622612" y="869577"/>
                </a:cubicBezTo>
                <a:cubicBezTo>
                  <a:pt x="1631748" y="863867"/>
                  <a:pt x="1641093" y="858379"/>
                  <a:pt x="1649506" y="851648"/>
                </a:cubicBezTo>
                <a:cubicBezTo>
                  <a:pt x="1656106" y="846368"/>
                  <a:pt x="1660187" y="838067"/>
                  <a:pt x="1667435" y="833718"/>
                </a:cubicBezTo>
                <a:cubicBezTo>
                  <a:pt x="1690354" y="819967"/>
                  <a:pt x="1716914" y="812685"/>
                  <a:pt x="1739153" y="797859"/>
                </a:cubicBezTo>
                <a:cubicBezTo>
                  <a:pt x="1748118" y="791883"/>
                  <a:pt x="1756692" y="785275"/>
                  <a:pt x="1766047" y="779930"/>
                </a:cubicBezTo>
                <a:cubicBezTo>
                  <a:pt x="1795365" y="763177"/>
                  <a:pt x="1814705" y="756880"/>
                  <a:pt x="1846729" y="744071"/>
                </a:cubicBezTo>
                <a:cubicBezTo>
                  <a:pt x="1855694" y="735106"/>
                  <a:pt x="1863074" y="724210"/>
                  <a:pt x="1873623" y="717177"/>
                </a:cubicBezTo>
                <a:cubicBezTo>
                  <a:pt x="1881486" y="711935"/>
                  <a:pt x="1892065" y="712438"/>
                  <a:pt x="1900517" y="708212"/>
                </a:cubicBezTo>
                <a:cubicBezTo>
                  <a:pt x="1916102" y="700420"/>
                  <a:pt x="1929756" y="689110"/>
                  <a:pt x="1945341" y="681318"/>
                </a:cubicBezTo>
                <a:cubicBezTo>
                  <a:pt x="1953793" y="677092"/>
                  <a:pt x="1963783" y="676579"/>
                  <a:pt x="1972235" y="672353"/>
                </a:cubicBezTo>
                <a:cubicBezTo>
                  <a:pt x="2085856" y="615542"/>
                  <a:pt x="1965734" y="670195"/>
                  <a:pt x="2043953" y="627530"/>
                </a:cubicBezTo>
                <a:cubicBezTo>
                  <a:pt x="2082998" y="606232"/>
                  <a:pt x="2104854" y="593480"/>
                  <a:pt x="2142565" y="582706"/>
                </a:cubicBezTo>
                <a:cubicBezTo>
                  <a:pt x="2154411" y="579321"/>
                  <a:pt x="2166270" y="575767"/>
                  <a:pt x="2178423" y="573742"/>
                </a:cubicBezTo>
                <a:cubicBezTo>
                  <a:pt x="2220108" y="566794"/>
                  <a:pt x="2303929" y="555812"/>
                  <a:pt x="2303929" y="555812"/>
                </a:cubicBezTo>
                <a:cubicBezTo>
                  <a:pt x="2383764" y="529202"/>
                  <a:pt x="2243343" y="573919"/>
                  <a:pt x="2411506" y="537883"/>
                </a:cubicBezTo>
                <a:cubicBezTo>
                  <a:pt x="2427241" y="534511"/>
                  <a:pt x="2440780" y="524099"/>
                  <a:pt x="2456329" y="519953"/>
                </a:cubicBezTo>
                <a:cubicBezTo>
                  <a:pt x="2485774" y="512101"/>
                  <a:pt x="2516094" y="508000"/>
                  <a:pt x="2545976" y="502024"/>
                </a:cubicBezTo>
                <a:cubicBezTo>
                  <a:pt x="2560917" y="499036"/>
                  <a:pt x="2575770" y="495564"/>
                  <a:pt x="2590800" y="493059"/>
                </a:cubicBezTo>
                <a:cubicBezTo>
                  <a:pt x="2626659" y="487083"/>
                  <a:pt x="2663888" y="486626"/>
                  <a:pt x="2698376" y="475130"/>
                </a:cubicBezTo>
                <a:lnTo>
                  <a:pt x="2734235" y="49305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6" name="Freeform: Belonging">
            <a:hlinkClick r:id="rId38" action="ppaction://hlinksldjump"/>
            <a:extLst>
              <a:ext uri="{FF2B5EF4-FFF2-40B4-BE49-F238E27FC236}">
                <a16:creationId xmlns:a16="http://schemas.microsoft.com/office/drawing/2014/main" id="{32A444AB-5F32-4943-9944-71A9870435D7}"/>
              </a:ext>
            </a:extLst>
          </p:cNvPr>
          <p:cNvSpPr/>
          <p:nvPr/>
        </p:nvSpPr>
        <p:spPr>
          <a:xfrm rot="5280000">
            <a:off x="8033464" y="474954"/>
            <a:ext cx="2752165" cy="2671483"/>
          </a:xfrm>
          <a:custGeom>
            <a:avLst/>
            <a:gdLst>
              <a:gd name="connsiteX0" fmla="*/ 2734235 w 2752165"/>
              <a:gd name="connsiteY0" fmla="*/ 493059 h 2671483"/>
              <a:gd name="connsiteX1" fmla="*/ 2752165 w 2752165"/>
              <a:gd name="connsiteY1" fmla="*/ 385483 h 2671483"/>
              <a:gd name="connsiteX2" fmla="*/ 2743200 w 2752165"/>
              <a:gd name="connsiteY2" fmla="*/ 313765 h 2671483"/>
              <a:gd name="connsiteX3" fmla="*/ 2734235 w 2752165"/>
              <a:gd name="connsiteY3" fmla="*/ 286871 h 2671483"/>
              <a:gd name="connsiteX4" fmla="*/ 2707341 w 2752165"/>
              <a:gd name="connsiteY4" fmla="*/ 259977 h 2671483"/>
              <a:gd name="connsiteX5" fmla="*/ 2698376 w 2752165"/>
              <a:gd name="connsiteY5" fmla="*/ 215153 h 2671483"/>
              <a:gd name="connsiteX6" fmla="*/ 2671482 w 2752165"/>
              <a:gd name="connsiteY6" fmla="*/ 80683 h 2671483"/>
              <a:gd name="connsiteX7" fmla="*/ 2644588 w 2752165"/>
              <a:gd name="connsiteY7" fmla="*/ 0 h 2671483"/>
              <a:gd name="connsiteX8" fmla="*/ 2581835 w 2752165"/>
              <a:gd name="connsiteY8" fmla="*/ 8965 h 2671483"/>
              <a:gd name="connsiteX9" fmla="*/ 2528047 w 2752165"/>
              <a:gd name="connsiteY9" fmla="*/ 26895 h 2671483"/>
              <a:gd name="connsiteX10" fmla="*/ 2420470 w 2752165"/>
              <a:gd name="connsiteY10" fmla="*/ 35859 h 2671483"/>
              <a:gd name="connsiteX11" fmla="*/ 2375647 w 2752165"/>
              <a:gd name="connsiteY11" fmla="*/ 44824 h 2671483"/>
              <a:gd name="connsiteX12" fmla="*/ 2196353 w 2752165"/>
              <a:gd name="connsiteY12" fmla="*/ 62753 h 2671483"/>
              <a:gd name="connsiteX13" fmla="*/ 2115670 w 2752165"/>
              <a:gd name="connsiteY13" fmla="*/ 71718 h 2671483"/>
              <a:gd name="connsiteX14" fmla="*/ 2026023 w 2752165"/>
              <a:gd name="connsiteY14" fmla="*/ 98612 h 2671483"/>
              <a:gd name="connsiteX15" fmla="*/ 1936376 w 2752165"/>
              <a:gd name="connsiteY15" fmla="*/ 116542 h 2671483"/>
              <a:gd name="connsiteX16" fmla="*/ 1801906 w 2752165"/>
              <a:gd name="connsiteY16" fmla="*/ 143436 h 2671483"/>
              <a:gd name="connsiteX17" fmla="*/ 1658470 w 2752165"/>
              <a:gd name="connsiteY17" fmla="*/ 197224 h 2671483"/>
              <a:gd name="connsiteX18" fmla="*/ 1631576 w 2752165"/>
              <a:gd name="connsiteY18" fmla="*/ 215153 h 2671483"/>
              <a:gd name="connsiteX19" fmla="*/ 1541929 w 2752165"/>
              <a:gd name="connsiteY19" fmla="*/ 259977 h 2671483"/>
              <a:gd name="connsiteX20" fmla="*/ 1452282 w 2752165"/>
              <a:gd name="connsiteY20" fmla="*/ 322730 h 2671483"/>
              <a:gd name="connsiteX21" fmla="*/ 1380565 w 2752165"/>
              <a:gd name="connsiteY21" fmla="*/ 367553 h 2671483"/>
              <a:gd name="connsiteX22" fmla="*/ 1335741 w 2752165"/>
              <a:gd name="connsiteY22" fmla="*/ 394448 h 2671483"/>
              <a:gd name="connsiteX23" fmla="*/ 1272988 w 2752165"/>
              <a:gd name="connsiteY23" fmla="*/ 448236 h 2671483"/>
              <a:gd name="connsiteX24" fmla="*/ 1156447 w 2752165"/>
              <a:gd name="connsiteY24" fmla="*/ 528918 h 2671483"/>
              <a:gd name="connsiteX25" fmla="*/ 1102659 w 2752165"/>
              <a:gd name="connsiteY25" fmla="*/ 582706 h 2671483"/>
              <a:gd name="connsiteX26" fmla="*/ 1021976 w 2752165"/>
              <a:gd name="connsiteY26" fmla="*/ 645459 h 2671483"/>
              <a:gd name="connsiteX27" fmla="*/ 950259 w 2752165"/>
              <a:gd name="connsiteY27" fmla="*/ 744071 h 2671483"/>
              <a:gd name="connsiteX28" fmla="*/ 914400 w 2752165"/>
              <a:gd name="connsiteY28" fmla="*/ 788895 h 2671483"/>
              <a:gd name="connsiteX29" fmla="*/ 887506 w 2752165"/>
              <a:gd name="connsiteY29" fmla="*/ 806824 h 2671483"/>
              <a:gd name="connsiteX30" fmla="*/ 851647 w 2752165"/>
              <a:gd name="connsiteY30" fmla="*/ 842683 h 2671483"/>
              <a:gd name="connsiteX31" fmla="*/ 833717 w 2752165"/>
              <a:gd name="connsiteY31" fmla="*/ 869577 h 2671483"/>
              <a:gd name="connsiteX32" fmla="*/ 806823 w 2752165"/>
              <a:gd name="connsiteY32" fmla="*/ 887506 h 2671483"/>
              <a:gd name="connsiteX33" fmla="*/ 779929 w 2752165"/>
              <a:gd name="connsiteY33" fmla="*/ 923365 h 2671483"/>
              <a:gd name="connsiteX34" fmla="*/ 735106 w 2752165"/>
              <a:gd name="connsiteY34" fmla="*/ 968189 h 2671483"/>
              <a:gd name="connsiteX35" fmla="*/ 672353 w 2752165"/>
              <a:gd name="connsiteY35" fmla="*/ 1039906 h 2671483"/>
              <a:gd name="connsiteX36" fmla="*/ 600635 w 2752165"/>
              <a:gd name="connsiteY36" fmla="*/ 1111624 h 2671483"/>
              <a:gd name="connsiteX37" fmla="*/ 564776 w 2752165"/>
              <a:gd name="connsiteY37" fmla="*/ 1147483 h 2671483"/>
              <a:gd name="connsiteX38" fmla="*/ 528917 w 2752165"/>
              <a:gd name="connsiteY38" fmla="*/ 1174377 h 2671483"/>
              <a:gd name="connsiteX39" fmla="*/ 484094 w 2752165"/>
              <a:gd name="connsiteY39" fmla="*/ 1237130 h 2671483"/>
              <a:gd name="connsiteX40" fmla="*/ 439270 w 2752165"/>
              <a:gd name="connsiteY40" fmla="*/ 1281953 h 2671483"/>
              <a:gd name="connsiteX41" fmla="*/ 385482 w 2752165"/>
              <a:gd name="connsiteY41" fmla="*/ 1362636 h 2671483"/>
              <a:gd name="connsiteX42" fmla="*/ 349623 w 2752165"/>
              <a:gd name="connsiteY42" fmla="*/ 1407459 h 2671483"/>
              <a:gd name="connsiteX43" fmla="*/ 322729 w 2752165"/>
              <a:gd name="connsiteY43" fmla="*/ 1452283 h 2671483"/>
              <a:gd name="connsiteX44" fmla="*/ 277906 w 2752165"/>
              <a:gd name="connsiteY44" fmla="*/ 1524000 h 2671483"/>
              <a:gd name="connsiteX45" fmla="*/ 268941 w 2752165"/>
              <a:gd name="connsiteY45" fmla="*/ 1568824 h 2671483"/>
              <a:gd name="connsiteX46" fmla="*/ 251012 w 2752165"/>
              <a:gd name="connsiteY46" fmla="*/ 1613648 h 2671483"/>
              <a:gd name="connsiteX47" fmla="*/ 224117 w 2752165"/>
              <a:gd name="connsiteY47" fmla="*/ 1694330 h 2671483"/>
              <a:gd name="connsiteX48" fmla="*/ 215153 w 2752165"/>
              <a:gd name="connsiteY48" fmla="*/ 1783977 h 2671483"/>
              <a:gd name="connsiteX49" fmla="*/ 206188 w 2752165"/>
              <a:gd name="connsiteY49" fmla="*/ 1918448 h 2671483"/>
              <a:gd name="connsiteX50" fmla="*/ 188259 w 2752165"/>
              <a:gd name="connsiteY50" fmla="*/ 1981200 h 2671483"/>
              <a:gd name="connsiteX51" fmla="*/ 134470 w 2752165"/>
              <a:gd name="connsiteY51" fmla="*/ 2115671 h 2671483"/>
              <a:gd name="connsiteX52" fmla="*/ 116541 w 2752165"/>
              <a:gd name="connsiteY52" fmla="*/ 2151530 h 2671483"/>
              <a:gd name="connsiteX53" fmla="*/ 107576 w 2752165"/>
              <a:gd name="connsiteY53" fmla="*/ 2187389 h 2671483"/>
              <a:gd name="connsiteX54" fmla="*/ 71717 w 2752165"/>
              <a:gd name="connsiteY54" fmla="*/ 2286000 h 2671483"/>
              <a:gd name="connsiteX55" fmla="*/ 53788 w 2752165"/>
              <a:gd name="connsiteY55" fmla="*/ 2348753 h 2671483"/>
              <a:gd name="connsiteX56" fmla="*/ 35859 w 2752165"/>
              <a:gd name="connsiteY56" fmla="*/ 2375648 h 2671483"/>
              <a:gd name="connsiteX57" fmla="*/ 17929 w 2752165"/>
              <a:gd name="connsiteY57" fmla="*/ 2447365 h 2671483"/>
              <a:gd name="connsiteX58" fmla="*/ 0 w 2752165"/>
              <a:gd name="connsiteY58" fmla="*/ 2554942 h 2671483"/>
              <a:gd name="connsiteX59" fmla="*/ 26894 w 2752165"/>
              <a:gd name="connsiteY59" fmla="*/ 2617695 h 2671483"/>
              <a:gd name="connsiteX60" fmla="*/ 44823 w 2752165"/>
              <a:gd name="connsiteY60" fmla="*/ 2671483 h 2671483"/>
              <a:gd name="connsiteX61" fmla="*/ 197223 w 2752165"/>
              <a:gd name="connsiteY61" fmla="*/ 2653553 h 2671483"/>
              <a:gd name="connsiteX62" fmla="*/ 268941 w 2752165"/>
              <a:gd name="connsiteY62" fmla="*/ 2635624 h 2671483"/>
              <a:gd name="connsiteX63" fmla="*/ 528917 w 2752165"/>
              <a:gd name="connsiteY63" fmla="*/ 2626659 h 2671483"/>
              <a:gd name="connsiteX64" fmla="*/ 600635 w 2752165"/>
              <a:gd name="connsiteY64" fmla="*/ 2617695 h 2671483"/>
              <a:gd name="connsiteX65" fmla="*/ 582706 w 2752165"/>
              <a:gd name="connsiteY65" fmla="*/ 2492189 h 2671483"/>
              <a:gd name="connsiteX66" fmla="*/ 591670 w 2752165"/>
              <a:gd name="connsiteY66" fmla="*/ 2232212 h 2671483"/>
              <a:gd name="connsiteX67" fmla="*/ 609600 w 2752165"/>
              <a:gd name="connsiteY67" fmla="*/ 2196353 h 2671483"/>
              <a:gd name="connsiteX68" fmla="*/ 618565 w 2752165"/>
              <a:gd name="connsiteY68" fmla="*/ 2160495 h 2671483"/>
              <a:gd name="connsiteX69" fmla="*/ 645459 w 2752165"/>
              <a:gd name="connsiteY69" fmla="*/ 2106706 h 2671483"/>
              <a:gd name="connsiteX70" fmla="*/ 654423 w 2752165"/>
              <a:gd name="connsiteY70" fmla="*/ 2079812 h 2671483"/>
              <a:gd name="connsiteX71" fmla="*/ 681317 w 2752165"/>
              <a:gd name="connsiteY71" fmla="*/ 2026024 h 2671483"/>
              <a:gd name="connsiteX72" fmla="*/ 699247 w 2752165"/>
              <a:gd name="connsiteY72" fmla="*/ 1981200 h 2671483"/>
              <a:gd name="connsiteX73" fmla="*/ 735106 w 2752165"/>
              <a:gd name="connsiteY73" fmla="*/ 1891553 h 2671483"/>
              <a:gd name="connsiteX74" fmla="*/ 744070 w 2752165"/>
              <a:gd name="connsiteY74" fmla="*/ 1846730 h 2671483"/>
              <a:gd name="connsiteX75" fmla="*/ 797859 w 2752165"/>
              <a:gd name="connsiteY75" fmla="*/ 1748118 h 2671483"/>
              <a:gd name="connsiteX76" fmla="*/ 815788 w 2752165"/>
              <a:gd name="connsiteY76" fmla="*/ 1712259 h 2671483"/>
              <a:gd name="connsiteX77" fmla="*/ 824753 w 2752165"/>
              <a:gd name="connsiteY77" fmla="*/ 1685365 h 2671483"/>
              <a:gd name="connsiteX78" fmla="*/ 860612 w 2752165"/>
              <a:gd name="connsiteY78" fmla="*/ 1640542 h 2671483"/>
              <a:gd name="connsiteX79" fmla="*/ 878541 w 2752165"/>
              <a:gd name="connsiteY79" fmla="*/ 1622612 h 2671483"/>
              <a:gd name="connsiteX80" fmla="*/ 914400 w 2752165"/>
              <a:gd name="connsiteY80" fmla="*/ 1559859 h 2671483"/>
              <a:gd name="connsiteX81" fmla="*/ 941294 w 2752165"/>
              <a:gd name="connsiteY81" fmla="*/ 1532965 h 2671483"/>
              <a:gd name="connsiteX82" fmla="*/ 986117 w 2752165"/>
              <a:gd name="connsiteY82" fmla="*/ 1497106 h 2671483"/>
              <a:gd name="connsiteX83" fmla="*/ 1013012 w 2752165"/>
              <a:gd name="connsiteY83" fmla="*/ 1461248 h 2671483"/>
              <a:gd name="connsiteX84" fmla="*/ 1039906 w 2752165"/>
              <a:gd name="connsiteY84" fmla="*/ 1434353 h 2671483"/>
              <a:gd name="connsiteX85" fmla="*/ 1075765 w 2752165"/>
              <a:gd name="connsiteY85" fmla="*/ 1380565 h 2671483"/>
              <a:gd name="connsiteX86" fmla="*/ 1102659 w 2752165"/>
              <a:gd name="connsiteY86" fmla="*/ 1353671 h 2671483"/>
              <a:gd name="connsiteX87" fmla="*/ 1165412 w 2752165"/>
              <a:gd name="connsiteY87" fmla="*/ 1272989 h 2671483"/>
              <a:gd name="connsiteX88" fmla="*/ 1201270 w 2752165"/>
              <a:gd name="connsiteY88" fmla="*/ 1228165 h 2671483"/>
              <a:gd name="connsiteX89" fmla="*/ 1228165 w 2752165"/>
              <a:gd name="connsiteY89" fmla="*/ 1201271 h 2671483"/>
              <a:gd name="connsiteX90" fmla="*/ 1264023 w 2752165"/>
              <a:gd name="connsiteY90" fmla="*/ 1174377 h 2671483"/>
              <a:gd name="connsiteX91" fmla="*/ 1281953 w 2752165"/>
              <a:gd name="connsiteY91" fmla="*/ 1156448 h 2671483"/>
              <a:gd name="connsiteX92" fmla="*/ 1353670 w 2752165"/>
              <a:gd name="connsiteY92" fmla="*/ 1102659 h 2671483"/>
              <a:gd name="connsiteX93" fmla="*/ 1398494 w 2752165"/>
              <a:gd name="connsiteY93" fmla="*/ 1048871 h 2671483"/>
              <a:gd name="connsiteX94" fmla="*/ 1506070 w 2752165"/>
              <a:gd name="connsiteY94" fmla="*/ 959224 h 2671483"/>
              <a:gd name="connsiteX95" fmla="*/ 1550894 w 2752165"/>
              <a:gd name="connsiteY95" fmla="*/ 923365 h 2671483"/>
              <a:gd name="connsiteX96" fmla="*/ 1577788 w 2752165"/>
              <a:gd name="connsiteY96" fmla="*/ 896471 h 2671483"/>
              <a:gd name="connsiteX97" fmla="*/ 1622612 w 2752165"/>
              <a:gd name="connsiteY97" fmla="*/ 869577 h 2671483"/>
              <a:gd name="connsiteX98" fmla="*/ 1649506 w 2752165"/>
              <a:gd name="connsiteY98" fmla="*/ 851648 h 2671483"/>
              <a:gd name="connsiteX99" fmla="*/ 1667435 w 2752165"/>
              <a:gd name="connsiteY99" fmla="*/ 833718 h 2671483"/>
              <a:gd name="connsiteX100" fmla="*/ 1739153 w 2752165"/>
              <a:gd name="connsiteY100" fmla="*/ 797859 h 2671483"/>
              <a:gd name="connsiteX101" fmla="*/ 1766047 w 2752165"/>
              <a:gd name="connsiteY101" fmla="*/ 779930 h 2671483"/>
              <a:gd name="connsiteX102" fmla="*/ 1846729 w 2752165"/>
              <a:gd name="connsiteY102" fmla="*/ 744071 h 2671483"/>
              <a:gd name="connsiteX103" fmla="*/ 1873623 w 2752165"/>
              <a:gd name="connsiteY103" fmla="*/ 717177 h 2671483"/>
              <a:gd name="connsiteX104" fmla="*/ 1900517 w 2752165"/>
              <a:gd name="connsiteY104" fmla="*/ 708212 h 2671483"/>
              <a:gd name="connsiteX105" fmla="*/ 1945341 w 2752165"/>
              <a:gd name="connsiteY105" fmla="*/ 681318 h 2671483"/>
              <a:gd name="connsiteX106" fmla="*/ 1972235 w 2752165"/>
              <a:gd name="connsiteY106" fmla="*/ 672353 h 2671483"/>
              <a:gd name="connsiteX107" fmla="*/ 2043953 w 2752165"/>
              <a:gd name="connsiteY107" fmla="*/ 627530 h 2671483"/>
              <a:gd name="connsiteX108" fmla="*/ 2142565 w 2752165"/>
              <a:gd name="connsiteY108" fmla="*/ 582706 h 2671483"/>
              <a:gd name="connsiteX109" fmla="*/ 2178423 w 2752165"/>
              <a:gd name="connsiteY109" fmla="*/ 573742 h 2671483"/>
              <a:gd name="connsiteX110" fmla="*/ 2303929 w 2752165"/>
              <a:gd name="connsiteY110" fmla="*/ 555812 h 2671483"/>
              <a:gd name="connsiteX111" fmla="*/ 2411506 w 2752165"/>
              <a:gd name="connsiteY111" fmla="*/ 537883 h 2671483"/>
              <a:gd name="connsiteX112" fmla="*/ 2456329 w 2752165"/>
              <a:gd name="connsiteY112" fmla="*/ 519953 h 2671483"/>
              <a:gd name="connsiteX113" fmla="*/ 2545976 w 2752165"/>
              <a:gd name="connsiteY113" fmla="*/ 502024 h 2671483"/>
              <a:gd name="connsiteX114" fmla="*/ 2590800 w 2752165"/>
              <a:gd name="connsiteY114" fmla="*/ 493059 h 2671483"/>
              <a:gd name="connsiteX115" fmla="*/ 2698376 w 2752165"/>
              <a:gd name="connsiteY115" fmla="*/ 475130 h 2671483"/>
              <a:gd name="connsiteX116" fmla="*/ 2734235 w 2752165"/>
              <a:gd name="connsiteY116" fmla="*/ 493059 h 2671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2752165" h="2671483">
                <a:moveTo>
                  <a:pt x="2734235" y="493059"/>
                </a:moveTo>
                <a:cubicBezTo>
                  <a:pt x="2739326" y="467607"/>
                  <a:pt x="2752165" y="407723"/>
                  <a:pt x="2752165" y="385483"/>
                </a:cubicBezTo>
                <a:cubicBezTo>
                  <a:pt x="2752165" y="361391"/>
                  <a:pt x="2747510" y="337468"/>
                  <a:pt x="2743200" y="313765"/>
                </a:cubicBezTo>
                <a:cubicBezTo>
                  <a:pt x="2741510" y="304468"/>
                  <a:pt x="2739477" y="294734"/>
                  <a:pt x="2734235" y="286871"/>
                </a:cubicBezTo>
                <a:cubicBezTo>
                  <a:pt x="2727202" y="276322"/>
                  <a:pt x="2716306" y="268942"/>
                  <a:pt x="2707341" y="259977"/>
                </a:cubicBezTo>
                <a:cubicBezTo>
                  <a:pt x="2704353" y="245036"/>
                  <a:pt x="2700881" y="230183"/>
                  <a:pt x="2698376" y="215153"/>
                </a:cubicBezTo>
                <a:cubicBezTo>
                  <a:pt x="2688365" y="155084"/>
                  <a:pt x="2691695" y="141322"/>
                  <a:pt x="2671482" y="80683"/>
                </a:cubicBezTo>
                <a:lnTo>
                  <a:pt x="2644588" y="0"/>
                </a:lnTo>
                <a:cubicBezTo>
                  <a:pt x="2623670" y="2988"/>
                  <a:pt x="2602424" y="4214"/>
                  <a:pt x="2581835" y="8965"/>
                </a:cubicBezTo>
                <a:cubicBezTo>
                  <a:pt x="2563420" y="13215"/>
                  <a:pt x="2546689" y="23788"/>
                  <a:pt x="2528047" y="26895"/>
                </a:cubicBezTo>
                <a:cubicBezTo>
                  <a:pt x="2492553" y="32811"/>
                  <a:pt x="2456329" y="32871"/>
                  <a:pt x="2420470" y="35859"/>
                </a:cubicBezTo>
                <a:cubicBezTo>
                  <a:pt x="2405529" y="38847"/>
                  <a:pt x="2390775" y="43009"/>
                  <a:pt x="2375647" y="44824"/>
                </a:cubicBezTo>
                <a:cubicBezTo>
                  <a:pt x="2316012" y="51980"/>
                  <a:pt x="2256097" y="56573"/>
                  <a:pt x="2196353" y="62753"/>
                </a:cubicBezTo>
                <a:cubicBezTo>
                  <a:pt x="2169437" y="65537"/>
                  <a:pt x="2142458" y="67891"/>
                  <a:pt x="2115670" y="71718"/>
                </a:cubicBezTo>
                <a:cubicBezTo>
                  <a:pt x="2022913" y="84969"/>
                  <a:pt x="2118953" y="73831"/>
                  <a:pt x="2026023" y="98612"/>
                </a:cubicBezTo>
                <a:cubicBezTo>
                  <a:pt x="1996578" y="106464"/>
                  <a:pt x="1965678" y="108170"/>
                  <a:pt x="1936376" y="116542"/>
                </a:cubicBezTo>
                <a:cubicBezTo>
                  <a:pt x="1850458" y="141089"/>
                  <a:pt x="1895210" y="131773"/>
                  <a:pt x="1801906" y="143436"/>
                </a:cubicBezTo>
                <a:cubicBezTo>
                  <a:pt x="1682956" y="192998"/>
                  <a:pt x="1732016" y="178837"/>
                  <a:pt x="1658470" y="197224"/>
                </a:cubicBezTo>
                <a:cubicBezTo>
                  <a:pt x="1649505" y="203200"/>
                  <a:pt x="1641062" y="210045"/>
                  <a:pt x="1631576" y="215153"/>
                </a:cubicBezTo>
                <a:cubicBezTo>
                  <a:pt x="1602160" y="230992"/>
                  <a:pt x="1568017" y="239106"/>
                  <a:pt x="1541929" y="259977"/>
                </a:cubicBezTo>
                <a:cubicBezTo>
                  <a:pt x="1477896" y="311205"/>
                  <a:pt x="1518617" y="281909"/>
                  <a:pt x="1452282" y="322730"/>
                </a:cubicBezTo>
                <a:lnTo>
                  <a:pt x="1380565" y="367553"/>
                </a:lnTo>
                <a:cubicBezTo>
                  <a:pt x="1365725" y="376685"/>
                  <a:pt x="1348062" y="382127"/>
                  <a:pt x="1335741" y="394448"/>
                </a:cubicBezTo>
                <a:cubicBezTo>
                  <a:pt x="1270844" y="459343"/>
                  <a:pt x="1327599" y="407277"/>
                  <a:pt x="1272988" y="448236"/>
                </a:cubicBezTo>
                <a:cubicBezTo>
                  <a:pt x="1171623" y="524260"/>
                  <a:pt x="1226755" y="493765"/>
                  <a:pt x="1156447" y="528918"/>
                </a:cubicBezTo>
                <a:cubicBezTo>
                  <a:pt x="1133437" y="563431"/>
                  <a:pt x="1142688" y="556020"/>
                  <a:pt x="1102659" y="582706"/>
                </a:cubicBezTo>
                <a:cubicBezTo>
                  <a:pt x="1071029" y="603793"/>
                  <a:pt x="1043294" y="611350"/>
                  <a:pt x="1021976" y="645459"/>
                </a:cubicBezTo>
                <a:cubicBezTo>
                  <a:pt x="918380" y="811215"/>
                  <a:pt x="1020496" y="659787"/>
                  <a:pt x="950259" y="744071"/>
                </a:cubicBezTo>
                <a:cubicBezTo>
                  <a:pt x="926966" y="772023"/>
                  <a:pt x="940477" y="768033"/>
                  <a:pt x="914400" y="788895"/>
                </a:cubicBezTo>
                <a:cubicBezTo>
                  <a:pt x="905987" y="795626"/>
                  <a:pt x="895686" y="799812"/>
                  <a:pt x="887506" y="806824"/>
                </a:cubicBezTo>
                <a:cubicBezTo>
                  <a:pt x="874671" y="817825"/>
                  <a:pt x="862648" y="829849"/>
                  <a:pt x="851647" y="842683"/>
                </a:cubicBezTo>
                <a:cubicBezTo>
                  <a:pt x="844635" y="850863"/>
                  <a:pt x="841336" y="861958"/>
                  <a:pt x="833717" y="869577"/>
                </a:cubicBezTo>
                <a:cubicBezTo>
                  <a:pt x="826098" y="877195"/>
                  <a:pt x="815788" y="881530"/>
                  <a:pt x="806823" y="887506"/>
                </a:cubicBezTo>
                <a:cubicBezTo>
                  <a:pt x="797858" y="899459"/>
                  <a:pt x="789855" y="912198"/>
                  <a:pt x="779929" y="923365"/>
                </a:cubicBezTo>
                <a:cubicBezTo>
                  <a:pt x="765891" y="939158"/>
                  <a:pt x="746827" y="950608"/>
                  <a:pt x="735106" y="968189"/>
                </a:cubicBezTo>
                <a:cubicBezTo>
                  <a:pt x="656490" y="1086112"/>
                  <a:pt x="735567" y="982439"/>
                  <a:pt x="672353" y="1039906"/>
                </a:cubicBezTo>
                <a:cubicBezTo>
                  <a:pt x="647337" y="1062648"/>
                  <a:pt x="624541" y="1087718"/>
                  <a:pt x="600635" y="1111624"/>
                </a:cubicBezTo>
                <a:cubicBezTo>
                  <a:pt x="588682" y="1123577"/>
                  <a:pt x="578299" y="1137341"/>
                  <a:pt x="564776" y="1147483"/>
                </a:cubicBezTo>
                <a:lnTo>
                  <a:pt x="528917" y="1174377"/>
                </a:lnTo>
                <a:cubicBezTo>
                  <a:pt x="516064" y="1193657"/>
                  <a:pt x="498920" y="1220451"/>
                  <a:pt x="484094" y="1237130"/>
                </a:cubicBezTo>
                <a:cubicBezTo>
                  <a:pt x="470056" y="1252923"/>
                  <a:pt x="439270" y="1281953"/>
                  <a:pt x="439270" y="1281953"/>
                </a:cubicBezTo>
                <a:cubicBezTo>
                  <a:pt x="408925" y="1342645"/>
                  <a:pt x="435215" y="1296324"/>
                  <a:pt x="385482" y="1362636"/>
                </a:cubicBezTo>
                <a:cubicBezTo>
                  <a:pt x="351557" y="1407869"/>
                  <a:pt x="384042" y="1373042"/>
                  <a:pt x="349623" y="1407459"/>
                </a:cubicBezTo>
                <a:cubicBezTo>
                  <a:pt x="334056" y="1454164"/>
                  <a:pt x="350856" y="1417123"/>
                  <a:pt x="322729" y="1452283"/>
                </a:cubicBezTo>
                <a:cubicBezTo>
                  <a:pt x="311694" y="1466077"/>
                  <a:pt x="283565" y="1514569"/>
                  <a:pt x="277906" y="1524000"/>
                </a:cubicBezTo>
                <a:cubicBezTo>
                  <a:pt x="274918" y="1538941"/>
                  <a:pt x="273319" y="1554229"/>
                  <a:pt x="268941" y="1568824"/>
                </a:cubicBezTo>
                <a:cubicBezTo>
                  <a:pt x="264317" y="1584238"/>
                  <a:pt x="255246" y="1598123"/>
                  <a:pt x="251012" y="1613648"/>
                </a:cubicBezTo>
                <a:cubicBezTo>
                  <a:pt x="228715" y="1695404"/>
                  <a:pt x="258982" y="1642034"/>
                  <a:pt x="224117" y="1694330"/>
                </a:cubicBezTo>
                <a:cubicBezTo>
                  <a:pt x="221129" y="1724212"/>
                  <a:pt x="217548" y="1754041"/>
                  <a:pt x="215153" y="1783977"/>
                </a:cubicBezTo>
                <a:cubicBezTo>
                  <a:pt x="211571" y="1828757"/>
                  <a:pt x="210891" y="1873772"/>
                  <a:pt x="206188" y="1918448"/>
                </a:cubicBezTo>
                <a:cubicBezTo>
                  <a:pt x="204725" y="1932344"/>
                  <a:pt x="193607" y="1966493"/>
                  <a:pt x="188259" y="1981200"/>
                </a:cubicBezTo>
                <a:cubicBezTo>
                  <a:pt x="168706" y="2034972"/>
                  <a:pt x="157757" y="2064441"/>
                  <a:pt x="134470" y="2115671"/>
                </a:cubicBezTo>
                <a:cubicBezTo>
                  <a:pt x="128940" y="2127837"/>
                  <a:pt x="121233" y="2139017"/>
                  <a:pt x="116541" y="2151530"/>
                </a:cubicBezTo>
                <a:cubicBezTo>
                  <a:pt x="112215" y="2163066"/>
                  <a:pt x="111472" y="2175700"/>
                  <a:pt x="107576" y="2187389"/>
                </a:cubicBezTo>
                <a:cubicBezTo>
                  <a:pt x="64816" y="2315670"/>
                  <a:pt x="115656" y="2139538"/>
                  <a:pt x="71717" y="2286000"/>
                </a:cubicBezTo>
                <a:cubicBezTo>
                  <a:pt x="67406" y="2300371"/>
                  <a:pt x="61323" y="2333683"/>
                  <a:pt x="53788" y="2348753"/>
                </a:cubicBezTo>
                <a:cubicBezTo>
                  <a:pt x="48970" y="2358390"/>
                  <a:pt x="41835" y="2366683"/>
                  <a:pt x="35859" y="2375648"/>
                </a:cubicBezTo>
                <a:cubicBezTo>
                  <a:pt x="29882" y="2399554"/>
                  <a:pt x="21980" y="2423059"/>
                  <a:pt x="17929" y="2447365"/>
                </a:cubicBezTo>
                <a:lnTo>
                  <a:pt x="0" y="2554942"/>
                </a:lnTo>
                <a:cubicBezTo>
                  <a:pt x="28444" y="2597609"/>
                  <a:pt x="11106" y="2565069"/>
                  <a:pt x="26894" y="2617695"/>
                </a:cubicBezTo>
                <a:cubicBezTo>
                  <a:pt x="32325" y="2635797"/>
                  <a:pt x="44823" y="2671483"/>
                  <a:pt x="44823" y="2671483"/>
                </a:cubicBezTo>
                <a:cubicBezTo>
                  <a:pt x="80390" y="2667926"/>
                  <a:pt x="157585" y="2661481"/>
                  <a:pt x="197223" y="2653553"/>
                </a:cubicBezTo>
                <a:cubicBezTo>
                  <a:pt x="221386" y="2648720"/>
                  <a:pt x="244314" y="2636473"/>
                  <a:pt x="268941" y="2635624"/>
                </a:cubicBezTo>
                <a:lnTo>
                  <a:pt x="528917" y="2626659"/>
                </a:lnTo>
                <a:cubicBezTo>
                  <a:pt x="552823" y="2623671"/>
                  <a:pt x="587701" y="2638020"/>
                  <a:pt x="600635" y="2617695"/>
                </a:cubicBezTo>
                <a:cubicBezTo>
                  <a:pt x="611608" y="2600452"/>
                  <a:pt x="590270" y="2522448"/>
                  <a:pt x="582706" y="2492189"/>
                </a:cubicBezTo>
                <a:cubicBezTo>
                  <a:pt x="585694" y="2405530"/>
                  <a:pt x="583820" y="2318566"/>
                  <a:pt x="591670" y="2232212"/>
                </a:cubicBezTo>
                <a:cubicBezTo>
                  <a:pt x="592880" y="2218903"/>
                  <a:pt x="604907" y="2208866"/>
                  <a:pt x="609600" y="2196353"/>
                </a:cubicBezTo>
                <a:cubicBezTo>
                  <a:pt x="613926" y="2184817"/>
                  <a:pt x="613989" y="2171934"/>
                  <a:pt x="618565" y="2160495"/>
                </a:cubicBezTo>
                <a:cubicBezTo>
                  <a:pt x="626010" y="2141883"/>
                  <a:pt x="637318" y="2125024"/>
                  <a:pt x="645459" y="2106706"/>
                </a:cubicBezTo>
                <a:cubicBezTo>
                  <a:pt x="649297" y="2098071"/>
                  <a:pt x="650585" y="2088447"/>
                  <a:pt x="654423" y="2079812"/>
                </a:cubicBezTo>
                <a:cubicBezTo>
                  <a:pt x="662564" y="2061494"/>
                  <a:pt x="673022" y="2044273"/>
                  <a:pt x="681317" y="2026024"/>
                </a:cubicBezTo>
                <a:cubicBezTo>
                  <a:pt x="687976" y="2011374"/>
                  <a:pt x="692711" y="1995905"/>
                  <a:pt x="699247" y="1981200"/>
                </a:cubicBezTo>
                <a:cubicBezTo>
                  <a:pt x="722910" y="1927958"/>
                  <a:pt x="716794" y="1958698"/>
                  <a:pt x="735106" y="1891553"/>
                </a:cubicBezTo>
                <a:cubicBezTo>
                  <a:pt x="739115" y="1876853"/>
                  <a:pt x="738600" y="1860951"/>
                  <a:pt x="744070" y="1846730"/>
                </a:cubicBezTo>
                <a:cubicBezTo>
                  <a:pt x="779937" y="1753475"/>
                  <a:pt x="767042" y="1802048"/>
                  <a:pt x="797859" y="1748118"/>
                </a:cubicBezTo>
                <a:cubicBezTo>
                  <a:pt x="804489" y="1736515"/>
                  <a:pt x="810524" y="1724542"/>
                  <a:pt x="815788" y="1712259"/>
                </a:cubicBezTo>
                <a:cubicBezTo>
                  <a:pt x="819510" y="1703573"/>
                  <a:pt x="819745" y="1693378"/>
                  <a:pt x="824753" y="1685365"/>
                </a:cubicBezTo>
                <a:cubicBezTo>
                  <a:pt x="834894" y="1669140"/>
                  <a:pt x="848160" y="1655070"/>
                  <a:pt x="860612" y="1640542"/>
                </a:cubicBezTo>
                <a:cubicBezTo>
                  <a:pt x="866113" y="1634125"/>
                  <a:pt x="873853" y="1629645"/>
                  <a:pt x="878541" y="1622612"/>
                </a:cubicBezTo>
                <a:cubicBezTo>
                  <a:pt x="907769" y="1578769"/>
                  <a:pt x="883832" y="1596540"/>
                  <a:pt x="914400" y="1559859"/>
                </a:cubicBezTo>
                <a:cubicBezTo>
                  <a:pt x="922516" y="1550120"/>
                  <a:pt x="933178" y="1542705"/>
                  <a:pt x="941294" y="1532965"/>
                </a:cubicBezTo>
                <a:cubicBezTo>
                  <a:pt x="972486" y="1495535"/>
                  <a:pt x="941967" y="1511823"/>
                  <a:pt x="986117" y="1497106"/>
                </a:cubicBezTo>
                <a:cubicBezTo>
                  <a:pt x="995082" y="1485153"/>
                  <a:pt x="1003288" y="1472592"/>
                  <a:pt x="1013012" y="1461248"/>
                </a:cubicBezTo>
                <a:cubicBezTo>
                  <a:pt x="1021263" y="1451622"/>
                  <a:pt x="1032122" y="1444361"/>
                  <a:pt x="1039906" y="1434353"/>
                </a:cubicBezTo>
                <a:cubicBezTo>
                  <a:pt x="1053135" y="1417344"/>
                  <a:pt x="1060528" y="1395802"/>
                  <a:pt x="1075765" y="1380565"/>
                </a:cubicBezTo>
                <a:cubicBezTo>
                  <a:pt x="1084730" y="1371600"/>
                  <a:pt x="1094876" y="1363678"/>
                  <a:pt x="1102659" y="1353671"/>
                </a:cubicBezTo>
                <a:cubicBezTo>
                  <a:pt x="1177714" y="1257171"/>
                  <a:pt x="1104356" y="1334043"/>
                  <a:pt x="1165412" y="1272989"/>
                </a:cubicBezTo>
                <a:cubicBezTo>
                  <a:pt x="1180127" y="1228840"/>
                  <a:pt x="1163841" y="1259356"/>
                  <a:pt x="1201270" y="1228165"/>
                </a:cubicBezTo>
                <a:cubicBezTo>
                  <a:pt x="1211010" y="1220049"/>
                  <a:pt x="1218539" y="1209522"/>
                  <a:pt x="1228165" y="1201271"/>
                </a:cubicBezTo>
                <a:cubicBezTo>
                  <a:pt x="1239509" y="1191548"/>
                  <a:pt x="1252545" y="1183942"/>
                  <a:pt x="1264023" y="1174377"/>
                </a:cubicBezTo>
                <a:cubicBezTo>
                  <a:pt x="1270516" y="1168966"/>
                  <a:pt x="1275353" y="1161728"/>
                  <a:pt x="1281953" y="1156448"/>
                </a:cubicBezTo>
                <a:cubicBezTo>
                  <a:pt x="1370894" y="1085296"/>
                  <a:pt x="1218519" y="1220916"/>
                  <a:pt x="1353670" y="1102659"/>
                </a:cubicBezTo>
                <a:cubicBezTo>
                  <a:pt x="1421235" y="1043540"/>
                  <a:pt x="1345445" y="1107225"/>
                  <a:pt x="1398494" y="1048871"/>
                </a:cubicBezTo>
                <a:cubicBezTo>
                  <a:pt x="1466133" y="974468"/>
                  <a:pt x="1445320" y="989599"/>
                  <a:pt x="1506070" y="959224"/>
                </a:cubicBezTo>
                <a:cubicBezTo>
                  <a:pt x="1546170" y="899076"/>
                  <a:pt x="1498932" y="958007"/>
                  <a:pt x="1550894" y="923365"/>
                </a:cubicBezTo>
                <a:cubicBezTo>
                  <a:pt x="1561443" y="916332"/>
                  <a:pt x="1567646" y="904078"/>
                  <a:pt x="1577788" y="896471"/>
                </a:cubicBezTo>
                <a:cubicBezTo>
                  <a:pt x="1591728" y="886016"/>
                  <a:pt x="1607836" y="878812"/>
                  <a:pt x="1622612" y="869577"/>
                </a:cubicBezTo>
                <a:cubicBezTo>
                  <a:pt x="1631748" y="863867"/>
                  <a:pt x="1641093" y="858379"/>
                  <a:pt x="1649506" y="851648"/>
                </a:cubicBezTo>
                <a:cubicBezTo>
                  <a:pt x="1656106" y="846368"/>
                  <a:pt x="1660187" y="838067"/>
                  <a:pt x="1667435" y="833718"/>
                </a:cubicBezTo>
                <a:cubicBezTo>
                  <a:pt x="1690354" y="819967"/>
                  <a:pt x="1716914" y="812685"/>
                  <a:pt x="1739153" y="797859"/>
                </a:cubicBezTo>
                <a:cubicBezTo>
                  <a:pt x="1748118" y="791883"/>
                  <a:pt x="1756692" y="785275"/>
                  <a:pt x="1766047" y="779930"/>
                </a:cubicBezTo>
                <a:cubicBezTo>
                  <a:pt x="1795365" y="763177"/>
                  <a:pt x="1814705" y="756880"/>
                  <a:pt x="1846729" y="744071"/>
                </a:cubicBezTo>
                <a:cubicBezTo>
                  <a:pt x="1855694" y="735106"/>
                  <a:pt x="1863074" y="724210"/>
                  <a:pt x="1873623" y="717177"/>
                </a:cubicBezTo>
                <a:cubicBezTo>
                  <a:pt x="1881486" y="711935"/>
                  <a:pt x="1892065" y="712438"/>
                  <a:pt x="1900517" y="708212"/>
                </a:cubicBezTo>
                <a:cubicBezTo>
                  <a:pt x="1916102" y="700420"/>
                  <a:pt x="1929756" y="689110"/>
                  <a:pt x="1945341" y="681318"/>
                </a:cubicBezTo>
                <a:cubicBezTo>
                  <a:pt x="1953793" y="677092"/>
                  <a:pt x="1963783" y="676579"/>
                  <a:pt x="1972235" y="672353"/>
                </a:cubicBezTo>
                <a:cubicBezTo>
                  <a:pt x="2085856" y="615542"/>
                  <a:pt x="1965734" y="670195"/>
                  <a:pt x="2043953" y="627530"/>
                </a:cubicBezTo>
                <a:cubicBezTo>
                  <a:pt x="2082998" y="606232"/>
                  <a:pt x="2104854" y="593480"/>
                  <a:pt x="2142565" y="582706"/>
                </a:cubicBezTo>
                <a:cubicBezTo>
                  <a:pt x="2154411" y="579321"/>
                  <a:pt x="2166270" y="575767"/>
                  <a:pt x="2178423" y="573742"/>
                </a:cubicBezTo>
                <a:cubicBezTo>
                  <a:pt x="2220108" y="566794"/>
                  <a:pt x="2303929" y="555812"/>
                  <a:pt x="2303929" y="555812"/>
                </a:cubicBezTo>
                <a:cubicBezTo>
                  <a:pt x="2383764" y="529202"/>
                  <a:pt x="2243343" y="573919"/>
                  <a:pt x="2411506" y="537883"/>
                </a:cubicBezTo>
                <a:cubicBezTo>
                  <a:pt x="2427241" y="534511"/>
                  <a:pt x="2440780" y="524099"/>
                  <a:pt x="2456329" y="519953"/>
                </a:cubicBezTo>
                <a:cubicBezTo>
                  <a:pt x="2485774" y="512101"/>
                  <a:pt x="2516094" y="508000"/>
                  <a:pt x="2545976" y="502024"/>
                </a:cubicBezTo>
                <a:cubicBezTo>
                  <a:pt x="2560917" y="499036"/>
                  <a:pt x="2575770" y="495564"/>
                  <a:pt x="2590800" y="493059"/>
                </a:cubicBezTo>
                <a:cubicBezTo>
                  <a:pt x="2626659" y="487083"/>
                  <a:pt x="2663888" y="486626"/>
                  <a:pt x="2698376" y="475130"/>
                </a:cubicBezTo>
                <a:lnTo>
                  <a:pt x="2734235" y="49305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9" name="Freeform: Mastery">
            <a:hlinkClick r:id="rId38" action="ppaction://hlinksldjump"/>
            <a:extLst>
              <a:ext uri="{FF2B5EF4-FFF2-40B4-BE49-F238E27FC236}">
                <a16:creationId xmlns:a16="http://schemas.microsoft.com/office/drawing/2014/main" id="{FAE90A6D-F006-4754-84D2-2E55F65738E1}"/>
              </a:ext>
            </a:extLst>
          </p:cNvPr>
          <p:cNvSpPr/>
          <p:nvPr/>
        </p:nvSpPr>
        <p:spPr>
          <a:xfrm rot="10851307">
            <a:off x="8069650" y="3539085"/>
            <a:ext cx="2752165" cy="2671483"/>
          </a:xfrm>
          <a:custGeom>
            <a:avLst/>
            <a:gdLst>
              <a:gd name="connsiteX0" fmla="*/ 2734235 w 2752165"/>
              <a:gd name="connsiteY0" fmla="*/ 493059 h 2671483"/>
              <a:gd name="connsiteX1" fmla="*/ 2752165 w 2752165"/>
              <a:gd name="connsiteY1" fmla="*/ 385483 h 2671483"/>
              <a:gd name="connsiteX2" fmla="*/ 2743200 w 2752165"/>
              <a:gd name="connsiteY2" fmla="*/ 313765 h 2671483"/>
              <a:gd name="connsiteX3" fmla="*/ 2734235 w 2752165"/>
              <a:gd name="connsiteY3" fmla="*/ 286871 h 2671483"/>
              <a:gd name="connsiteX4" fmla="*/ 2707341 w 2752165"/>
              <a:gd name="connsiteY4" fmla="*/ 259977 h 2671483"/>
              <a:gd name="connsiteX5" fmla="*/ 2698376 w 2752165"/>
              <a:gd name="connsiteY5" fmla="*/ 215153 h 2671483"/>
              <a:gd name="connsiteX6" fmla="*/ 2671482 w 2752165"/>
              <a:gd name="connsiteY6" fmla="*/ 80683 h 2671483"/>
              <a:gd name="connsiteX7" fmla="*/ 2644588 w 2752165"/>
              <a:gd name="connsiteY7" fmla="*/ 0 h 2671483"/>
              <a:gd name="connsiteX8" fmla="*/ 2581835 w 2752165"/>
              <a:gd name="connsiteY8" fmla="*/ 8965 h 2671483"/>
              <a:gd name="connsiteX9" fmla="*/ 2528047 w 2752165"/>
              <a:gd name="connsiteY9" fmla="*/ 26895 h 2671483"/>
              <a:gd name="connsiteX10" fmla="*/ 2420470 w 2752165"/>
              <a:gd name="connsiteY10" fmla="*/ 35859 h 2671483"/>
              <a:gd name="connsiteX11" fmla="*/ 2375647 w 2752165"/>
              <a:gd name="connsiteY11" fmla="*/ 44824 h 2671483"/>
              <a:gd name="connsiteX12" fmla="*/ 2196353 w 2752165"/>
              <a:gd name="connsiteY12" fmla="*/ 62753 h 2671483"/>
              <a:gd name="connsiteX13" fmla="*/ 2115670 w 2752165"/>
              <a:gd name="connsiteY13" fmla="*/ 71718 h 2671483"/>
              <a:gd name="connsiteX14" fmla="*/ 2026023 w 2752165"/>
              <a:gd name="connsiteY14" fmla="*/ 98612 h 2671483"/>
              <a:gd name="connsiteX15" fmla="*/ 1936376 w 2752165"/>
              <a:gd name="connsiteY15" fmla="*/ 116542 h 2671483"/>
              <a:gd name="connsiteX16" fmla="*/ 1801906 w 2752165"/>
              <a:gd name="connsiteY16" fmla="*/ 143436 h 2671483"/>
              <a:gd name="connsiteX17" fmla="*/ 1658470 w 2752165"/>
              <a:gd name="connsiteY17" fmla="*/ 197224 h 2671483"/>
              <a:gd name="connsiteX18" fmla="*/ 1631576 w 2752165"/>
              <a:gd name="connsiteY18" fmla="*/ 215153 h 2671483"/>
              <a:gd name="connsiteX19" fmla="*/ 1541929 w 2752165"/>
              <a:gd name="connsiteY19" fmla="*/ 259977 h 2671483"/>
              <a:gd name="connsiteX20" fmla="*/ 1452282 w 2752165"/>
              <a:gd name="connsiteY20" fmla="*/ 322730 h 2671483"/>
              <a:gd name="connsiteX21" fmla="*/ 1380565 w 2752165"/>
              <a:gd name="connsiteY21" fmla="*/ 367553 h 2671483"/>
              <a:gd name="connsiteX22" fmla="*/ 1335741 w 2752165"/>
              <a:gd name="connsiteY22" fmla="*/ 394448 h 2671483"/>
              <a:gd name="connsiteX23" fmla="*/ 1272988 w 2752165"/>
              <a:gd name="connsiteY23" fmla="*/ 448236 h 2671483"/>
              <a:gd name="connsiteX24" fmla="*/ 1156447 w 2752165"/>
              <a:gd name="connsiteY24" fmla="*/ 528918 h 2671483"/>
              <a:gd name="connsiteX25" fmla="*/ 1102659 w 2752165"/>
              <a:gd name="connsiteY25" fmla="*/ 582706 h 2671483"/>
              <a:gd name="connsiteX26" fmla="*/ 1021976 w 2752165"/>
              <a:gd name="connsiteY26" fmla="*/ 645459 h 2671483"/>
              <a:gd name="connsiteX27" fmla="*/ 950259 w 2752165"/>
              <a:gd name="connsiteY27" fmla="*/ 744071 h 2671483"/>
              <a:gd name="connsiteX28" fmla="*/ 914400 w 2752165"/>
              <a:gd name="connsiteY28" fmla="*/ 788895 h 2671483"/>
              <a:gd name="connsiteX29" fmla="*/ 887506 w 2752165"/>
              <a:gd name="connsiteY29" fmla="*/ 806824 h 2671483"/>
              <a:gd name="connsiteX30" fmla="*/ 851647 w 2752165"/>
              <a:gd name="connsiteY30" fmla="*/ 842683 h 2671483"/>
              <a:gd name="connsiteX31" fmla="*/ 833717 w 2752165"/>
              <a:gd name="connsiteY31" fmla="*/ 869577 h 2671483"/>
              <a:gd name="connsiteX32" fmla="*/ 806823 w 2752165"/>
              <a:gd name="connsiteY32" fmla="*/ 887506 h 2671483"/>
              <a:gd name="connsiteX33" fmla="*/ 779929 w 2752165"/>
              <a:gd name="connsiteY33" fmla="*/ 923365 h 2671483"/>
              <a:gd name="connsiteX34" fmla="*/ 735106 w 2752165"/>
              <a:gd name="connsiteY34" fmla="*/ 968189 h 2671483"/>
              <a:gd name="connsiteX35" fmla="*/ 672353 w 2752165"/>
              <a:gd name="connsiteY35" fmla="*/ 1039906 h 2671483"/>
              <a:gd name="connsiteX36" fmla="*/ 600635 w 2752165"/>
              <a:gd name="connsiteY36" fmla="*/ 1111624 h 2671483"/>
              <a:gd name="connsiteX37" fmla="*/ 564776 w 2752165"/>
              <a:gd name="connsiteY37" fmla="*/ 1147483 h 2671483"/>
              <a:gd name="connsiteX38" fmla="*/ 528917 w 2752165"/>
              <a:gd name="connsiteY38" fmla="*/ 1174377 h 2671483"/>
              <a:gd name="connsiteX39" fmla="*/ 484094 w 2752165"/>
              <a:gd name="connsiteY39" fmla="*/ 1237130 h 2671483"/>
              <a:gd name="connsiteX40" fmla="*/ 439270 w 2752165"/>
              <a:gd name="connsiteY40" fmla="*/ 1281953 h 2671483"/>
              <a:gd name="connsiteX41" fmla="*/ 385482 w 2752165"/>
              <a:gd name="connsiteY41" fmla="*/ 1362636 h 2671483"/>
              <a:gd name="connsiteX42" fmla="*/ 349623 w 2752165"/>
              <a:gd name="connsiteY42" fmla="*/ 1407459 h 2671483"/>
              <a:gd name="connsiteX43" fmla="*/ 322729 w 2752165"/>
              <a:gd name="connsiteY43" fmla="*/ 1452283 h 2671483"/>
              <a:gd name="connsiteX44" fmla="*/ 277906 w 2752165"/>
              <a:gd name="connsiteY44" fmla="*/ 1524000 h 2671483"/>
              <a:gd name="connsiteX45" fmla="*/ 268941 w 2752165"/>
              <a:gd name="connsiteY45" fmla="*/ 1568824 h 2671483"/>
              <a:gd name="connsiteX46" fmla="*/ 251012 w 2752165"/>
              <a:gd name="connsiteY46" fmla="*/ 1613648 h 2671483"/>
              <a:gd name="connsiteX47" fmla="*/ 224117 w 2752165"/>
              <a:gd name="connsiteY47" fmla="*/ 1694330 h 2671483"/>
              <a:gd name="connsiteX48" fmla="*/ 215153 w 2752165"/>
              <a:gd name="connsiteY48" fmla="*/ 1783977 h 2671483"/>
              <a:gd name="connsiteX49" fmla="*/ 206188 w 2752165"/>
              <a:gd name="connsiteY49" fmla="*/ 1918448 h 2671483"/>
              <a:gd name="connsiteX50" fmla="*/ 188259 w 2752165"/>
              <a:gd name="connsiteY50" fmla="*/ 1981200 h 2671483"/>
              <a:gd name="connsiteX51" fmla="*/ 134470 w 2752165"/>
              <a:gd name="connsiteY51" fmla="*/ 2115671 h 2671483"/>
              <a:gd name="connsiteX52" fmla="*/ 116541 w 2752165"/>
              <a:gd name="connsiteY52" fmla="*/ 2151530 h 2671483"/>
              <a:gd name="connsiteX53" fmla="*/ 107576 w 2752165"/>
              <a:gd name="connsiteY53" fmla="*/ 2187389 h 2671483"/>
              <a:gd name="connsiteX54" fmla="*/ 71717 w 2752165"/>
              <a:gd name="connsiteY54" fmla="*/ 2286000 h 2671483"/>
              <a:gd name="connsiteX55" fmla="*/ 53788 w 2752165"/>
              <a:gd name="connsiteY55" fmla="*/ 2348753 h 2671483"/>
              <a:gd name="connsiteX56" fmla="*/ 35859 w 2752165"/>
              <a:gd name="connsiteY56" fmla="*/ 2375648 h 2671483"/>
              <a:gd name="connsiteX57" fmla="*/ 17929 w 2752165"/>
              <a:gd name="connsiteY57" fmla="*/ 2447365 h 2671483"/>
              <a:gd name="connsiteX58" fmla="*/ 0 w 2752165"/>
              <a:gd name="connsiteY58" fmla="*/ 2554942 h 2671483"/>
              <a:gd name="connsiteX59" fmla="*/ 26894 w 2752165"/>
              <a:gd name="connsiteY59" fmla="*/ 2617695 h 2671483"/>
              <a:gd name="connsiteX60" fmla="*/ 44823 w 2752165"/>
              <a:gd name="connsiteY60" fmla="*/ 2671483 h 2671483"/>
              <a:gd name="connsiteX61" fmla="*/ 197223 w 2752165"/>
              <a:gd name="connsiteY61" fmla="*/ 2653553 h 2671483"/>
              <a:gd name="connsiteX62" fmla="*/ 268941 w 2752165"/>
              <a:gd name="connsiteY62" fmla="*/ 2635624 h 2671483"/>
              <a:gd name="connsiteX63" fmla="*/ 528917 w 2752165"/>
              <a:gd name="connsiteY63" fmla="*/ 2626659 h 2671483"/>
              <a:gd name="connsiteX64" fmla="*/ 600635 w 2752165"/>
              <a:gd name="connsiteY64" fmla="*/ 2617695 h 2671483"/>
              <a:gd name="connsiteX65" fmla="*/ 582706 w 2752165"/>
              <a:gd name="connsiteY65" fmla="*/ 2492189 h 2671483"/>
              <a:gd name="connsiteX66" fmla="*/ 591670 w 2752165"/>
              <a:gd name="connsiteY66" fmla="*/ 2232212 h 2671483"/>
              <a:gd name="connsiteX67" fmla="*/ 609600 w 2752165"/>
              <a:gd name="connsiteY67" fmla="*/ 2196353 h 2671483"/>
              <a:gd name="connsiteX68" fmla="*/ 618565 w 2752165"/>
              <a:gd name="connsiteY68" fmla="*/ 2160495 h 2671483"/>
              <a:gd name="connsiteX69" fmla="*/ 645459 w 2752165"/>
              <a:gd name="connsiteY69" fmla="*/ 2106706 h 2671483"/>
              <a:gd name="connsiteX70" fmla="*/ 654423 w 2752165"/>
              <a:gd name="connsiteY70" fmla="*/ 2079812 h 2671483"/>
              <a:gd name="connsiteX71" fmla="*/ 681317 w 2752165"/>
              <a:gd name="connsiteY71" fmla="*/ 2026024 h 2671483"/>
              <a:gd name="connsiteX72" fmla="*/ 699247 w 2752165"/>
              <a:gd name="connsiteY72" fmla="*/ 1981200 h 2671483"/>
              <a:gd name="connsiteX73" fmla="*/ 735106 w 2752165"/>
              <a:gd name="connsiteY73" fmla="*/ 1891553 h 2671483"/>
              <a:gd name="connsiteX74" fmla="*/ 744070 w 2752165"/>
              <a:gd name="connsiteY74" fmla="*/ 1846730 h 2671483"/>
              <a:gd name="connsiteX75" fmla="*/ 797859 w 2752165"/>
              <a:gd name="connsiteY75" fmla="*/ 1748118 h 2671483"/>
              <a:gd name="connsiteX76" fmla="*/ 815788 w 2752165"/>
              <a:gd name="connsiteY76" fmla="*/ 1712259 h 2671483"/>
              <a:gd name="connsiteX77" fmla="*/ 824753 w 2752165"/>
              <a:gd name="connsiteY77" fmla="*/ 1685365 h 2671483"/>
              <a:gd name="connsiteX78" fmla="*/ 860612 w 2752165"/>
              <a:gd name="connsiteY78" fmla="*/ 1640542 h 2671483"/>
              <a:gd name="connsiteX79" fmla="*/ 878541 w 2752165"/>
              <a:gd name="connsiteY79" fmla="*/ 1622612 h 2671483"/>
              <a:gd name="connsiteX80" fmla="*/ 914400 w 2752165"/>
              <a:gd name="connsiteY80" fmla="*/ 1559859 h 2671483"/>
              <a:gd name="connsiteX81" fmla="*/ 941294 w 2752165"/>
              <a:gd name="connsiteY81" fmla="*/ 1532965 h 2671483"/>
              <a:gd name="connsiteX82" fmla="*/ 986117 w 2752165"/>
              <a:gd name="connsiteY82" fmla="*/ 1497106 h 2671483"/>
              <a:gd name="connsiteX83" fmla="*/ 1013012 w 2752165"/>
              <a:gd name="connsiteY83" fmla="*/ 1461248 h 2671483"/>
              <a:gd name="connsiteX84" fmla="*/ 1039906 w 2752165"/>
              <a:gd name="connsiteY84" fmla="*/ 1434353 h 2671483"/>
              <a:gd name="connsiteX85" fmla="*/ 1075765 w 2752165"/>
              <a:gd name="connsiteY85" fmla="*/ 1380565 h 2671483"/>
              <a:gd name="connsiteX86" fmla="*/ 1102659 w 2752165"/>
              <a:gd name="connsiteY86" fmla="*/ 1353671 h 2671483"/>
              <a:gd name="connsiteX87" fmla="*/ 1165412 w 2752165"/>
              <a:gd name="connsiteY87" fmla="*/ 1272989 h 2671483"/>
              <a:gd name="connsiteX88" fmla="*/ 1201270 w 2752165"/>
              <a:gd name="connsiteY88" fmla="*/ 1228165 h 2671483"/>
              <a:gd name="connsiteX89" fmla="*/ 1228165 w 2752165"/>
              <a:gd name="connsiteY89" fmla="*/ 1201271 h 2671483"/>
              <a:gd name="connsiteX90" fmla="*/ 1264023 w 2752165"/>
              <a:gd name="connsiteY90" fmla="*/ 1174377 h 2671483"/>
              <a:gd name="connsiteX91" fmla="*/ 1281953 w 2752165"/>
              <a:gd name="connsiteY91" fmla="*/ 1156448 h 2671483"/>
              <a:gd name="connsiteX92" fmla="*/ 1353670 w 2752165"/>
              <a:gd name="connsiteY92" fmla="*/ 1102659 h 2671483"/>
              <a:gd name="connsiteX93" fmla="*/ 1398494 w 2752165"/>
              <a:gd name="connsiteY93" fmla="*/ 1048871 h 2671483"/>
              <a:gd name="connsiteX94" fmla="*/ 1506070 w 2752165"/>
              <a:gd name="connsiteY94" fmla="*/ 959224 h 2671483"/>
              <a:gd name="connsiteX95" fmla="*/ 1550894 w 2752165"/>
              <a:gd name="connsiteY95" fmla="*/ 923365 h 2671483"/>
              <a:gd name="connsiteX96" fmla="*/ 1577788 w 2752165"/>
              <a:gd name="connsiteY96" fmla="*/ 896471 h 2671483"/>
              <a:gd name="connsiteX97" fmla="*/ 1622612 w 2752165"/>
              <a:gd name="connsiteY97" fmla="*/ 869577 h 2671483"/>
              <a:gd name="connsiteX98" fmla="*/ 1649506 w 2752165"/>
              <a:gd name="connsiteY98" fmla="*/ 851648 h 2671483"/>
              <a:gd name="connsiteX99" fmla="*/ 1667435 w 2752165"/>
              <a:gd name="connsiteY99" fmla="*/ 833718 h 2671483"/>
              <a:gd name="connsiteX100" fmla="*/ 1739153 w 2752165"/>
              <a:gd name="connsiteY100" fmla="*/ 797859 h 2671483"/>
              <a:gd name="connsiteX101" fmla="*/ 1766047 w 2752165"/>
              <a:gd name="connsiteY101" fmla="*/ 779930 h 2671483"/>
              <a:gd name="connsiteX102" fmla="*/ 1846729 w 2752165"/>
              <a:gd name="connsiteY102" fmla="*/ 744071 h 2671483"/>
              <a:gd name="connsiteX103" fmla="*/ 1873623 w 2752165"/>
              <a:gd name="connsiteY103" fmla="*/ 717177 h 2671483"/>
              <a:gd name="connsiteX104" fmla="*/ 1900517 w 2752165"/>
              <a:gd name="connsiteY104" fmla="*/ 708212 h 2671483"/>
              <a:gd name="connsiteX105" fmla="*/ 1945341 w 2752165"/>
              <a:gd name="connsiteY105" fmla="*/ 681318 h 2671483"/>
              <a:gd name="connsiteX106" fmla="*/ 1972235 w 2752165"/>
              <a:gd name="connsiteY106" fmla="*/ 672353 h 2671483"/>
              <a:gd name="connsiteX107" fmla="*/ 2043953 w 2752165"/>
              <a:gd name="connsiteY107" fmla="*/ 627530 h 2671483"/>
              <a:gd name="connsiteX108" fmla="*/ 2142565 w 2752165"/>
              <a:gd name="connsiteY108" fmla="*/ 582706 h 2671483"/>
              <a:gd name="connsiteX109" fmla="*/ 2178423 w 2752165"/>
              <a:gd name="connsiteY109" fmla="*/ 573742 h 2671483"/>
              <a:gd name="connsiteX110" fmla="*/ 2303929 w 2752165"/>
              <a:gd name="connsiteY110" fmla="*/ 555812 h 2671483"/>
              <a:gd name="connsiteX111" fmla="*/ 2411506 w 2752165"/>
              <a:gd name="connsiteY111" fmla="*/ 537883 h 2671483"/>
              <a:gd name="connsiteX112" fmla="*/ 2456329 w 2752165"/>
              <a:gd name="connsiteY112" fmla="*/ 519953 h 2671483"/>
              <a:gd name="connsiteX113" fmla="*/ 2545976 w 2752165"/>
              <a:gd name="connsiteY113" fmla="*/ 502024 h 2671483"/>
              <a:gd name="connsiteX114" fmla="*/ 2590800 w 2752165"/>
              <a:gd name="connsiteY114" fmla="*/ 493059 h 2671483"/>
              <a:gd name="connsiteX115" fmla="*/ 2698376 w 2752165"/>
              <a:gd name="connsiteY115" fmla="*/ 475130 h 2671483"/>
              <a:gd name="connsiteX116" fmla="*/ 2734235 w 2752165"/>
              <a:gd name="connsiteY116" fmla="*/ 493059 h 2671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2752165" h="2671483">
                <a:moveTo>
                  <a:pt x="2734235" y="493059"/>
                </a:moveTo>
                <a:cubicBezTo>
                  <a:pt x="2739326" y="467607"/>
                  <a:pt x="2752165" y="407723"/>
                  <a:pt x="2752165" y="385483"/>
                </a:cubicBezTo>
                <a:cubicBezTo>
                  <a:pt x="2752165" y="361391"/>
                  <a:pt x="2747510" y="337468"/>
                  <a:pt x="2743200" y="313765"/>
                </a:cubicBezTo>
                <a:cubicBezTo>
                  <a:pt x="2741510" y="304468"/>
                  <a:pt x="2739477" y="294734"/>
                  <a:pt x="2734235" y="286871"/>
                </a:cubicBezTo>
                <a:cubicBezTo>
                  <a:pt x="2727202" y="276322"/>
                  <a:pt x="2716306" y="268942"/>
                  <a:pt x="2707341" y="259977"/>
                </a:cubicBezTo>
                <a:cubicBezTo>
                  <a:pt x="2704353" y="245036"/>
                  <a:pt x="2700881" y="230183"/>
                  <a:pt x="2698376" y="215153"/>
                </a:cubicBezTo>
                <a:cubicBezTo>
                  <a:pt x="2688365" y="155084"/>
                  <a:pt x="2691695" y="141322"/>
                  <a:pt x="2671482" y="80683"/>
                </a:cubicBezTo>
                <a:lnTo>
                  <a:pt x="2644588" y="0"/>
                </a:lnTo>
                <a:cubicBezTo>
                  <a:pt x="2623670" y="2988"/>
                  <a:pt x="2602424" y="4214"/>
                  <a:pt x="2581835" y="8965"/>
                </a:cubicBezTo>
                <a:cubicBezTo>
                  <a:pt x="2563420" y="13215"/>
                  <a:pt x="2546689" y="23788"/>
                  <a:pt x="2528047" y="26895"/>
                </a:cubicBezTo>
                <a:cubicBezTo>
                  <a:pt x="2492553" y="32811"/>
                  <a:pt x="2456329" y="32871"/>
                  <a:pt x="2420470" y="35859"/>
                </a:cubicBezTo>
                <a:cubicBezTo>
                  <a:pt x="2405529" y="38847"/>
                  <a:pt x="2390775" y="43009"/>
                  <a:pt x="2375647" y="44824"/>
                </a:cubicBezTo>
                <a:cubicBezTo>
                  <a:pt x="2316012" y="51980"/>
                  <a:pt x="2256097" y="56573"/>
                  <a:pt x="2196353" y="62753"/>
                </a:cubicBezTo>
                <a:cubicBezTo>
                  <a:pt x="2169437" y="65537"/>
                  <a:pt x="2142458" y="67891"/>
                  <a:pt x="2115670" y="71718"/>
                </a:cubicBezTo>
                <a:cubicBezTo>
                  <a:pt x="2022913" y="84969"/>
                  <a:pt x="2118953" y="73831"/>
                  <a:pt x="2026023" y="98612"/>
                </a:cubicBezTo>
                <a:cubicBezTo>
                  <a:pt x="1996578" y="106464"/>
                  <a:pt x="1965678" y="108170"/>
                  <a:pt x="1936376" y="116542"/>
                </a:cubicBezTo>
                <a:cubicBezTo>
                  <a:pt x="1850458" y="141089"/>
                  <a:pt x="1895210" y="131773"/>
                  <a:pt x="1801906" y="143436"/>
                </a:cubicBezTo>
                <a:cubicBezTo>
                  <a:pt x="1682956" y="192998"/>
                  <a:pt x="1732016" y="178837"/>
                  <a:pt x="1658470" y="197224"/>
                </a:cubicBezTo>
                <a:cubicBezTo>
                  <a:pt x="1649505" y="203200"/>
                  <a:pt x="1641062" y="210045"/>
                  <a:pt x="1631576" y="215153"/>
                </a:cubicBezTo>
                <a:cubicBezTo>
                  <a:pt x="1602160" y="230992"/>
                  <a:pt x="1568017" y="239106"/>
                  <a:pt x="1541929" y="259977"/>
                </a:cubicBezTo>
                <a:cubicBezTo>
                  <a:pt x="1477896" y="311205"/>
                  <a:pt x="1518617" y="281909"/>
                  <a:pt x="1452282" y="322730"/>
                </a:cubicBezTo>
                <a:lnTo>
                  <a:pt x="1380565" y="367553"/>
                </a:lnTo>
                <a:cubicBezTo>
                  <a:pt x="1365725" y="376685"/>
                  <a:pt x="1348062" y="382127"/>
                  <a:pt x="1335741" y="394448"/>
                </a:cubicBezTo>
                <a:cubicBezTo>
                  <a:pt x="1270844" y="459343"/>
                  <a:pt x="1327599" y="407277"/>
                  <a:pt x="1272988" y="448236"/>
                </a:cubicBezTo>
                <a:cubicBezTo>
                  <a:pt x="1171623" y="524260"/>
                  <a:pt x="1226755" y="493765"/>
                  <a:pt x="1156447" y="528918"/>
                </a:cubicBezTo>
                <a:cubicBezTo>
                  <a:pt x="1133437" y="563431"/>
                  <a:pt x="1142688" y="556020"/>
                  <a:pt x="1102659" y="582706"/>
                </a:cubicBezTo>
                <a:cubicBezTo>
                  <a:pt x="1071029" y="603793"/>
                  <a:pt x="1043294" y="611350"/>
                  <a:pt x="1021976" y="645459"/>
                </a:cubicBezTo>
                <a:cubicBezTo>
                  <a:pt x="918380" y="811215"/>
                  <a:pt x="1020496" y="659787"/>
                  <a:pt x="950259" y="744071"/>
                </a:cubicBezTo>
                <a:cubicBezTo>
                  <a:pt x="926966" y="772023"/>
                  <a:pt x="940477" y="768033"/>
                  <a:pt x="914400" y="788895"/>
                </a:cubicBezTo>
                <a:cubicBezTo>
                  <a:pt x="905987" y="795626"/>
                  <a:pt x="895686" y="799812"/>
                  <a:pt x="887506" y="806824"/>
                </a:cubicBezTo>
                <a:cubicBezTo>
                  <a:pt x="874671" y="817825"/>
                  <a:pt x="862648" y="829849"/>
                  <a:pt x="851647" y="842683"/>
                </a:cubicBezTo>
                <a:cubicBezTo>
                  <a:pt x="844635" y="850863"/>
                  <a:pt x="841336" y="861958"/>
                  <a:pt x="833717" y="869577"/>
                </a:cubicBezTo>
                <a:cubicBezTo>
                  <a:pt x="826098" y="877195"/>
                  <a:pt x="815788" y="881530"/>
                  <a:pt x="806823" y="887506"/>
                </a:cubicBezTo>
                <a:cubicBezTo>
                  <a:pt x="797858" y="899459"/>
                  <a:pt x="789855" y="912198"/>
                  <a:pt x="779929" y="923365"/>
                </a:cubicBezTo>
                <a:cubicBezTo>
                  <a:pt x="765891" y="939158"/>
                  <a:pt x="746827" y="950608"/>
                  <a:pt x="735106" y="968189"/>
                </a:cubicBezTo>
                <a:cubicBezTo>
                  <a:pt x="656490" y="1086112"/>
                  <a:pt x="735567" y="982439"/>
                  <a:pt x="672353" y="1039906"/>
                </a:cubicBezTo>
                <a:cubicBezTo>
                  <a:pt x="647337" y="1062648"/>
                  <a:pt x="624541" y="1087718"/>
                  <a:pt x="600635" y="1111624"/>
                </a:cubicBezTo>
                <a:cubicBezTo>
                  <a:pt x="588682" y="1123577"/>
                  <a:pt x="578299" y="1137341"/>
                  <a:pt x="564776" y="1147483"/>
                </a:cubicBezTo>
                <a:lnTo>
                  <a:pt x="528917" y="1174377"/>
                </a:lnTo>
                <a:cubicBezTo>
                  <a:pt x="516064" y="1193657"/>
                  <a:pt x="498920" y="1220451"/>
                  <a:pt x="484094" y="1237130"/>
                </a:cubicBezTo>
                <a:cubicBezTo>
                  <a:pt x="470056" y="1252923"/>
                  <a:pt x="439270" y="1281953"/>
                  <a:pt x="439270" y="1281953"/>
                </a:cubicBezTo>
                <a:cubicBezTo>
                  <a:pt x="408925" y="1342645"/>
                  <a:pt x="435215" y="1296324"/>
                  <a:pt x="385482" y="1362636"/>
                </a:cubicBezTo>
                <a:cubicBezTo>
                  <a:pt x="351557" y="1407869"/>
                  <a:pt x="384042" y="1373042"/>
                  <a:pt x="349623" y="1407459"/>
                </a:cubicBezTo>
                <a:cubicBezTo>
                  <a:pt x="334056" y="1454164"/>
                  <a:pt x="350856" y="1417123"/>
                  <a:pt x="322729" y="1452283"/>
                </a:cubicBezTo>
                <a:cubicBezTo>
                  <a:pt x="311694" y="1466077"/>
                  <a:pt x="283565" y="1514569"/>
                  <a:pt x="277906" y="1524000"/>
                </a:cubicBezTo>
                <a:cubicBezTo>
                  <a:pt x="274918" y="1538941"/>
                  <a:pt x="273319" y="1554229"/>
                  <a:pt x="268941" y="1568824"/>
                </a:cubicBezTo>
                <a:cubicBezTo>
                  <a:pt x="264317" y="1584238"/>
                  <a:pt x="255246" y="1598123"/>
                  <a:pt x="251012" y="1613648"/>
                </a:cubicBezTo>
                <a:cubicBezTo>
                  <a:pt x="228715" y="1695404"/>
                  <a:pt x="258982" y="1642034"/>
                  <a:pt x="224117" y="1694330"/>
                </a:cubicBezTo>
                <a:cubicBezTo>
                  <a:pt x="221129" y="1724212"/>
                  <a:pt x="217548" y="1754041"/>
                  <a:pt x="215153" y="1783977"/>
                </a:cubicBezTo>
                <a:cubicBezTo>
                  <a:pt x="211571" y="1828757"/>
                  <a:pt x="210891" y="1873772"/>
                  <a:pt x="206188" y="1918448"/>
                </a:cubicBezTo>
                <a:cubicBezTo>
                  <a:pt x="204725" y="1932344"/>
                  <a:pt x="193607" y="1966493"/>
                  <a:pt x="188259" y="1981200"/>
                </a:cubicBezTo>
                <a:cubicBezTo>
                  <a:pt x="168706" y="2034972"/>
                  <a:pt x="157757" y="2064441"/>
                  <a:pt x="134470" y="2115671"/>
                </a:cubicBezTo>
                <a:cubicBezTo>
                  <a:pt x="128940" y="2127837"/>
                  <a:pt x="121233" y="2139017"/>
                  <a:pt x="116541" y="2151530"/>
                </a:cubicBezTo>
                <a:cubicBezTo>
                  <a:pt x="112215" y="2163066"/>
                  <a:pt x="111472" y="2175700"/>
                  <a:pt x="107576" y="2187389"/>
                </a:cubicBezTo>
                <a:cubicBezTo>
                  <a:pt x="64816" y="2315670"/>
                  <a:pt x="115656" y="2139538"/>
                  <a:pt x="71717" y="2286000"/>
                </a:cubicBezTo>
                <a:cubicBezTo>
                  <a:pt x="67406" y="2300371"/>
                  <a:pt x="61323" y="2333683"/>
                  <a:pt x="53788" y="2348753"/>
                </a:cubicBezTo>
                <a:cubicBezTo>
                  <a:pt x="48970" y="2358390"/>
                  <a:pt x="41835" y="2366683"/>
                  <a:pt x="35859" y="2375648"/>
                </a:cubicBezTo>
                <a:cubicBezTo>
                  <a:pt x="29882" y="2399554"/>
                  <a:pt x="21980" y="2423059"/>
                  <a:pt x="17929" y="2447365"/>
                </a:cubicBezTo>
                <a:lnTo>
                  <a:pt x="0" y="2554942"/>
                </a:lnTo>
                <a:cubicBezTo>
                  <a:pt x="28444" y="2597609"/>
                  <a:pt x="11106" y="2565069"/>
                  <a:pt x="26894" y="2617695"/>
                </a:cubicBezTo>
                <a:cubicBezTo>
                  <a:pt x="32325" y="2635797"/>
                  <a:pt x="44823" y="2671483"/>
                  <a:pt x="44823" y="2671483"/>
                </a:cubicBezTo>
                <a:cubicBezTo>
                  <a:pt x="80390" y="2667926"/>
                  <a:pt x="157585" y="2661481"/>
                  <a:pt x="197223" y="2653553"/>
                </a:cubicBezTo>
                <a:cubicBezTo>
                  <a:pt x="221386" y="2648720"/>
                  <a:pt x="244314" y="2636473"/>
                  <a:pt x="268941" y="2635624"/>
                </a:cubicBezTo>
                <a:lnTo>
                  <a:pt x="528917" y="2626659"/>
                </a:lnTo>
                <a:cubicBezTo>
                  <a:pt x="552823" y="2623671"/>
                  <a:pt x="587701" y="2638020"/>
                  <a:pt x="600635" y="2617695"/>
                </a:cubicBezTo>
                <a:cubicBezTo>
                  <a:pt x="611608" y="2600452"/>
                  <a:pt x="590270" y="2522448"/>
                  <a:pt x="582706" y="2492189"/>
                </a:cubicBezTo>
                <a:cubicBezTo>
                  <a:pt x="585694" y="2405530"/>
                  <a:pt x="583820" y="2318566"/>
                  <a:pt x="591670" y="2232212"/>
                </a:cubicBezTo>
                <a:cubicBezTo>
                  <a:pt x="592880" y="2218903"/>
                  <a:pt x="604907" y="2208866"/>
                  <a:pt x="609600" y="2196353"/>
                </a:cubicBezTo>
                <a:cubicBezTo>
                  <a:pt x="613926" y="2184817"/>
                  <a:pt x="613989" y="2171934"/>
                  <a:pt x="618565" y="2160495"/>
                </a:cubicBezTo>
                <a:cubicBezTo>
                  <a:pt x="626010" y="2141883"/>
                  <a:pt x="637318" y="2125024"/>
                  <a:pt x="645459" y="2106706"/>
                </a:cubicBezTo>
                <a:cubicBezTo>
                  <a:pt x="649297" y="2098071"/>
                  <a:pt x="650585" y="2088447"/>
                  <a:pt x="654423" y="2079812"/>
                </a:cubicBezTo>
                <a:cubicBezTo>
                  <a:pt x="662564" y="2061494"/>
                  <a:pt x="673022" y="2044273"/>
                  <a:pt x="681317" y="2026024"/>
                </a:cubicBezTo>
                <a:cubicBezTo>
                  <a:pt x="687976" y="2011374"/>
                  <a:pt x="692711" y="1995905"/>
                  <a:pt x="699247" y="1981200"/>
                </a:cubicBezTo>
                <a:cubicBezTo>
                  <a:pt x="722910" y="1927958"/>
                  <a:pt x="716794" y="1958698"/>
                  <a:pt x="735106" y="1891553"/>
                </a:cubicBezTo>
                <a:cubicBezTo>
                  <a:pt x="739115" y="1876853"/>
                  <a:pt x="738600" y="1860951"/>
                  <a:pt x="744070" y="1846730"/>
                </a:cubicBezTo>
                <a:cubicBezTo>
                  <a:pt x="779937" y="1753475"/>
                  <a:pt x="767042" y="1802048"/>
                  <a:pt x="797859" y="1748118"/>
                </a:cubicBezTo>
                <a:cubicBezTo>
                  <a:pt x="804489" y="1736515"/>
                  <a:pt x="810524" y="1724542"/>
                  <a:pt x="815788" y="1712259"/>
                </a:cubicBezTo>
                <a:cubicBezTo>
                  <a:pt x="819510" y="1703573"/>
                  <a:pt x="819745" y="1693378"/>
                  <a:pt x="824753" y="1685365"/>
                </a:cubicBezTo>
                <a:cubicBezTo>
                  <a:pt x="834894" y="1669140"/>
                  <a:pt x="848160" y="1655070"/>
                  <a:pt x="860612" y="1640542"/>
                </a:cubicBezTo>
                <a:cubicBezTo>
                  <a:pt x="866113" y="1634125"/>
                  <a:pt x="873853" y="1629645"/>
                  <a:pt x="878541" y="1622612"/>
                </a:cubicBezTo>
                <a:cubicBezTo>
                  <a:pt x="907769" y="1578769"/>
                  <a:pt x="883832" y="1596540"/>
                  <a:pt x="914400" y="1559859"/>
                </a:cubicBezTo>
                <a:cubicBezTo>
                  <a:pt x="922516" y="1550120"/>
                  <a:pt x="933178" y="1542705"/>
                  <a:pt x="941294" y="1532965"/>
                </a:cubicBezTo>
                <a:cubicBezTo>
                  <a:pt x="972486" y="1495535"/>
                  <a:pt x="941967" y="1511823"/>
                  <a:pt x="986117" y="1497106"/>
                </a:cubicBezTo>
                <a:cubicBezTo>
                  <a:pt x="995082" y="1485153"/>
                  <a:pt x="1003288" y="1472592"/>
                  <a:pt x="1013012" y="1461248"/>
                </a:cubicBezTo>
                <a:cubicBezTo>
                  <a:pt x="1021263" y="1451622"/>
                  <a:pt x="1032122" y="1444361"/>
                  <a:pt x="1039906" y="1434353"/>
                </a:cubicBezTo>
                <a:cubicBezTo>
                  <a:pt x="1053135" y="1417344"/>
                  <a:pt x="1060528" y="1395802"/>
                  <a:pt x="1075765" y="1380565"/>
                </a:cubicBezTo>
                <a:cubicBezTo>
                  <a:pt x="1084730" y="1371600"/>
                  <a:pt x="1094876" y="1363678"/>
                  <a:pt x="1102659" y="1353671"/>
                </a:cubicBezTo>
                <a:cubicBezTo>
                  <a:pt x="1177714" y="1257171"/>
                  <a:pt x="1104356" y="1334043"/>
                  <a:pt x="1165412" y="1272989"/>
                </a:cubicBezTo>
                <a:cubicBezTo>
                  <a:pt x="1180127" y="1228840"/>
                  <a:pt x="1163841" y="1259356"/>
                  <a:pt x="1201270" y="1228165"/>
                </a:cubicBezTo>
                <a:cubicBezTo>
                  <a:pt x="1211010" y="1220049"/>
                  <a:pt x="1218539" y="1209522"/>
                  <a:pt x="1228165" y="1201271"/>
                </a:cubicBezTo>
                <a:cubicBezTo>
                  <a:pt x="1239509" y="1191548"/>
                  <a:pt x="1252545" y="1183942"/>
                  <a:pt x="1264023" y="1174377"/>
                </a:cubicBezTo>
                <a:cubicBezTo>
                  <a:pt x="1270516" y="1168966"/>
                  <a:pt x="1275353" y="1161728"/>
                  <a:pt x="1281953" y="1156448"/>
                </a:cubicBezTo>
                <a:cubicBezTo>
                  <a:pt x="1370894" y="1085296"/>
                  <a:pt x="1218519" y="1220916"/>
                  <a:pt x="1353670" y="1102659"/>
                </a:cubicBezTo>
                <a:cubicBezTo>
                  <a:pt x="1421235" y="1043540"/>
                  <a:pt x="1345445" y="1107225"/>
                  <a:pt x="1398494" y="1048871"/>
                </a:cubicBezTo>
                <a:cubicBezTo>
                  <a:pt x="1466133" y="974468"/>
                  <a:pt x="1445320" y="989599"/>
                  <a:pt x="1506070" y="959224"/>
                </a:cubicBezTo>
                <a:cubicBezTo>
                  <a:pt x="1546170" y="899076"/>
                  <a:pt x="1498932" y="958007"/>
                  <a:pt x="1550894" y="923365"/>
                </a:cubicBezTo>
                <a:cubicBezTo>
                  <a:pt x="1561443" y="916332"/>
                  <a:pt x="1567646" y="904078"/>
                  <a:pt x="1577788" y="896471"/>
                </a:cubicBezTo>
                <a:cubicBezTo>
                  <a:pt x="1591728" y="886016"/>
                  <a:pt x="1607836" y="878812"/>
                  <a:pt x="1622612" y="869577"/>
                </a:cubicBezTo>
                <a:cubicBezTo>
                  <a:pt x="1631748" y="863867"/>
                  <a:pt x="1641093" y="858379"/>
                  <a:pt x="1649506" y="851648"/>
                </a:cubicBezTo>
                <a:cubicBezTo>
                  <a:pt x="1656106" y="846368"/>
                  <a:pt x="1660187" y="838067"/>
                  <a:pt x="1667435" y="833718"/>
                </a:cubicBezTo>
                <a:cubicBezTo>
                  <a:pt x="1690354" y="819967"/>
                  <a:pt x="1716914" y="812685"/>
                  <a:pt x="1739153" y="797859"/>
                </a:cubicBezTo>
                <a:cubicBezTo>
                  <a:pt x="1748118" y="791883"/>
                  <a:pt x="1756692" y="785275"/>
                  <a:pt x="1766047" y="779930"/>
                </a:cubicBezTo>
                <a:cubicBezTo>
                  <a:pt x="1795365" y="763177"/>
                  <a:pt x="1814705" y="756880"/>
                  <a:pt x="1846729" y="744071"/>
                </a:cubicBezTo>
                <a:cubicBezTo>
                  <a:pt x="1855694" y="735106"/>
                  <a:pt x="1863074" y="724210"/>
                  <a:pt x="1873623" y="717177"/>
                </a:cubicBezTo>
                <a:cubicBezTo>
                  <a:pt x="1881486" y="711935"/>
                  <a:pt x="1892065" y="712438"/>
                  <a:pt x="1900517" y="708212"/>
                </a:cubicBezTo>
                <a:cubicBezTo>
                  <a:pt x="1916102" y="700420"/>
                  <a:pt x="1929756" y="689110"/>
                  <a:pt x="1945341" y="681318"/>
                </a:cubicBezTo>
                <a:cubicBezTo>
                  <a:pt x="1953793" y="677092"/>
                  <a:pt x="1963783" y="676579"/>
                  <a:pt x="1972235" y="672353"/>
                </a:cubicBezTo>
                <a:cubicBezTo>
                  <a:pt x="2085856" y="615542"/>
                  <a:pt x="1965734" y="670195"/>
                  <a:pt x="2043953" y="627530"/>
                </a:cubicBezTo>
                <a:cubicBezTo>
                  <a:pt x="2082998" y="606232"/>
                  <a:pt x="2104854" y="593480"/>
                  <a:pt x="2142565" y="582706"/>
                </a:cubicBezTo>
                <a:cubicBezTo>
                  <a:pt x="2154411" y="579321"/>
                  <a:pt x="2166270" y="575767"/>
                  <a:pt x="2178423" y="573742"/>
                </a:cubicBezTo>
                <a:cubicBezTo>
                  <a:pt x="2220108" y="566794"/>
                  <a:pt x="2303929" y="555812"/>
                  <a:pt x="2303929" y="555812"/>
                </a:cubicBezTo>
                <a:cubicBezTo>
                  <a:pt x="2383764" y="529202"/>
                  <a:pt x="2243343" y="573919"/>
                  <a:pt x="2411506" y="537883"/>
                </a:cubicBezTo>
                <a:cubicBezTo>
                  <a:pt x="2427241" y="534511"/>
                  <a:pt x="2440780" y="524099"/>
                  <a:pt x="2456329" y="519953"/>
                </a:cubicBezTo>
                <a:cubicBezTo>
                  <a:pt x="2485774" y="512101"/>
                  <a:pt x="2516094" y="508000"/>
                  <a:pt x="2545976" y="502024"/>
                </a:cubicBezTo>
                <a:cubicBezTo>
                  <a:pt x="2560917" y="499036"/>
                  <a:pt x="2575770" y="495564"/>
                  <a:pt x="2590800" y="493059"/>
                </a:cubicBezTo>
                <a:cubicBezTo>
                  <a:pt x="2626659" y="487083"/>
                  <a:pt x="2663888" y="486626"/>
                  <a:pt x="2698376" y="475130"/>
                </a:cubicBezTo>
                <a:lnTo>
                  <a:pt x="2734235" y="49305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7" name="Freeform: Independence">
            <a:hlinkClick r:id="rId38" action="ppaction://hlinksldjump"/>
            <a:extLst>
              <a:ext uri="{FF2B5EF4-FFF2-40B4-BE49-F238E27FC236}">
                <a16:creationId xmlns:a16="http://schemas.microsoft.com/office/drawing/2014/main" id="{0AA78BC4-0BF8-4CDF-995A-A791AE6A15D1}"/>
              </a:ext>
            </a:extLst>
          </p:cNvPr>
          <p:cNvSpPr/>
          <p:nvPr/>
        </p:nvSpPr>
        <p:spPr>
          <a:xfrm rot="10868693" flipH="1">
            <a:off x="5074645" y="3512178"/>
            <a:ext cx="2752165" cy="2671483"/>
          </a:xfrm>
          <a:custGeom>
            <a:avLst/>
            <a:gdLst>
              <a:gd name="connsiteX0" fmla="*/ 2734235 w 2752165"/>
              <a:gd name="connsiteY0" fmla="*/ 493059 h 2671483"/>
              <a:gd name="connsiteX1" fmla="*/ 2752165 w 2752165"/>
              <a:gd name="connsiteY1" fmla="*/ 385483 h 2671483"/>
              <a:gd name="connsiteX2" fmla="*/ 2743200 w 2752165"/>
              <a:gd name="connsiteY2" fmla="*/ 313765 h 2671483"/>
              <a:gd name="connsiteX3" fmla="*/ 2734235 w 2752165"/>
              <a:gd name="connsiteY3" fmla="*/ 286871 h 2671483"/>
              <a:gd name="connsiteX4" fmla="*/ 2707341 w 2752165"/>
              <a:gd name="connsiteY4" fmla="*/ 259977 h 2671483"/>
              <a:gd name="connsiteX5" fmla="*/ 2698376 w 2752165"/>
              <a:gd name="connsiteY5" fmla="*/ 215153 h 2671483"/>
              <a:gd name="connsiteX6" fmla="*/ 2671482 w 2752165"/>
              <a:gd name="connsiteY6" fmla="*/ 80683 h 2671483"/>
              <a:gd name="connsiteX7" fmla="*/ 2644588 w 2752165"/>
              <a:gd name="connsiteY7" fmla="*/ 0 h 2671483"/>
              <a:gd name="connsiteX8" fmla="*/ 2581835 w 2752165"/>
              <a:gd name="connsiteY8" fmla="*/ 8965 h 2671483"/>
              <a:gd name="connsiteX9" fmla="*/ 2528047 w 2752165"/>
              <a:gd name="connsiteY9" fmla="*/ 26895 h 2671483"/>
              <a:gd name="connsiteX10" fmla="*/ 2420470 w 2752165"/>
              <a:gd name="connsiteY10" fmla="*/ 35859 h 2671483"/>
              <a:gd name="connsiteX11" fmla="*/ 2375647 w 2752165"/>
              <a:gd name="connsiteY11" fmla="*/ 44824 h 2671483"/>
              <a:gd name="connsiteX12" fmla="*/ 2196353 w 2752165"/>
              <a:gd name="connsiteY12" fmla="*/ 62753 h 2671483"/>
              <a:gd name="connsiteX13" fmla="*/ 2115670 w 2752165"/>
              <a:gd name="connsiteY13" fmla="*/ 71718 h 2671483"/>
              <a:gd name="connsiteX14" fmla="*/ 2026023 w 2752165"/>
              <a:gd name="connsiteY14" fmla="*/ 98612 h 2671483"/>
              <a:gd name="connsiteX15" fmla="*/ 1936376 w 2752165"/>
              <a:gd name="connsiteY15" fmla="*/ 116542 h 2671483"/>
              <a:gd name="connsiteX16" fmla="*/ 1801906 w 2752165"/>
              <a:gd name="connsiteY16" fmla="*/ 143436 h 2671483"/>
              <a:gd name="connsiteX17" fmla="*/ 1658470 w 2752165"/>
              <a:gd name="connsiteY17" fmla="*/ 197224 h 2671483"/>
              <a:gd name="connsiteX18" fmla="*/ 1631576 w 2752165"/>
              <a:gd name="connsiteY18" fmla="*/ 215153 h 2671483"/>
              <a:gd name="connsiteX19" fmla="*/ 1541929 w 2752165"/>
              <a:gd name="connsiteY19" fmla="*/ 259977 h 2671483"/>
              <a:gd name="connsiteX20" fmla="*/ 1452282 w 2752165"/>
              <a:gd name="connsiteY20" fmla="*/ 322730 h 2671483"/>
              <a:gd name="connsiteX21" fmla="*/ 1380565 w 2752165"/>
              <a:gd name="connsiteY21" fmla="*/ 367553 h 2671483"/>
              <a:gd name="connsiteX22" fmla="*/ 1335741 w 2752165"/>
              <a:gd name="connsiteY22" fmla="*/ 394448 h 2671483"/>
              <a:gd name="connsiteX23" fmla="*/ 1272988 w 2752165"/>
              <a:gd name="connsiteY23" fmla="*/ 448236 h 2671483"/>
              <a:gd name="connsiteX24" fmla="*/ 1156447 w 2752165"/>
              <a:gd name="connsiteY24" fmla="*/ 528918 h 2671483"/>
              <a:gd name="connsiteX25" fmla="*/ 1102659 w 2752165"/>
              <a:gd name="connsiteY25" fmla="*/ 582706 h 2671483"/>
              <a:gd name="connsiteX26" fmla="*/ 1021976 w 2752165"/>
              <a:gd name="connsiteY26" fmla="*/ 645459 h 2671483"/>
              <a:gd name="connsiteX27" fmla="*/ 950259 w 2752165"/>
              <a:gd name="connsiteY27" fmla="*/ 744071 h 2671483"/>
              <a:gd name="connsiteX28" fmla="*/ 914400 w 2752165"/>
              <a:gd name="connsiteY28" fmla="*/ 788895 h 2671483"/>
              <a:gd name="connsiteX29" fmla="*/ 887506 w 2752165"/>
              <a:gd name="connsiteY29" fmla="*/ 806824 h 2671483"/>
              <a:gd name="connsiteX30" fmla="*/ 851647 w 2752165"/>
              <a:gd name="connsiteY30" fmla="*/ 842683 h 2671483"/>
              <a:gd name="connsiteX31" fmla="*/ 833717 w 2752165"/>
              <a:gd name="connsiteY31" fmla="*/ 869577 h 2671483"/>
              <a:gd name="connsiteX32" fmla="*/ 806823 w 2752165"/>
              <a:gd name="connsiteY32" fmla="*/ 887506 h 2671483"/>
              <a:gd name="connsiteX33" fmla="*/ 779929 w 2752165"/>
              <a:gd name="connsiteY33" fmla="*/ 923365 h 2671483"/>
              <a:gd name="connsiteX34" fmla="*/ 735106 w 2752165"/>
              <a:gd name="connsiteY34" fmla="*/ 968189 h 2671483"/>
              <a:gd name="connsiteX35" fmla="*/ 672353 w 2752165"/>
              <a:gd name="connsiteY35" fmla="*/ 1039906 h 2671483"/>
              <a:gd name="connsiteX36" fmla="*/ 600635 w 2752165"/>
              <a:gd name="connsiteY36" fmla="*/ 1111624 h 2671483"/>
              <a:gd name="connsiteX37" fmla="*/ 564776 w 2752165"/>
              <a:gd name="connsiteY37" fmla="*/ 1147483 h 2671483"/>
              <a:gd name="connsiteX38" fmla="*/ 528917 w 2752165"/>
              <a:gd name="connsiteY38" fmla="*/ 1174377 h 2671483"/>
              <a:gd name="connsiteX39" fmla="*/ 484094 w 2752165"/>
              <a:gd name="connsiteY39" fmla="*/ 1237130 h 2671483"/>
              <a:gd name="connsiteX40" fmla="*/ 439270 w 2752165"/>
              <a:gd name="connsiteY40" fmla="*/ 1281953 h 2671483"/>
              <a:gd name="connsiteX41" fmla="*/ 385482 w 2752165"/>
              <a:gd name="connsiteY41" fmla="*/ 1362636 h 2671483"/>
              <a:gd name="connsiteX42" fmla="*/ 349623 w 2752165"/>
              <a:gd name="connsiteY42" fmla="*/ 1407459 h 2671483"/>
              <a:gd name="connsiteX43" fmla="*/ 322729 w 2752165"/>
              <a:gd name="connsiteY43" fmla="*/ 1452283 h 2671483"/>
              <a:gd name="connsiteX44" fmla="*/ 277906 w 2752165"/>
              <a:gd name="connsiteY44" fmla="*/ 1524000 h 2671483"/>
              <a:gd name="connsiteX45" fmla="*/ 268941 w 2752165"/>
              <a:gd name="connsiteY45" fmla="*/ 1568824 h 2671483"/>
              <a:gd name="connsiteX46" fmla="*/ 251012 w 2752165"/>
              <a:gd name="connsiteY46" fmla="*/ 1613648 h 2671483"/>
              <a:gd name="connsiteX47" fmla="*/ 224117 w 2752165"/>
              <a:gd name="connsiteY47" fmla="*/ 1694330 h 2671483"/>
              <a:gd name="connsiteX48" fmla="*/ 215153 w 2752165"/>
              <a:gd name="connsiteY48" fmla="*/ 1783977 h 2671483"/>
              <a:gd name="connsiteX49" fmla="*/ 206188 w 2752165"/>
              <a:gd name="connsiteY49" fmla="*/ 1918448 h 2671483"/>
              <a:gd name="connsiteX50" fmla="*/ 188259 w 2752165"/>
              <a:gd name="connsiteY50" fmla="*/ 1981200 h 2671483"/>
              <a:gd name="connsiteX51" fmla="*/ 134470 w 2752165"/>
              <a:gd name="connsiteY51" fmla="*/ 2115671 h 2671483"/>
              <a:gd name="connsiteX52" fmla="*/ 116541 w 2752165"/>
              <a:gd name="connsiteY52" fmla="*/ 2151530 h 2671483"/>
              <a:gd name="connsiteX53" fmla="*/ 107576 w 2752165"/>
              <a:gd name="connsiteY53" fmla="*/ 2187389 h 2671483"/>
              <a:gd name="connsiteX54" fmla="*/ 71717 w 2752165"/>
              <a:gd name="connsiteY54" fmla="*/ 2286000 h 2671483"/>
              <a:gd name="connsiteX55" fmla="*/ 53788 w 2752165"/>
              <a:gd name="connsiteY55" fmla="*/ 2348753 h 2671483"/>
              <a:gd name="connsiteX56" fmla="*/ 35859 w 2752165"/>
              <a:gd name="connsiteY56" fmla="*/ 2375648 h 2671483"/>
              <a:gd name="connsiteX57" fmla="*/ 17929 w 2752165"/>
              <a:gd name="connsiteY57" fmla="*/ 2447365 h 2671483"/>
              <a:gd name="connsiteX58" fmla="*/ 0 w 2752165"/>
              <a:gd name="connsiteY58" fmla="*/ 2554942 h 2671483"/>
              <a:gd name="connsiteX59" fmla="*/ 26894 w 2752165"/>
              <a:gd name="connsiteY59" fmla="*/ 2617695 h 2671483"/>
              <a:gd name="connsiteX60" fmla="*/ 44823 w 2752165"/>
              <a:gd name="connsiteY60" fmla="*/ 2671483 h 2671483"/>
              <a:gd name="connsiteX61" fmla="*/ 197223 w 2752165"/>
              <a:gd name="connsiteY61" fmla="*/ 2653553 h 2671483"/>
              <a:gd name="connsiteX62" fmla="*/ 268941 w 2752165"/>
              <a:gd name="connsiteY62" fmla="*/ 2635624 h 2671483"/>
              <a:gd name="connsiteX63" fmla="*/ 528917 w 2752165"/>
              <a:gd name="connsiteY63" fmla="*/ 2626659 h 2671483"/>
              <a:gd name="connsiteX64" fmla="*/ 600635 w 2752165"/>
              <a:gd name="connsiteY64" fmla="*/ 2617695 h 2671483"/>
              <a:gd name="connsiteX65" fmla="*/ 582706 w 2752165"/>
              <a:gd name="connsiteY65" fmla="*/ 2492189 h 2671483"/>
              <a:gd name="connsiteX66" fmla="*/ 591670 w 2752165"/>
              <a:gd name="connsiteY66" fmla="*/ 2232212 h 2671483"/>
              <a:gd name="connsiteX67" fmla="*/ 609600 w 2752165"/>
              <a:gd name="connsiteY67" fmla="*/ 2196353 h 2671483"/>
              <a:gd name="connsiteX68" fmla="*/ 618565 w 2752165"/>
              <a:gd name="connsiteY68" fmla="*/ 2160495 h 2671483"/>
              <a:gd name="connsiteX69" fmla="*/ 645459 w 2752165"/>
              <a:gd name="connsiteY69" fmla="*/ 2106706 h 2671483"/>
              <a:gd name="connsiteX70" fmla="*/ 654423 w 2752165"/>
              <a:gd name="connsiteY70" fmla="*/ 2079812 h 2671483"/>
              <a:gd name="connsiteX71" fmla="*/ 681317 w 2752165"/>
              <a:gd name="connsiteY71" fmla="*/ 2026024 h 2671483"/>
              <a:gd name="connsiteX72" fmla="*/ 699247 w 2752165"/>
              <a:gd name="connsiteY72" fmla="*/ 1981200 h 2671483"/>
              <a:gd name="connsiteX73" fmla="*/ 735106 w 2752165"/>
              <a:gd name="connsiteY73" fmla="*/ 1891553 h 2671483"/>
              <a:gd name="connsiteX74" fmla="*/ 744070 w 2752165"/>
              <a:gd name="connsiteY74" fmla="*/ 1846730 h 2671483"/>
              <a:gd name="connsiteX75" fmla="*/ 797859 w 2752165"/>
              <a:gd name="connsiteY75" fmla="*/ 1748118 h 2671483"/>
              <a:gd name="connsiteX76" fmla="*/ 815788 w 2752165"/>
              <a:gd name="connsiteY76" fmla="*/ 1712259 h 2671483"/>
              <a:gd name="connsiteX77" fmla="*/ 824753 w 2752165"/>
              <a:gd name="connsiteY77" fmla="*/ 1685365 h 2671483"/>
              <a:gd name="connsiteX78" fmla="*/ 860612 w 2752165"/>
              <a:gd name="connsiteY78" fmla="*/ 1640542 h 2671483"/>
              <a:gd name="connsiteX79" fmla="*/ 878541 w 2752165"/>
              <a:gd name="connsiteY79" fmla="*/ 1622612 h 2671483"/>
              <a:gd name="connsiteX80" fmla="*/ 914400 w 2752165"/>
              <a:gd name="connsiteY80" fmla="*/ 1559859 h 2671483"/>
              <a:gd name="connsiteX81" fmla="*/ 941294 w 2752165"/>
              <a:gd name="connsiteY81" fmla="*/ 1532965 h 2671483"/>
              <a:gd name="connsiteX82" fmla="*/ 986117 w 2752165"/>
              <a:gd name="connsiteY82" fmla="*/ 1497106 h 2671483"/>
              <a:gd name="connsiteX83" fmla="*/ 1013012 w 2752165"/>
              <a:gd name="connsiteY83" fmla="*/ 1461248 h 2671483"/>
              <a:gd name="connsiteX84" fmla="*/ 1039906 w 2752165"/>
              <a:gd name="connsiteY84" fmla="*/ 1434353 h 2671483"/>
              <a:gd name="connsiteX85" fmla="*/ 1075765 w 2752165"/>
              <a:gd name="connsiteY85" fmla="*/ 1380565 h 2671483"/>
              <a:gd name="connsiteX86" fmla="*/ 1102659 w 2752165"/>
              <a:gd name="connsiteY86" fmla="*/ 1353671 h 2671483"/>
              <a:gd name="connsiteX87" fmla="*/ 1165412 w 2752165"/>
              <a:gd name="connsiteY87" fmla="*/ 1272989 h 2671483"/>
              <a:gd name="connsiteX88" fmla="*/ 1201270 w 2752165"/>
              <a:gd name="connsiteY88" fmla="*/ 1228165 h 2671483"/>
              <a:gd name="connsiteX89" fmla="*/ 1228165 w 2752165"/>
              <a:gd name="connsiteY89" fmla="*/ 1201271 h 2671483"/>
              <a:gd name="connsiteX90" fmla="*/ 1264023 w 2752165"/>
              <a:gd name="connsiteY90" fmla="*/ 1174377 h 2671483"/>
              <a:gd name="connsiteX91" fmla="*/ 1281953 w 2752165"/>
              <a:gd name="connsiteY91" fmla="*/ 1156448 h 2671483"/>
              <a:gd name="connsiteX92" fmla="*/ 1353670 w 2752165"/>
              <a:gd name="connsiteY92" fmla="*/ 1102659 h 2671483"/>
              <a:gd name="connsiteX93" fmla="*/ 1398494 w 2752165"/>
              <a:gd name="connsiteY93" fmla="*/ 1048871 h 2671483"/>
              <a:gd name="connsiteX94" fmla="*/ 1506070 w 2752165"/>
              <a:gd name="connsiteY94" fmla="*/ 959224 h 2671483"/>
              <a:gd name="connsiteX95" fmla="*/ 1550894 w 2752165"/>
              <a:gd name="connsiteY95" fmla="*/ 923365 h 2671483"/>
              <a:gd name="connsiteX96" fmla="*/ 1577788 w 2752165"/>
              <a:gd name="connsiteY96" fmla="*/ 896471 h 2671483"/>
              <a:gd name="connsiteX97" fmla="*/ 1622612 w 2752165"/>
              <a:gd name="connsiteY97" fmla="*/ 869577 h 2671483"/>
              <a:gd name="connsiteX98" fmla="*/ 1649506 w 2752165"/>
              <a:gd name="connsiteY98" fmla="*/ 851648 h 2671483"/>
              <a:gd name="connsiteX99" fmla="*/ 1667435 w 2752165"/>
              <a:gd name="connsiteY99" fmla="*/ 833718 h 2671483"/>
              <a:gd name="connsiteX100" fmla="*/ 1739153 w 2752165"/>
              <a:gd name="connsiteY100" fmla="*/ 797859 h 2671483"/>
              <a:gd name="connsiteX101" fmla="*/ 1766047 w 2752165"/>
              <a:gd name="connsiteY101" fmla="*/ 779930 h 2671483"/>
              <a:gd name="connsiteX102" fmla="*/ 1846729 w 2752165"/>
              <a:gd name="connsiteY102" fmla="*/ 744071 h 2671483"/>
              <a:gd name="connsiteX103" fmla="*/ 1873623 w 2752165"/>
              <a:gd name="connsiteY103" fmla="*/ 717177 h 2671483"/>
              <a:gd name="connsiteX104" fmla="*/ 1900517 w 2752165"/>
              <a:gd name="connsiteY104" fmla="*/ 708212 h 2671483"/>
              <a:gd name="connsiteX105" fmla="*/ 1945341 w 2752165"/>
              <a:gd name="connsiteY105" fmla="*/ 681318 h 2671483"/>
              <a:gd name="connsiteX106" fmla="*/ 1972235 w 2752165"/>
              <a:gd name="connsiteY106" fmla="*/ 672353 h 2671483"/>
              <a:gd name="connsiteX107" fmla="*/ 2043953 w 2752165"/>
              <a:gd name="connsiteY107" fmla="*/ 627530 h 2671483"/>
              <a:gd name="connsiteX108" fmla="*/ 2142565 w 2752165"/>
              <a:gd name="connsiteY108" fmla="*/ 582706 h 2671483"/>
              <a:gd name="connsiteX109" fmla="*/ 2178423 w 2752165"/>
              <a:gd name="connsiteY109" fmla="*/ 573742 h 2671483"/>
              <a:gd name="connsiteX110" fmla="*/ 2303929 w 2752165"/>
              <a:gd name="connsiteY110" fmla="*/ 555812 h 2671483"/>
              <a:gd name="connsiteX111" fmla="*/ 2411506 w 2752165"/>
              <a:gd name="connsiteY111" fmla="*/ 537883 h 2671483"/>
              <a:gd name="connsiteX112" fmla="*/ 2456329 w 2752165"/>
              <a:gd name="connsiteY112" fmla="*/ 519953 h 2671483"/>
              <a:gd name="connsiteX113" fmla="*/ 2545976 w 2752165"/>
              <a:gd name="connsiteY113" fmla="*/ 502024 h 2671483"/>
              <a:gd name="connsiteX114" fmla="*/ 2590800 w 2752165"/>
              <a:gd name="connsiteY114" fmla="*/ 493059 h 2671483"/>
              <a:gd name="connsiteX115" fmla="*/ 2698376 w 2752165"/>
              <a:gd name="connsiteY115" fmla="*/ 475130 h 2671483"/>
              <a:gd name="connsiteX116" fmla="*/ 2734235 w 2752165"/>
              <a:gd name="connsiteY116" fmla="*/ 493059 h 2671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2752165" h="2671483">
                <a:moveTo>
                  <a:pt x="2734235" y="493059"/>
                </a:moveTo>
                <a:cubicBezTo>
                  <a:pt x="2739326" y="467607"/>
                  <a:pt x="2752165" y="407723"/>
                  <a:pt x="2752165" y="385483"/>
                </a:cubicBezTo>
                <a:cubicBezTo>
                  <a:pt x="2752165" y="361391"/>
                  <a:pt x="2747510" y="337468"/>
                  <a:pt x="2743200" y="313765"/>
                </a:cubicBezTo>
                <a:cubicBezTo>
                  <a:pt x="2741510" y="304468"/>
                  <a:pt x="2739477" y="294734"/>
                  <a:pt x="2734235" y="286871"/>
                </a:cubicBezTo>
                <a:cubicBezTo>
                  <a:pt x="2727202" y="276322"/>
                  <a:pt x="2716306" y="268942"/>
                  <a:pt x="2707341" y="259977"/>
                </a:cubicBezTo>
                <a:cubicBezTo>
                  <a:pt x="2704353" y="245036"/>
                  <a:pt x="2700881" y="230183"/>
                  <a:pt x="2698376" y="215153"/>
                </a:cubicBezTo>
                <a:cubicBezTo>
                  <a:pt x="2688365" y="155084"/>
                  <a:pt x="2691695" y="141322"/>
                  <a:pt x="2671482" y="80683"/>
                </a:cubicBezTo>
                <a:lnTo>
                  <a:pt x="2644588" y="0"/>
                </a:lnTo>
                <a:cubicBezTo>
                  <a:pt x="2623670" y="2988"/>
                  <a:pt x="2602424" y="4214"/>
                  <a:pt x="2581835" y="8965"/>
                </a:cubicBezTo>
                <a:cubicBezTo>
                  <a:pt x="2563420" y="13215"/>
                  <a:pt x="2546689" y="23788"/>
                  <a:pt x="2528047" y="26895"/>
                </a:cubicBezTo>
                <a:cubicBezTo>
                  <a:pt x="2492553" y="32811"/>
                  <a:pt x="2456329" y="32871"/>
                  <a:pt x="2420470" y="35859"/>
                </a:cubicBezTo>
                <a:cubicBezTo>
                  <a:pt x="2405529" y="38847"/>
                  <a:pt x="2390775" y="43009"/>
                  <a:pt x="2375647" y="44824"/>
                </a:cubicBezTo>
                <a:cubicBezTo>
                  <a:pt x="2316012" y="51980"/>
                  <a:pt x="2256097" y="56573"/>
                  <a:pt x="2196353" y="62753"/>
                </a:cubicBezTo>
                <a:cubicBezTo>
                  <a:pt x="2169437" y="65537"/>
                  <a:pt x="2142458" y="67891"/>
                  <a:pt x="2115670" y="71718"/>
                </a:cubicBezTo>
                <a:cubicBezTo>
                  <a:pt x="2022913" y="84969"/>
                  <a:pt x="2118953" y="73831"/>
                  <a:pt x="2026023" y="98612"/>
                </a:cubicBezTo>
                <a:cubicBezTo>
                  <a:pt x="1996578" y="106464"/>
                  <a:pt x="1965678" y="108170"/>
                  <a:pt x="1936376" y="116542"/>
                </a:cubicBezTo>
                <a:cubicBezTo>
                  <a:pt x="1850458" y="141089"/>
                  <a:pt x="1895210" y="131773"/>
                  <a:pt x="1801906" y="143436"/>
                </a:cubicBezTo>
                <a:cubicBezTo>
                  <a:pt x="1682956" y="192998"/>
                  <a:pt x="1732016" y="178837"/>
                  <a:pt x="1658470" y="197224"/>
                </a:cubicBezTo>
                <a:cubicBezTo>
                  <a:pt x="1649505" y="203200"/>
                  <a:pt x="1641062" y="210045"/>
                  <a:pt x="1631576" y="215153"/>
                </a:cubicBezTo>
                <a:cubicBezTo>
                  <a:pt x="1602160" y="230992"/>
                  <a:pt x="1568017" y="239106"/>
                  <a:pt x="1541929" y="259977"/>
                </a:cubicBezTo>
                <a:cubicBezTo>
                  <a:pt x="1477896" y="311205"/>
                  <a:pt x="1518617" y="281909"/>
                  <a:pt x="1452282" y="322730"/>
                </a:cubicBezTo>
                <a:lnTo>
                  <a:pt x="1380565" y="367553"/>
                </a:lnTo>
                <a:cubicBezTo>
                  <a:pt x="1365725" y="376685"/>
                  <a:pt x="1348062" y="382127"/>
                  <a:pt x="1335741" y="394448"/>
                </a:cubicBezTo>
                <a:cubicBezTo>
                  <a:pt x="1270844" y="459343"/>
                  <a:pt x="1327599" y="407277"/>
                  <a:pt x="1272988" y="448236"/>
                </a:cubicBezTo>
                <a:cubicBezTo>
                  <a:pt x="1171623" y="524260"/>
                  <a:pt x="1226755" y="493765"/>
                  <a:pt x="1156447" y="528918"/>
                </a:cubicBezTo>
                <a:cubicBezTo>
                  <a:pt x="1133437" y="563431"/>
                  <a:pt x="1142688" y="556020"/>
                  <a:pt x="1102659" y="582706"/>
                </a:cubicBezTo>
                <a:cubicBezTo>
                  <a:pt x="1071029" y="603793"/>
                  <a:pt x="1043294" y="611350"/>
                  <a:pt x="1021976" y="645459"/>
                </a:cubicBezTo>
                <a:cubicBezTo>
                  <a:pt x="918380" y="811215"/>
                  <a:pt x="1020496" y="659787"/>
                  <a:pt x="950259" y="744071"/>
                </a:cubicBezTo>
                <a:cubicBezTo>
                  <a:pt x="926966" y="772023"/>
                  <a:pt x="940477" y="768033"/>
                  <a:pt x="914400" y="788895"/>
                </a:cubicBezTo>
                <a:cubicBezTo>
                  <a:pt x="905987" y="795626"/>
                  <a:pt x="895686" y="799812"/>
                  <a:pt x="887506" y="806824"/>
                </a:cubicBezTo>
                <a:cubicBezTo>
                  <a:pt x="874671" y="817825"/>
                  <a:pt x="862648" y="829849"/>
                  <a:pt x="851647" y="842683"/>
                </a:cubicBezTo>
                <a:cubicBezTo>
                  <a:pt x="844635" y="850863"/>
                  <a:pt x="841336" y="861958"/>
                  <a:pt x="833717" y="869577"/>
                </a:cubicBezTo>
                <a:cubicBezTo>
                  <a:pt x="826098" y="877195"/>
                  <a:pt x="815788" y="881530"/>
                  <a:pt x="806823" y="887506"/>
                </a:cubicBezTo>
                <a:cubicBezTo>
                  <a:pt x="797858" y="899459"/>
                  <a:pt x="789855" y="912198"/>
                  <a:pt x="779929" y="923365"/>
                </a:cubicBezTo>
                <a:cubicBezTo>
                  <a:pt x="765891" y="939158"/>
                  <a:pt x="746827" y="950608"/>
                  <a:pt x="735106" y="968189"/>
                </a:cubicBezTo>
                <a:cubicBezTo>
                  <a:pt x="656490" y="1086112"/>
                  <a:pt x="735567" y="982439"/>
                  <a:pt x="672353" y="1039906"/>
                </a:cubicBezTo>
                <a:cubicBezTo>
                  <a:pt x="647337" y="1062648"/>
                  <a:pt x="624541" y="1087718"/>
                  <a:pt x="600635" y="1111624"/>
                </a:cubicBezTo>
                <a:cubicBezTo>
                  <a:pt x="588682" y="1123577"/>
                  <a:pt x="578299" y="1137341"/>
                  <a:pt x="564776" y="1147483"/>
                </a:cubicBezTo>
                <a:lnTo>
                  <a:pt x="528917" y="1174377"/>
                </a:lnTo>
                <a:cubicBezTo>
                  <a:pt x="516064" y="1193657"/>
                  <a:pt x="498920" y="1220451"/>
                  <a:pt x="484094" y="1237130"/>
                </a:cubicBezTo>
                <a:cubicBezTo>
                  <a:pt x="470056" y="1252923"/>
                  <a:pt x="439270" y="1281953"/>
                  <a:pt x="439270" y="1281953"/>
                </a:cubicBezTo>
                <a:cubicBezTo>
                  <a:pt x="408925" y="1342645"/>
                  <a:pt x="435215" y="1296324"/>
                  <a:pt x="385482" y="1362636"/>
                </a:cubicBezTo>
                <a:cubicBezTo>
                  <a:pt x="351557" y="1407869"/>
                  <a:pt x="384042" y="1373042"/>
                  <a:pt x="349623" y="1407459"/>
                </a:cubicBezTo>
                <a:cubicBezTo>
                  <a:pt x="334056" y="1454164"/>
                  <a:pt x="350856" y="1417123"/>
                  <a:pt x="322729" y="1452283"/>
                </a:cubicBezTo>
                <a:cubicBezTo>
                  <a:pt x="311694" y="1466077"/>
                  <a:pt x="283565" y="1514569"/>
                  <a:pt x="277906" y="1524000"/>
                </a:cubicBezTo>
                <a:cubicBezTo>
                  <a:pt x="274918" y="1538941"/>
                  <a:pt x="273319" y="1554229"/>
                  <a:pt x="268941" y="1568824"/>
                </a:cubicBezTo>
                <a:cubicBezTo>
                  <a:pt x="264317" y="1584238"/>
                  <a:pt x="255246" y="1598123"/>
                  <a:pt x="251012" y="1613648"/>
                </a:cubicBezTo>
                <a:cubicBezTo>
                  <a:pt x="228715" y="1695404"/>
                  <a:pt x="258982" y="1642034"/>
                  <a:pt x="224117" y="1694330"/>
                </a:cubicBezTo>
                <a:cubicBezTo>
                  <a:pt x="221129" y="1724212"/>
                  <a:pt x="217548" y="1754041"/>
                  <a:pt x="215153" y="1783977"/>
                </a:cubicBezTo>
                <a:cubicBezTo>
                  <a:pt x="211571" y="1828757"/>
                  <a:pt x="210891" y="1873772"/>
                  <a:pt x="206188" y="1918448"/>
                </a:cubicBezTo>
                <a:cubicBezTo>
                  <a:pt x="204725" y="1932344"/>
                  <a:pt x="193607" y="1966493"/>
                  <a:pt x="188259" y="1981200"/>
                </a:cubicBezTo>
                <a:cubicBezTo>
                  <a:pt x="168706" y="2034972"/>
                  <a:pt x="157757" y="2064441"/>
                  <a:pt x="134470" y="2115671"/>
                </a:cubicBezTo>
                <a:cubicBezTo>
                  <a:pt x="128940" y="2127837"/>
                  <a:pt x="121233" y="2139017"/>
                  <a:pt x="116541" y="2151530"/>
                </a:cubicBezTo>
                <a:cubicBezTo>
                  <a:pt x="112215" y="2163066"/>
                  <a:pt x="111472" y="2175700"/>
                  <a:pt x="107576" y="2187389"/>
                </a:cubicBezTo>
                <a:cubicBezTo>
                  <a:pt x="64816" y="2315670"/>
                  <a:pt x="115656" y="2139538"/>
                  <a:pt x="71717" y="2286000"/>
                </a:cubicBezTo>
                <a:cubicBezTo>
                  <a:pt x="67406" y="2300371"/>
                  <a:pt x="61323" y="2333683"/>
                  <a:pt x="53788" y="2348753"/>
                </a:cubicBezTo>
                <a:cubicBezTo>
                  <a:pt x="48970" y="2358390"/>
                  <a:pt x="41835" y="2366683"/>
                  <a:pt x="35859" y="2375648"/>
                </a:cubicBezTo>
                <a:cubicBezTo>
                  <a:pt x="29882" y="2399554"/>
                  <a:pt x="21980" y="2423059"/>
                  <a:pt x="17929" y="2447365"/>
                </a:cubicBezTo>
                <a:lnTo>
                  <a:pt x="0" y="2554942"/>
                </a:lnTo>
                <a:cubicBezTo>
                  <a:pt x="28444" y="2597609"/>
                  <a:pt x="11106" y="2565069"/>
                  <a:pt x="26894" y="2617695"/>
                </a:cubicBezTo>
                <a:cubicBezTo>
                  <a:pt x="32325" y="2635797"/>
                  <a:pt x="44823" y="2671483"/>
                  <a:pt x="44823" y="2671483"/>
                </a:cubicBezTo>
                <a:cubicBezTo>
                  <a:pt x="80390" y="2667926"/>
                  <a:pt x="157585" y="2661481"/>
                  <a:pt x="197223" y="2653553"/>
                </a:cubicBezTo>
                <a:cubicBezTo>
                  <a:pt x="221386" y="2648720"/>
                  <a:pt x="244314" y="2636473"/>
                  <a:pt x="268941" y="2635624"/>
                </a:cubicBezTo>
                <a:lnTo>
                  <a:pt x="528917" y="2626659"/>
                </a:lnTo>
                <a:cubicBezTo>
                  <a:pt x="552823" y="2623671"/>
                  <a:pt x="587701" y="2638020"/>
                  <a:pt x="600635" y="2617695"/>
                </a:cubicBezTo>
                <a:cubicBezTo>
                  <a:pt x="611608" y="2600452"/>
                  <a:pt x="590270" y="2522448"/>
                  <a:pt x="582706" y="2492189"/>
                </a:cubicBezTo>
                <a:cubicBezTo>
                  <a:pt x="585694" y="2405530"/>
                  <a:pt x="583820" y="2318566"/>
                  <a:pt x="591670" y="2232212"/>
                </a:cubicBezTo>
                <a:cubicBezTo>
                  <a:pt x="592880" y="2218903"/>
                  <a:pt x="604907" y="2208866"/>
                  <a:pt x="609600" y="2196353"/>
                </a:cubicBezTo>
                <a:cubicBezTo>
                  <a:pt x="613926" y="2184817"/>
                  <a:pt x="613989" y="2171934"/>
                  <a:pt x="618565" y="2160495"/>
                </a:cubicBezTo>
                <a:cubicBezTo>
                  <a:pt x="626010" y="2141883"/>
                  <a:pt x="637318" y="2125024"/>
                  <a:pt x="645459" y="2106706"/>
                </a:cubicBezTo>
                <a:cubicBezTo>
                  <a:pt x="649297" y="2098071"/>
                  <a:pt x="650585" y="2088447"/>
                  <a:pt x="654423" y="2079812"/>
                </a:cubicBezTo>
                <a:cubicBezTo>
                  <a:pt x="662564" y="2061494"/>
                  <a:pt x="673022" y="2044273"/>
                  <a:pt x="681317" y="2026024"/>
                </a:cubicBezTo>
                <a:cubicBezTo>
                  <a:pt x="687976" y="2011374"/>
                  <a:pt x="692711" y="1995905"/>
                  <a:pt x="699247" y="1981200"/>
                </a:cubicBezTo>
                <a:cubicBezTo>
                  <a:pt x="722910" y="1927958"/>
                  <a:pt x="716794" y="1958698"/>
                  <a:pt x="735106" y="1891553"/>
                </a:cubicBezTo>
                <a:cubicBezTo>
                  <a:pt x="739115" y="1876853"/>
                  <a:pt x="738600" y="1860951"/>
                  <a:pt x="744070" y="1846730"/>
                </a:cubicBezTo>
                <a:cubicBezTo>
                  <a:pt x="779937" y="1753475"/>
                  <a:pt x="767042" y="1802048"/>
                  <a:pt x="797859" y="1748118"/>
                </a:cubicBezTo>
                <a:cubicBezTo>
                  <a:pt x="804489" y="1736515"/>
                  <a:pt x="810524" y="1724542"/>
                  <a:pt x="815788" y="1712259"/>
                </a:cubicBezTo>
                <a:cubicBezTo>
                  <a:pt x="819510" y="1703573"/>
                  <a:pt x="819745" y="1693378"/>
                  <a:pt x="824753" y="1685365"/>
                </a:cubicBezTo>
                <a:cubicBezTo>
                  <a:pt x="834894" y="1669140"/>
                  <a:pt x="848160" y="1655070"/>
                  <a:pt x="860612" y="1640542"/>
                </a:cubicBezTo>
                <a:cubicBezTo>
                  <a:pt x="866113" y="1634125"/>
                  <a:pt x="873853" y="1629645"/>
                  <a:pt x="878541" y="1622612"/>
                </a:cubicBezTo>
                <a:cubicBezTo>
                  <a:pt x="907769" y="1578769"/>
                  <a:pt x="883832" y="1596540"/>
                  <a:pt x="914400" y="1559859"/>
                </a:cubicBezTo>
                <a:cubicBezTo>
                  <a:pt x="922516" y="1550120"/>
                  <a:pt x="933178" y="1542705"/>
                  <a:pt x="941294" y="1532965"/>
                </a:cubicBezTo>
                <a:cubicBezTo>
                  <a:pt x="972486" y="1495535"/>
                  <a:pt x="941967" y="1511823"/>
                  <a:pt x="986117" y="1497106"/>
                </a:cubicBezTo>
                <a:cubicBezTo>
                  <a:pt x="995082" y="1485153"/>
                  <a:pt x="1003288" y="1472592"/>
                  <a:pt x="1013012" y="1461248"/>
                </a:cubicBezTo>
                <a:cubicBezTo>
                  <a:pt x="1021263" y="1451622"/>
                  <a:pt x="1032122" y="1444361"/>
                  <a:pt x="1039906" y="1434353"/>
                </a:cubicBezTo>
                <a:cubicBezTo>
                  <a:pt x="1053135" y="1417344"/>
                  <a:pt x="1060528" y="1395802"/>
                  <a:pt x="1075765" y="1380565"/>
                </a:cubicBezTo>
                <a:cubicBezTo>
                  <a:pt x="1084730" y="1371600"/>
                  <a:pt x="1094876" y="1363678"/>
                  <a:pt x="1102659" y="1353671"/>
                </a:cubicBezTo>
                <a:cubicBezTo>
                  <a:pt x="1177714" y="1257171"/>
                  <a:pt x="1104356" y="1334043"/>
                  <a:pt x="1165412" y="1272989"/>
                </a:cubicBezTo>
                <a:cubicBezTo>
                  <a:pt x="1180127" y="1228840"/>
                  <a:pt x="1163841" y="1259356"/>
                  <a:pt x="1201270" y="1228165"/>
                </a:cubicBezTo>
                <a:cubicBezTo>
                  <a:pt x="1211010" y="1220049"/>
                  <a:pt x="1218539" y="1209522"/>
                  <a:pt x="1228165" y="1201271"/>
                </a:cubicBezTo>
                <a:cubicBezTo>
                  <a:pt x="1239509" y="1191548"/>
                  <a:pt x="1252545" y="1183942"/>
                  <a:pt x="1264023" y="1174377"/>
                </a:cubicBezTo>
                <a:cubicBezTo>
                  <a:pt x="1270516" y="1168966"/>
                  <a:pt x="1275353" y="1161728"/>
                  <a:pt x="1281953" y="1156448"/>
                </a:cubicBezTo>
                <a:cubicBezTo>
                  <a:pt x="1370894" y="1085296"/>
                  <a:pt x="1218519" y="1220916"/>
                  <a:pt x="1353670" y="1102659"/>
                </a:cubicBezTo>
                <a:cubicBezTo>
                  <a:pt x="1421235" y="1043540"/>
                  <a:pt x="1345445" y="1107225"/>
                  <a:pt x="1398494" y="1048871"/>
                </a:cubicBezTo>
                <a:cubicBezTo>
                  <a:pt x="1466133" y="974468"/>
                  <a:pt x="1445320" y="989599"/>
                  <a:pt x="1506070" y="959224"/>
                </a:cubicBezTo>
                <a:cubicBezTo>
                  <a:pt x="1546170" y="899076"/>
                  <a:pt x="1498932" y="958007"/>
                  <a:pt x="1550894" y="923365"/>
                </a:cubicBezTo>
                <a:cubicBezTo>
                  <a:pt x="1561443" y="916332"/>
                  <a:pt x="1567646" y="904078"/>
                  <a:pt x="1577788" y="896471"/>
                </a:cubicBezTo>
                <a:cubicBezTo>
                  <a:pt x="1591728" y="886016"/>
                  <a:pt x="1607836" y="878812"/>
                  <a:pt x="1622612" y="869577"/>
                </a:cubicBezTo>
                <a:cubicBezTo>
                  <a:pt x="1631748" y="863867"/>
                  <a:pt x="1641093" y="858379"/>
                  <a:pt x="1649506" y="851648"/>
                </a:cubicBezTo>
                <a:cubicBezTo>
                  <a:pt x="1656106" y="846368"/>
                  <a:pt x="1660187" y="838067"/>
                  <a:pt x="1667435" y="833718"/>
                </a:cubicBezTo>
                <a:cubicBezTo>
                  <a:pt x="1690354" y="819967"/>
                  <a:pt x="1716914" y="812685"/>
                  <a:pt x="1739153" y="797859"/>
                </a:cubicBezTo>
                <a:cubicBezTo>
                  <a:pt x="1748118" y="791883"/>
                  <a:pt x="1756692" y="785275"/>
                  <a:pt x="1766047" y="779930"/>
                </a:cubicBezTo>
                <a:cubicBezTo>
                  <a:pt x="1795365" y="763177"/>
                  <a:pt x="1814705" y="756880"/>
                  <a:pt x="1846729" y="744071"/>
                </a:cubicBezTo>
                <a:cubicBezTo>
                  <a:pt x="1855694" y="735106"/>
                  <a:pt x="1863074" y="724210"/>
                  <a:pt x="1873623" y="717177"/>
                </a:cubicBezTo>
                <a:cubicBezTo>
                  <a:pt x="1881486" y="711935"/>
                  <a:pt x="1892065" y="712438"/>
                  <a:pt x="1900517" y="708212"/>
                </a:cubicBezTo>
                <a:cubicBezTo>
                  <a:pt x="1916102" y="700420"/>
                  <a:pt x="1929756" y="689110"/>
                  <a:pt x="1945341" y="681318"/>
                </a:cubicBezTo>
                <a:cubicBezTo>
                  <a:pt x="1953793" y="677092"/>
                  <a:pt x="1963783" y="676579"/>
                  <a:pt x="1972235" y="672353"/>
                </a:cubicBezTo>
                <a:cubicBezTo>
                  <a:pt x="2085856" y="615542"/>
                  <a:pt x="1965734" y="670195"/>
                  <a:pt x="2043953" y="627530"/>
                </a:cubicBezTo>
                <a:cubicBezTo>
                  <a:pt x="2082998" y="606232"/>
                  <a:pt x="2104854" y="593480"/>
                  <a:pt x="2142565" y="582706"/>
                </a:cubicBezTo>
                <a:cubicBezTo>
                  <a:pt x="2154411" y="579321"/>
                  <a:pt x="2166270" y="575767"/>
                  <a:pt x="2178423" y="573742"/>
                </a:cubicBezTo>
                <a:cubicBezTo>
                  <a:pt x="2220108" y="566794"/>
                  <a:pt x="2303929" y="555812"/>
                  <a:pt x="2303929" y="555812"/>
                </a:cubicBezTo>
                <a:cubicBezTo>
                  <a:pt x="2383764" y="529202"/>
                  <a:pt x="2243343" y="573919"/>
                  <a:pt x="2411506" y="537883"/>
                </a:cubicBezTo>
                <a:cubicBezTo>
                  <a:pt x="2427241" y="534511"/>
                  <a:pt x="2440780" y="524099"/>
                  <a:pt x="2456329" y="519953"/>
                </a:cubicBezTo>
                <a:cubicBezTo>
                  <a:pt x="2485774" y="512101"/>
                  <a:pt x="2516094" y="508000"/>
                  <a:pt x="2545976" y="502024"/>
                </a:cubicBezTo>
                <a:cubicBezTo>
                  <a:pt x="2560917" y="499036"/>
                  <a:pt x="2575770" y="495564"/>
                  <a:pt x="2590800" y="493059"/>
                </a:cubicBezTo>
                <a:cubicBezTo>
                  <a:pt x="2626659" y="487083"/>
                  <a:pt x="2663888" y="486626"/>
                  <a:pt x="2698376" y="475130"/>
                </a:cubicBezTo>
                <a:lnTo>
                  <a:pt x="2734235" y="49305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D9FF6A-DCE4-4CA1-B839-3D06DEAF9D00}"/>
              </a:ext>
            </a:extLst>
          </p:cNvPr>
          <p:cNvSpPr txBox="1"/>
          <p:nvPr/>
        </p:nvSpPr>
        <p:spPr>
          <a:xfrm>
            <a:off x="6518508" y="6262646"/>
            <a:ext cx="5623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dirty="0"/>
              <a:t>Click on the text labels to be directed to more details on each of the elements of the Inclusive Education Model</a:t>
            </a:r>
          </a:p>
        </p:txBody>
      </p:sp>
    </p:spTree>
    <p:extLst>
      <p:ext uri="{BB962C8B-B14F-4D97-AF65-F5344CB8AC3E}">
        <p14:creationId xmlns:p14="http://schemas.microsoft.com/office/powerpoint/2010/main" val="2348641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>
            <a:extLst>
              <a:ext uri="{FF2B5EF4-FFF2-40B4-BE49-F238E27FC236}">
                <a16:creationId xmlns:a16="http://schemas.microsoft.com/office/drawing/2014/main" id="{0C0ED14B-B80B-4837-BE65-FC4CF5C410FB}"/>
              </a:ext>
            </a:extLst>
          </p:cNvPr>
          <p:cNvSpPr/>
          <p:nvPr/>
        </p:nvSpPr>
        <p:spPr>
          <a:xfrm>
            <a:off x="4183356" y="1551196"/>
            <a:ext cx="3844245" cy="3844245"/>
          </a:xfrm>
          <a:prstGeom prst="ellipse">
            <a:avLst/>
          </a:prstGeom>
          <a:blipFill dpi="0" rotWithShape="1"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F7B4389-1801-45EE-8593-0EB5035294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1162794"/>
              </p:ext>
            </p:extLst>
          </p:nvPr>
        </p:nvGraphicFramePr>
        <p:xfrm>
          <a:off x="2392468" y="995754"/>
          <a:ext cx="7392555" cy="4894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6BC92E62-FEB5-4DB4-A759-B0CED7878A80}"/>
              </a:ext>
            </a:extLst>
          </p:cNvPr>
          <p:cNvSpPr/>
          <p:nvPr/>
        </p:nvSpPr>
        <p:spPr>
          <a:xfrm rot="17311871">
            <a:off x="3228463" y="2350815"/>
            <a:ext cx="1762418" cy="85885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31371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5579CA-E25C-4F2F-84DF-DEBAC55F5CA1}"/>
              </a:ext>
            </a:extLst>
          </p:cNvPr>
          <p:cNvSpPr/>
          <p:nvPr/>
        </p:nvSpPr>
        <p:spPr>
          <a:xfrm rot="19545785">
            <a:off x="6734880" y="4869951"/>
            <a:ext cx="869149" cy="33855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Purpose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CF87F3-E9F7-49A6-AB49-C84F932A32D4}"/>
              </a:ext>
            </a:extLst>
          </p:cNvPr>
          <p:cNvSpPr/>
          <p:nvPr/>
        </p:nvSpPr>
        <p:spPr>
          <a:xfrm>
            <a:off x="4969897" y="1405339"/>
            <a:ext cx="2263419" cy="105501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31371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Presuming Competence</a:t>
            </a:r>
          </a:p>
        </p:txBody>
      </p:sp>
      <p:pic>
        <p:nvPicPr>
          <p:cNvPr id="13" name="Online Media 12" title="The Role of Place">
            <a:hlinkClick r:id="" action="ppaction://media"/>
            <a:extLst>
              <a:ext uri="{FF2B5EF4-FFF2-40B4-BE49-F238E27FC236}">
                <a16:creationId xmlns:a16="http://schemas.microsoft.com/office/drawing/2014/main" id="{A2C1D41B-B2C6-4B69-932D-8E4382256EC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278407" y="211096"/>
            <a:ext cx="3707204" cy="209457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F6D9607-56E1-49D1-A13A-B684749759DE}"/>
              </a:ext>
            </a:extLst>
          </p:cNvPr>
          <p:cNvSpPr/>
          <p:nvPr/>
        </p:nvSpPr>
        <p:spPr>
          <a:xfrm rot="4421139">
            <a:off x="6888026" y="2611545"/>
            <a:ext cx="1714149" cy="6418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96037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Participation/Peers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DEAAB5C1-8484-427A-ABD1-792EA4567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038" y="2758923"/>
            <a:ext cx="2999595" cy="389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B898F679-7C9D-46BF-AE49-845C419688E2}"/>
              </a:ext>
            </a:extLst>
          </p:cNvPr>
          <p:cNvSpPr/>
          <p:nvPr/>
        </p:nvSpPr>
        <p:spPr>
          <a:xfrm>
            <a:off x="5137197" y="2470197"/>
            <a:ext cx="1917605" cy="1917605"/>
          </a:xfrm>
          <a:prstGeom prst="flowChartConnector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b="1" dirty="0">
              <a:ln w="12700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64B2225-1AA3-41C6-825E-06A9BC8AE489}"/>
              </a:ext>
            </a:extLst>
          </p:cNvPr>
          <p:cNvSpPr/>
          <p:nvPr/>
        </p:nvSpPr>
        <p:spPr>
          <a:xfrm>
            <a:off x="5285220" y="2413191"/>
            <a:ext cx="1736450" cy="830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155030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cap="none" spc="0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I belong!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E8797DC-4098-4865-A174-5B53A6A08A4C}"/>
              </a:ext>
            </a:extLst>
          </p:cNvPr>
          <p:cNvSpPr/>
          <p:nvPr/>
        </p:nvSpPr>
        <p:spPr>
          <a:xfrm rot="21540000">
            <a:off x="4930332" y="2982762"/>
            <a:ext cx="2321155" cy="156180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479139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We </a:t>
            </a:r>
            <a:r>
              <a:rPr lang="en-US" sz="2400" b="1" cap="none" spc="0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belong!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FAB9070-A5B4-4B0E-B256-B6185ADAE5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566" y="2754665"/>
            <a:ext cx="2489021" cy="109050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E4C82F81-31E1-4EF1-B26A-65248ACA3415}"/>
              </a:ext>
            </a:extLst>
          </p:cNvPr>
          <p:cNvSpPr/>
          <p:nvPr/>
        </p:nvSpPr>
        <p:spPr>
          <a:xfrm rot="2239661">
            <a:off x="4022651" y="4008952"/>
            <a:ext cx="2360166" cy="122128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Planning For All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EE8581D-6D9B-42F1-A846-D532FE28F96A}"/>
              </a:ext>
            </a:extLst>
          </p:cNvPr>
          <p:cNvSpPr/>
          <p:nvPr/>
        </p:nvSpPr>
        <p:spPr>
          <a:xfrm>
            <a:off x="217367" y="0"/>
            <a:ext cx="61501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5 Principles of Inclusion</a:t>
            </a:r>
            <a:endParaRPr lang="en-US" sz="48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4" name="Picture 23">
            <a:hlinkClick r:id="rId9" action="ppaction://hlinksldjump"/>
            <a:extLst>
              <a:ext uri="{FF2B5EF4-FFF2-40B4-BE49-F238E27FC236}">
                <a16:creationId xmlns:a16="http://schemas.microsoft.com/office/drawing/2014/main" id="{4E40220B-DA42-4359-9C7E-A258968945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274" y="6087718"/>
            <a:ext cx="778081" cy="654424"/>
          </a:xfrm>
          <a:prstGeom prst="rect">
            <a:avLst/>
          </a:prstGeom>
        </p:spPr>
      </p:pic>
      <p:sp>
        <p:nvSpPr>
          <p:cNvPr id="16" name="Freeform: Shape 15">
            <a:hlinkClick r:id="rId11" action="ppaction://hlinksldjump"/>
            <a:extLst>
              <a:ext uri="{FF2B5EF4-FFF2-40B4-BE49-F238E27FC236}">
                <a16:creationId xmlns:a16="http://schemas.microsoft.com/office/drawing/2014/main" id="{98CCACAE-E929-429E-9483-2C9F80797C80}"/>
              </a:ext>
            </a:extLst>
          </p:cNvPr>
          <p:cNvSpPr/>
          <p:nvPr/>
        </p:nvSpPr>
        <p:spPr>
          <a:xfrm>
            <a:off x="4751109" y="1206631"/>
            <a:ext cx="2658470" cy="689130"/>
          </a:xfrm>
          <a:custGeom>
            <a:avLst/>
            <a:gdLst>
              <a:gd name="connsiteX0" fmla="*/ 2658359 w 2658470"/>
              <a:gd name="connsiteY0" fmla="*/ 377072 h 689130"/>
              <a:gd name="connsiteX1" fmla="*/ 2592371 w 2658470"/>
              <a:gd name="connsiteY1" fmla="*/ 461913 h 689130"/>
              <a:gd name="connsiteX2" fmla="*/ 2573518 w 2658470"/>
              <a:gd name="connsiteY2" fmla="*/ 490194 h 689130"/>
              <a:gd name="connsiteX3" fmla="*/ 2526384 w 2658470"/>
              <a:gd name="connsiteY3" fmla="*/ 546755 h 689130"/>
              <a:gd name="connsiteX4" fmla="*/ 2516957 w 2658470"/>
              <a:gd name="connsiteY4" fmla="*/ 575035 h 689130"/>
              <a:gd name="connsiteX5" fmla="*/ 2460396 w 2658470"/>
              <a:gd name="connsiteY5" fmla="*/ 650449 h 689130"/>
              <a:gd name="connsiteX6" fmla="*/ 2441543 w 2658470"/>
              <a:gd name="connsiteY6" fmla="*/ 678730 h 689130"/>
              <a:gd name="connsiteX7" fmla="*/ 2413262 w 2658470"/>
              <a:gd name="connsiteY7" fmla="*/ 688157 h 689130"/>
              <a:gd name="connsiteX8" fmla="*/ 2347275 w 2658470"/>
              <a:gd name="connsiteY8" fmla="*/ 659876 h 689130"/>
              <a:gd name="connsiteX9" fmla="*/ 2318994 w 2658470"/>
              <a:gd name="connsiteY9" fmla="*/ 622169 h 689130"/>
              <a:gd name="connsiteX10" fmla="*/ 2243580 w 2658470"/>
              <a:gd name="connsiteY10" fmla="*/ 575035 h 689130"/>
              <a:gd name="connsiteX11" fmla="*/ 2187019 w 2658470"/>
              <a:gd name="connsiteY11" fmla="*/ 565608 h 689130"/>
              <a:gd name="connsiteX12" fmla="*/ 2158738 w 2658470"/>
              <a:gd name="connsiteY12" fmla="*/ 556181 h 689130"/>
              <a:gd name="connsiteX13" fmla="*/ 2121031 w 2658470"/>
              <a:gd name="connsiteY13" fmla="*/ 546755 h 689130"/>
              <a:gd name="connsiteX14" fmla="*/ 2064470 w 2658470"/>
              <a:gd name="connsiteY14" fmla="*/ 527901 h 689130"/>
              <a:gd name="connsiteX15" fmla="*/ 2017336 w 2658470"/>
              <a:gd name="connsiteY15" fmla="*/ 518474 h 689130"/>
              <a:gd name="connsiteX16" fmla="*/ 1951349 w 2658470"/>
              <a:gd name="connsiteY16" fmla="*/ 490194 h 689130"/>
              <a:gd name="connsiteX17" fmla="*/ 1923068 w 2658470"/>
              <a:gd name="connsiteY17" fmla="*/ 480767 h 689130"/>
              <a:gd name="connsiteX18" fmla="*/ 1894788 w 2658470"/>
              <a:gd name="connsiteY18" fmla="*/ 461913 h 689130"/>
              <a:gd name="connsiteX19" fmla="*/ 1630837 w 2658470"/>
              <a:gd name="connsiteY19" fmla="*/ 424206 h 689130"/>
              <a:gd name="connsiteX20" fmla="*/ 1527143 w 2658470"/>
              <a:gd name="connsiteY20" fmla="*/ 405353 h 689130"/>
              <a:gd name="connsiteX21" fmla="*/ 1432875 w 2658470"/>
              <a:gd name="connsiteY21" fmla="*/ 386499 h 689130"/>
              <a:gd name="connsiteX22" fmla="*/ 1376314 w 2658470"/>
              <a:gd name="connsiteY22" fmla="*/ 377072 h 689130"/>
              <a:gd name="connsiteX23" fmla="*/ 1310326 w 2658470"/>
              <a:gd name="connsiteY23" fmla="*/ 358218 h 689130"/>
              <a:gd name="connsiteX24" fmla="*/ 1197204 w 2658470"/>
              <a:gd name="connsiteY24" fmla="*/ 367645 h 689130"/>
              <a:gd name="connsiteX25" fmla="*/ 1168924 w 2658470"/>
              <a:gd name="connsiteY25" fmla="*/ 377072 h 689130"/>
              <a:gd name="connsiteX26" fmla="*/ 1131217 w 2658470"/>
              <a:gd name="connsiteY26" fmla="*/ 386499 h 689130"/>
              <a:gd name="connsiteX27" fmla="*/ 1074656 w 2658470"/>
              <a:gd name="connsiteY27" fmla="*/ 405353 h 689130"/>
              <a:gd name="connsiteX28" fmla="*/ 1027522 w 2658470"/>
              <a:gd name="connsiteY28" fmla="*/ 414779 h 689130"/>
              <a:gd name="connsiteX29" fmla="*/ 886120 w 2658470"/>
              <a:gd name="connsiteY29" fmla="*/ 433633 h 689130"/>
              <a:gd name="connsiteX30" fmla="*/ 829559 w 2658470"/>
              <a:gd name="connsiteY30" fmla="*/ 452487 h 689130"/>
              <a:gd name="connsiteX31" fmla="*/ 791852 w 2658470"/>
              <a:gd name="connsiteY31" fmla="*/ 461913 h 689130"/>
              <a:gd name="connsiteX32" fmla="*/ 735291 w 2658470"/>
              <a:gd name="connsiteY32" fmla="*/ 480767 h 689130"/>
              <a:gd name="connsiteX33" fmla="*/ 688157 w 2658470"/>
              <a:gd name="connsiteY33" fmla="*/ 490194 h 689130"/>
              <a:gd name="connsiteX34" fmla="*/ 659877 w 2658470"/>
              <a:gd name="connsiteY34" fmla="*/ 499621 h 689130"/>
              <a:gd name="connsiteX35" fmla="*/ 603316 w 2658470"/>
              <a:gd name="connsiteY35" fmla="*/ 509047 h 689130"/>
              <a:gd name="connsiteX36" fmla="*/ 527901 w 2658470"/>
              <a:gd name="connsiteY36" fmla="*/ 527901 h 689130"/>
              <a:gd name="connsiteX37" fmla="*/ 461914 w 2658470"/>
              <a:gd name="connsiteY37" fmla="*/ 546755 h 689130"/>
              <a:gd name="connsiteX38" fmla="*/ 433633 w 2658470"/>
              <a:gd name="connsiteY38" fmla="*/ 565608 h 689130"/>
              <a:gd name="connsiteX39" fmla="*/ 405353 w 2658470"/>
              <a:gd name="connsiteY39" fmla="*/ 575035 h 689130"/>
              <a:gd name="connsiteX40" fmla="*/ 358219 w 2658470"/>
              <a:gd name="connsiteY40" fmla="*/ 593889 h 689130"/>
              <a:gd name="connsiteX41" fmla="*/ 301658 w 2658470"/>
              <a:gd name="connsiteY41" fmla="*/ 641023 h 689130"/>
              <a:gd name="connsiteX42" fmla="*/ 273378 w 2658470"/>
              <a:gd name="connsiteY42" fmla="*/ 650449 h 689130"/>
              <a:gd name="connsiteX43" fmla="*/ 245097 w 2658470"/>
              <a:gd name="connsiteY43" fmla="*/ 678730 h 689130"/>
              <a:gd name="connsiteX44" fmla="*/ 216817 w 2658470"/>
              <a:gd name="connsiteY44" fmla="*/ 688157 h 689130"/>
              <a:gd name="connsiteX45" fmla="*/ 197963 w 2658470"/>
              <a:gd name="connsiteY45" fmla="*/ 659876 h 689130"/>
              <a:gd name="connsiteX46" fmla="*/ 179110 w 2658470"/>
              <a:gd name="connsiteY46" fmla="*/ 584462 h 689130"/>
              <a:gd name="connsiteX47" fmla="*/ 169683 w 2658470"/>
              <a:gd name="connsiteY47" fmla="*/ 546755 h 689130"/>
              <a:gd name="connsiteX48" fmla="*/ 103695 w 2658470"/>
              <a:gd name="connsiteY48" fmla="*/ 480767 h 689130"/>
              <a:gd name="connsiteX49" fmla="*/ 56561 w 2658470"/>
              <a:gd name="connsiteY49" fmla="*/ 414779 h 689130"/>
              <a:gd name="connsiteX50" fmla="*/ 28281 w 2658470"/>
              <a:gd name="connsiteY50" fmla="*/ 386499 h 689130"/>
              <a:gd name="connsiteX51" fmla="*/ 0 w 2658470"/>
              <a:gd name="connsiteY51" fmla="*/ 377072 h 689130"/>
              <a:gd name="connsiteX52" fmla="*/ 28281 w 2658470"/>
              <a:gd name="connsiteY52" fmla="*/ 358218 h 689130"/>
              <a:gd name="connsiteX53" fmla="*/ 84842 w 2658470"/>
              <a:gd name="connsiteY53" fmla="*/ 339365 h 689130"/>
              <a:gd name="connsiteX54" fmla="*/ 113122 w 2658470"/>
              <a:gd name="connsiteY54" fmla="*/ 311084 h 689130"/>
              <a:gd name="connsiteX55" fmla="*/ 150829 w 2658470"/>
              <a:gd name="connsiteY55" fmla="*/ 282804 h 689130"/>
              <a:gd name="connsiteX56" fmla="*/ 179110 w 2658470"/>
              <a:gd name="connsiteY56" fmla="*/ 254524 h 689130"/>
              <a:gd name="connsiteX57" fmla="*/ 348792 w 2658470"/>
              <a:gd name="connsiteY57" fmla="*/ 197963 h 689130"/>
              <a:gd name="connsiteX58" fmla="*/ 395926 w 2658470"/>
              <a:gd name="connsiteY58" fmla="*/ 179109 h 689130"/>
              <a:gd name="connsiteX59" fmla="*/ 424206 w 2658470"/>
              <a:gd name="connsiteY59" fmla="*/ 160256 h 689130"/>
              <a:gd name="connsiteX60" fmla="*/ 471340 w 2658470"/>
              <a:gd name="connsiteY60" fmla="*/ 141402 h 689130"/>
              <a:gd name="connsiteX61" fmla="*/ 509048 w 2658470"/>
              <a:gd name="connsiteY61" fmla="*/ 122548 h 689130"/>
              <a:gd name="connsiteX62" fmla="*/ 556182 w 2658470"/>
              <a:gd name="connsiteY62" fmla="*/ 113122 h 689130"/>
              <a:gd name="connsiteX63" fmla="*/ 659877 w 2658470"/>
              <a:gd name="connsiteY63" fmla="*/ 75414 h 689130"/>
              <a:gd name="connsiteX64" fmla="*/ 772998 w 2658470"/>
              <a:gd name="connsiteY64" fmla="*/ 56561 h 689130"/>
              <a:gd name="connsiteX65" fmla="*/ 829559 w 2658470"/>
              <a:gd name="connsiteY65" fmla="*/ 37707 h 689130"/>
              <a:gd name="connsiteX66" fmla="*/ 857839 w 2658470"/>
              <a:gd name="connsiteY66" fmla="*/ 28280 h 689130"/>
              <a:gd name="connsiteX67" fmla="*/ 989815 w 2658470"/>
              <a:gd name="connsiteY67" fmla="*/ 0 h 689130"/>
              <a:gd name="connsiteX68" fmla="*/ 1451728 w 2658470"/>
              <a:gd name="connsiteY68" fmla="*/ 9427 h 689130"/>
              <a:gd name="connsiteX69" fmla="*/ 1517716 w 2658470"/>
              <a:gd name="connsiteY69" fmla="*/ 18854 h 689130"/>
              <a:gd name="connsiteX70" fmla="*/ 1715679 w 2658470"/>
              <a:gd name="connsiteY70" fmla="*/ 37707 h 689130"/>
              <a:gd name="connsiteX71" fmla="*/ 1772239 w 2658470"/>
              <a:gd name="connsiteY71" fmla="*/ 47134 h 689130"/>
              <a:gd name="connsiteX72" fmla="*/ 1809947 w 2658470"/>
              <a:gd name="connsiteY72" fmla="*/ 56561 h 689130"/>
              <a:gd name="connsiteX73" fmla="*/ 1989056 w 2658470"/>
              <a:gd name="connsiteY73" fmla="*/ 65988 h 689130"/>
              <a:gd name="connsiteX74" fmla="*/ 2073897 w 2658470"/>
              <a:gd name="connsiteY74" fmla="*/ 113122 h 689130"/>
              <a:gd name="connsiteX75" fmla="*/ 2102178 w 2658470"/>
              <a:gd name="connsiteY75" fmla="*/ 122548 h 689130"/>
              <a:gd name="connsiteX76" fmla="*/ 2139885 w 2658470"/>
              <a:gd name="connsiteY76" fmla="*/ 141402 h 689130"/>
              <a:gd name="connsiteX77" fmla="*/ 2168165 w 2658470"/>
              <a:gd name="connsiteY77" fmla="*/ 150829 h 689130"/>
              <a:gd name="connsiteX78" fmla="*/ 2196446 w 2658470"/>
              <a:gd name="connsiteY78" fmla="*/ 169682 h 689130"/>
              <a:gd name="connsiteX79" fmla="*/ 2271860 w 2658470"/>
              <a:gd name="connsiteY79" fmla="*/ 188536 h 689130"/>
              <a:gd name="connsiteX80" fmla="*/ 2366128 w 2658470"/>
              <a:gd name="connsiteY80" fmla="*/ 245097 h 689130"/>
              <a:gd name="connsiteX81" fmla="*/ 2394409 w 2658470"/>
              <a:gd name="connsiteY81" fmla="*/ 273377 h 689130"/>
              <a:gd name="connsiteX82" fmla="*/ 2479250 w 2658470"/>
              <a:gd name="connsiteY82" fmla="*/ 311084 h 689130"/>
              <a:gd name="connsiteX83" fmla="*/ 2507530 w 2658470"/>
              <a:gd name="connsiteY83" fmla="*/ 329938 h 689130"/>
              <a:gd name="connsiteX84" fmla="*/ 2573518 w 2658470"/>
              <a:gd name="connsiteY84" fmla="*/ 348792 h 689130"/>
              <a:gd name="connsiteX85" fmla="*/ 2601798 w 2658470"/>
              <a:gd name="connsiteY85" fmla="*/ 358218 h 689130"/>
              <a:gd name="connsiteX86" fmla="*/ 2658359 w 2658470"/>
              <a:gd name="connsiteY86" fmla="*/ 377072 h 68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2658470" h="689130">
                <a:moveTo>
                  <a:pt x="2658359" y="377072"/>
                </a:moveTo>
                <a:cubicBezTo>
                  <a:pt x="2656788" y="394354"/>
                  <a:pt x="2659925" y="383099"/>
                  <a:pt x="2592371" y="461913"/>
                </a:cubicBezTo>
                <a:cubicBezTo>
                  <a:pt x="2584998" y="470515"/>
                  <a:pt x="2580771" y="481490"/>
                  <a:pt x="2573518" y="490194"/>
                </a:cubicBezTo>
                <a:cubicBezTo>
                  <a:pt x="2547452" y="521473"/>
                  <a:pt x="2543941" y="511641"/>
                  <a:pt x="2526384" y="546755"/>
                </a:cubicBezTo>
                <a:cubicBezTo>
                  <a:pt x="2521940" y="555643"/>
                  <a:pt x="2522292" y="566652"/>
                  <a:pt x="2516957" y="575035"/>
                </a:cubicBezTo>
                <a:cubicBezTo>
                  <a:pt x="2500087" y="601545"/>
                  <a:pt x="2477825" y="624303"/>
                  <a:pt x="2460396" y="650449"/>
                </a:cubicBezTo>
                <a:cubicBezTo>
                  <a:pt x="2454112" y="659876"/>
                  <a:pt x="2450390" y="671652"/>
                  <a:pt x="2441543" y="678730"/>
                </a:cubicBezTo>
                <a:cubicBezTo>
                  <a:pt x="2433784" y="684938"/>
                  <a:pt x="2422689" y="685015"/>
                  <a:pt x="2413262" y="688157"/>
                </a:cubicBezTo>
                <a:cubicBezTo>
                  <a:pt x="2384414" y="680945"/>
                  <a:pt x="2368976" y="681577"/>
                  <a:pt x="2347275" y="659876"/>
                </a:cubicBezTo>
                <a:cubicBezTo>
                  <a:pt x="2336165" y="648766"/>
                  <a:pt x="2330104" y="633279"/>
                  <a:pt x="2318994" y="622169"/>
                </a:cubicBezTo>
                <a:cubicBezTo>
                  <a:pt x="2304062" y="607237"/>
                  <a:pt x="2264914" y="581435"/>
                  <a:pt x="2243580" y="575035"/>
                </a:cubicBezTo>
                <a:cubicBezTo>
                  <a:pt x="2225272" y="569543"/>
                  <a:pt x="2205678" y="569754"/>
                  <a:pt x="2187019" y="565608"/>
                </a:cubicBezTo>
                <a:cubicBezTo>
                  <a:pt x="2177319" y="563452"/>
                  <a:pt x="2168293" y="558911"/>
                  <a:pt x="2158738" y="556181"/>
                </a:cubicBezTo>
                <a:cubicBezTo>
                  <a:pt x="2146281" y="552622"/>
                  <a:pt x="2133440" y="550478"/>
                  <a:pt x="2121031" y="546755"/>
                </a:cubicBezTo>
                <a:cubicBezTo>
                  <a:pt x="2101996" y="541044"/>
                  <a:pt x="2083958" y="531799"/>
                  <a:pt x="2064470" y="527901"/>
                </a:cubicBezTo>
                <a:cubicBezTo>
                  <a:pt x="2048759" y="524759"/>
                  <a:pt x="2032880" y="522360"/>
                  <a:pt x="2017336" y="518474"/>
                </a:cubicBezTo>
                <a:cubicBezTo>
                  <a:pt x="1981967" y="509631"/>
                  <a:pt x="1989116" y="506379"/>
                  <a:pt x="1951349" y="490194"/>
                </a:cubicBezTo>
                <a:cubicBezTo>
                  <a:pt x="1942215" y="486280"/>
                  <a:pt x="1932495" y="483909"/>
                  <a:pt x="1923068" y="480767"/>
                </a:cubicBezTo>
                <a:cubicBezTo>
                  <a:pt x="1913641" y="474482"/>
                  <a:pt x="1904921" y="466980"/>
                  <a:pt x="1894788" y="461913"/>
                </a:cubicBezTo>
                <a:cubicBezTo>
                  <a:pt x="1808020" y="418529"/>
                  <a:pt x="1745662" y="434191"/>
                  <a:pt x="1630837" y="424206"/>
                </a:cubicBezTo>
                <a:cubicBezTo>
                  <a:pt x="1463856" y="390809"/>
                  <a:pt x="1720117" y="441535"/>
                  <a:pt x="1527143" y="405353"/>
                </a:cubicBezTo>
                <a:cubicBezTo>
                  <a:pt x="1495647" y="399448"/>
                  <a:pt x="1464484" y="391767"/>
                  <a:pt x="1432875" y="386499"/>
                </a:cubicBezTo>
                <a:cubicBezTo>
                  <a:pt x="1414021" y="383357"/>
                  <a:pt x="1394938" y="381370"/>
                  <a:pt x="1376314" y="377072"/>
                </a:cubicBezTo>
                <a:cubicBezTo>
                  <a:pt x="1354024" y="371928"/>
                  <a:pt x="1332322" y="364503"/>
                  <a:pt x="1310326" y="358218"/>
                </a:cubicBezTo>
                <a:cubicBezTo>
                  <a:pt x="1272619" y="361360"/>
                  <a:pt x="1234710" y="362644"/>
                  <a:pt x="1197204" y="367645"/>
                </a:cubicBezTo>
                <a:cubicBezTo>
                  <a:pt x="1187355" y="368958"/>
                  <a:pt x="1178478" y="374342"/>
                  <a:pt x="1168924" y="377072"/>
                </a:cubicBezTo>
                <a:cubicBezTo>
                  <a:pt x="1156467" y="380631"/>
                  <a:pt x="1143626" y="382776"/>
                  <a:pt x="1131217" y="386499"/>
                </a:cubicBezTo>
                <a:cubicBezTo>
                  <a:pt x="1112182" y="392210"/>
                  <a:pt x="1094144" y="401456"/>
                  <a:pt x="1074656" y="405353"/>
                </a:cubicBezTo>
                <a:cubicBezTo>
                  <a:pt x="1058945" y="408495"/>
                  <a:pt x="1043404" y="412661"/>
                  <a:pt x="1027522" y="414779"/>
                </a:cubicBezTo>
                <a:cubicBezTo>
                  <a:pt x="971270" y="422279"/>
                  <a:pt x="936843" y="419799"/>
                  <a:pt x="886120" y="433633"/>
                </a:cubicBezTo>
                <a:cubicBezTo>
                  <a:pt x="866947" y="438862"/>
                  <a:pt x="848594" y="446776"/>
                  <a:pt x="829559" y="452487"/>
                </a:cubicBezTo>
                <a:cubicBezTo>
                  <a:pt x="817150" y="456210"/>
                  <a:pt x="804261" y="458190"/>
                  <a:pt x="791852" y="461913"/>
                </a:cubicBezTo>
                <a:cubicBezTo>
                  <a:pt x="772817" y="467624"/>
                  <a:pt x="754464" y="475538"/>
                  <a:pt x="735291" y="480767"/>
                </a:cubicBezTo>
                <a:cubicBezTo>
                  <a:pt x="719833" y="484983"/>
                  <a:pt x="703701" y="486308"/>
                  <a:pt x="688157" y="490194"/>
                </a:cubicBezTo>
                <a:cubicBezTo>
                  <a:pt x="678517" y="492604"/>
                  <a:pt x="669577" y="497466"/>
                  <a:pt x="659877" y="499621"/>
                </a:cubicBezTo>
                <a:cubicBezTo>
                  <a:pt x="641218" y="503767"/>
                  <a:pt x="622005" y="505042"/>
                  <a:pt x="603316" y="509047"/>
                </a:cubicBezTo>
                <a:cubicBezTo>
                  <a:pt x="577979" y="514476"/>
                  <a:pt x="553039" y="521616"/>
                  <a:pt x="527901" y="527901"/>
                </a:cubicBezTo>
                <a:cubicBezTo>
                  <a:pt x="515818" y="530922"/>
                  <a:pt x="475439" y="539992"/>
                  <a:pt x="461914" y="546755"/>
                </a:cubicBezTo>
                <a:cubicBezTo>
                  <a:pt x="451780" y="551822"/>
                  <a:pt x="443767" y="560541"/>
                  <a:pt x="433633" y="565608"/>
                </a:cubicBezTo>
                <a:cubicBezTo>
                  <a:pt x="424745" y="570052"/>
                  <a:pt x="414657" y="571546"/>
                  <a:pt x="405353" y="575035"/>
                </a:cubicBezTo>
                <a:cubicBezTo>
                  <a:pt x="389509" y="580977"/>
                  <a:pt x="373354" y="586321"/>
                  <a:pt x="358219" y="593889"/>
                </a:cubicBezTo>
                <a:cubicBezTo>
                  <a:pt x="296525" y="624735"/>
                  <a:pt x="364213" y="599319"/>
                  <a:pt x="301658" y="641023"/>
                </a:cubicBezTo>
                <a:cubicBezTo>
                  <a:pt x="293390" y="646535"/>
                  <a:pt x="282805" y="647307"/>
                  <a:pt x="273378" y="650449"/>
                </a:cubicBezTo>
                <a:cubicBezTo>
                  <a:pt x="263951" y="659876"/>
                  <a:pt x="256190" y="671335"/>
                  <a:pt x="245097" y="678730"/>
                </a:cubicBezTo>
                <a:cubicBezTo>
                  <a:pt x="236829" y="684242"/>
                  <a:pt x="226043" y="691847"/>
                  <a:pt x="216817" y="688157"/>
                </a:cubicBezTo>
                <a:cubicBezTo>
                  <a:pt x="206298" y="683949"/>
                  <a:pt x="203030" y="670010"/>
                  <a:pt x="197963" y="659876"/>
                </a:cubicBezTo>
                <a:cubicBezTo>
                  <a:pt x="187854" y="639659"/>
                  <a:pt x="183414" y="603829"/>
                  <a:pt x="179110" y="584462"/>
                </a:cubicBezTo>
                <a:cubicBezTo>
                  <a:pt x="176300" y="571815"/>
                  <a:pt x="177303" y="557233"/>
                  <a:pt x="169683" y="546755"/>
                </a:cubicBezTo>
                <a:cubicBezTo>
                  <a:pt x="151387" y="521598"/>
                  <a:pt x="120950" y="506650"/>
                  <a:pt x="103695" y="480767"/>
                </a:cubicBezTo>
                <a:cubicBezTo>
                  <a:pt x="88773" y="458384"/>
                  <a:pt x="74102" y="435243"/>
                  <a:pt x="56561" y="414779"/>
                </a:cubicBezTo>
                <a:cubicBezTo>
                  <a:pt x="47885" y="404657"/>
                  <a:pt x="39373" y="393894"/>
                  <a:pt x="28281" y="386499"/>
                </a:cubicBezTo>
                <a:cubicBezTo>
                  <a:pt x="20013" y="380987"/>
                  <a:pt x="9427" y="380214"/>
                  <a:pt x="0" y="377072"/>
                </a:cubicBezTo>
                <a:cubicBezTo>
                  <a:pt x="9427" y="370787"/>
                  <a:pt x="17928" y="362819"/>
                  <a:pt x="28281" y="358218"/>
                </a:cubicBezTo>
                <a:cubicBezTo>
                  <a:pt x="46442" y="350147"/>
                  <a:pt x="67469" y="349016"/>
                  <a:pt x="84842" y="339365"/>
                </a:cubicBezTo>
                <a:cubicBezTo>
                  <a:pt x="96496" y="332891"/>
                  <a:pt x="103000" y="319760"/>
                  <a:pt x="113122" y="311084"/>
                </a:cubicBezTo>
                <a:cubicBezTo>
                  <a:pt x="125051" y="300859"/>
                  <a:pt x="138900" y="293029"/>
                  <a:pt x="150829" y="282804"/>
                </a:cubicBezTo>
                <a:cubicBezTo>
                  <a:pt x="160951" y="274128"/>
                  <a:pt x="167029" y="260162"/>
                  <a:pt x="179110" y="254524"/>
                </a:cubicBezTo>
                <a:cubicBezTo>
                  <a:pt x="235734" y="228099"/>
                  <a:pt x="292199" y="220601"/>
                  <a:pt x="348792" y="197963"/>
                </a:cubicBezTo>
                <a:cubicBezTo>
                  <a:pt x="364503" y="191678"/>
                  <a:pt x="380791" y="186677"/>
                  <a:pt x="395926" y="179109"/>
                </a:cubicBezTo>
                <a:cubicBezTo>
                  <a:pt x="406059" y="174042"/>
                  <a:pt x="414073" y="165323"/>
                  <a:pt x="424206" y="160256"/>
                </a:cubicBezTo>
                <a:cubicBezTo>
                  <a:pt x="439341" y="152688"/>
                  <a:pt x="455877" y="148275"/>
                  <a:pt x="471340" y="141402"/>
                </a:cubicBezTo>
                <a:cubicBezTo>
                  <a:pt x="484182" y="135695"/>
                  <a:pt x="495716" y="126992"/>
                  <a:pt x="509048" y="122548"/>
                </a:cubicBezTo>
                <a:cubicBezTo>
                  <a:pt x="524248" y="117481"/>
                  <a:pt x="540471" y="116264"/>
                  <a:pt x="556182" y="113122"/>
                </a:cubicBezTo>
                <a:cubicBezTo>
                  <a:pt x="577604" y="104553"/>
                  <a:pt x="639130" y="78872"/>
                  <a:pt x="659877" y="75414"/>
                </a:cubicBezTo>
                <a:cubicBezTo>
                  <a:pt x="697584" y="69130"/>
                  <a:pt x="736733" y="68650"/>
                  <a:pt x="772998" y="56561"/>
                </a:cubicBezTo>
                <a:lnTo>
                  <a:pt x="829559" y="37707"/>
                </a:lnTo>
                <a:cubicBezTo>
                  <a:pt x="838986" y="34565"/>
                  <a:pt x="848199" y="30690"/>
                  <a:pt x="857839" y="28280"/>
                </a:cubicBezTo>
                <a:cubicBezTo>
                  <a:pt x="951797" y="4791"/>
                  <a:pt x="907695" y="13687"/>
                  <a:pt x="989815" y="0"/>
                </a:cubicBezTo>
                <a:lnTo>
                  <a:pt x="1451728" y="9427"/>
                </a:lnTo>
                <a:cubicBezTo>
                  <a:pt x="1473933" y="10220"/>
                  <a:pt x="1495633" y="16400"/>
                  <a:pt x="1517716" y="18854"/>
                </a:cubicBezTo>
                <a:cubicBezTo>
                  <a:pt x="1594680" y="27405"/>
                  <a:pt x="1639813" y="28223"/>
                  <a:pt x="1715679" y="37707"/>
                </a:cubicBezTo>
                <a:cubicBezTo>
                  <a:pt x="1734645" y="40078"/>
                  <a:pt x="1753497" y="43385"/>
                  <a:pt x="1772239" y="47134"/>
                </a:cubicBezTo>
                <a:cubicBezTo>
                  <a:pt x="1784944" y="49675"/>
                  <a:pt x="1797040" y="55439"/>
                  <a:pt x="1809947" y="56561"/>
                </a:cubicBezTo>
                <a:cubicBezTo>
                  <a:pt x="1869508" y="61740"/>
                  <a:pt x="1929353" y="62846"/>
                  <a:pt x="1989056" y="65988"/>
                </a:cubicBezTo>
                <a:cubicBezTo>
                  <a:pt x="2018843" y="83860"/>
                  <a:pt x="2042349" y="99602"/>
                  <a:pt x="2073897" y="113122"/>
                </a:cubicBezTo>
                <a:cubicBezTo>
                  <a:pt x="2083030" y="117036"/>
                  <a:pt x="2093045" y="118634"/>
                  <a:pt x="2102178" y="122548"/>
                </a:cubicBezTo>
                <a:cubicBezTo>
                  <a:pt x="2115094" y="128084"/>
                  <a:pt x="2126969" y="135866"/>
                  <a:pt x="2139885" y="141402"/>
                </a:cubicBezTo>
                <a:cubicBezTo>
                  <a:pt x="2149018" y="145316"/>
                  <a:pt x="2159277" y="146385"/>
                  <a:pt x="2168165" y="150829"/>
                </a:cubicBezTo>
                <a:cubicBezTo>
                  <a:pt x="2178299" y="155896"/>
                  <a:pt x="2185798" y="165810"/>
                  <a:pt x="2196446" y="169682"/>
                </a:cubicBezTo>
                <a:cubicBezTo>
                  <a:pt x="2220798" y="178537"/>
                  <a:pt x="2248684" y="176948"/>
                  <a:pt x="2271860" y="188536"/>
                </a:cubicBezTo>
                <a:cubicBezTo>
                  <a:pt x="2320515" y="212863"/>
                  <a:pt x="2327925" y="212352"/>
                  <a:pt x="2366128" y="245097"/>
                </a:cubicBezTo>
                <a:cubicBezTo>
                  <a:pt x="2376250" y="253773"/>
                  <a:pt x="2383561" y="265628"/>
                  <a:pt x="2394409" y="273377"/>
                </a:cubicBezTo>
                <a:cubicBezTo>
                  <a:pt x="2417739" y="290041"/>
                  <a:pt x="2454605" y="298762"/>
                  <a:pt x="2479250" y="311084"/>
                </a:cubicBezTo>
                <a:cubicBezTo>
                  <a:pt x="2489383" y="316151"/>
                  <a:pt x="2497397" y="324871"/>
                  <a:pt x="2507530" y="329938"/>
                </a:cubicBezTo>
                <a:cubicBezTo>
                  <a:pt x="2522596" y="337471"/>
                  <a:pt x="2559425" y="344766"/>
                  <a:pt x="2573518" y="348792"/>
                </a:cubicBezTo>
                <a:cubicBezTo>
                  <a:pt x="2583072" y="351522"/>
                  <a:pt x="2592371" y="355076"/>
                  <a:pt x="2601798" y="358218"/>
                </a:cubicBezTo>
                <a:cubicBezTo>
                  <a:pt x="2645126" y="390715"/>
                  <a:pt x="2659930" y="359790"/>
                  <a:pt x="2658359" y="377072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: Shape 17">
            <a:hlinkClick r:id="rId12" action="ppaction://hlinksldjump"/>
            <a:extLst>
              <a:ext uri="{FF2B5EF4-FFF2-40B4-BE49-F238E27FC236}">
                <a16:creationId xmlns:a16="http://schemas.microsoft.com/office/drawing/2014/main" id="{300362CF-7B1C-427F-83EC-A074EB9C3D71}"/>
              </a:ext>
            </a:extLst>
          </p:cNvPr>
          <p:cNvSpPr/>
          <p:nvPr/>
        </p:nvSpPr>
        <p:spPr>
          <a:xfrm rot="13019546">
            <a:off x="3614785" y="4635772"/>
            <a:ext cx="2658470" cy="689130"/>
          </a:xfrm>
          <a:custGeom>
            <a:avLst/>
            <a:gdLst>
              <a:gd name="connsiteX0" fmla="*/ 2658359 w 2658470"/>
              <a:gd name="connsiteY0" fmla="*/ 377072 h 689130"/>
              <a:gd name="connsiteX1" fmla="*/ 2592371 w 2658470"/>
              <a:gd name="connsiteY1" fmla="*/ 461913 h 689130"/>
              <a:gd name="connsiteX2" fmla="*/ 2573518 w 2658470"/>
              <a:gd name="connsiteY2" fmla="*/ 490194 h 689130"/>
              <a:gd name="connsiteX3" fmla="*/ 2526384 w 2658470"/>
              <a:gd name="connsiteY3" fmla="*/ 546755 h 689130"/>
              <a:gd name="connsiteX4" fmla="*/ 2516957 w 2658470"/>
              <a:gd name="connsiteY4" fmla="*/ 575035 h 689130"/>
              <a:gd name="connsiteX5" fmla="*/ 2460396 w 2658470"/>
              <a:gd name="connsiteY5" fmla="*/ 650449 h 689130"/>
              <a:gd name="connsiteX6" fmla="*/ 2441543 w 2658470"/>
              <a:gd name="connsiteY6" fmla="*/ 678730 h 689130"/>
              <a:gd name="connsiteX7" fmla="*/ 2413262 w 2658470"/>
              <a:gd name="connsiteY7" fmla="*/ 688157 h 689130"/>
              <a:gd name="connsiteX8" fmla="*/ 2347275 w 2658470"/>
              <a:gd name="connsiteY8" fmla="*/ 659876 h 689130"/>
              <a:gd name="connsiteX9" fmla="*/ 2318994 w 2658470"/>
              <a:gd name="connsiteY9" fmla="*/ 622169 h 689130"/>
              <a:gd name="connsiteX10" fmla="*/ 2243580 w 2658470"/>
              <a:gd name="connsiteY10" fmla="*/ 575035 h 689130"/>
              <a:gd name="connsiteX11" fmla="*/ 2187019 w 2658470"/>
              <a:gd name="connsiteY11" fmla="*/ 565608 h 689130"/>
              <a:gd name="connsiteX12" fmla="*/ 2158738 w 2658470"/>
              <a:gd name="connsiteY12" fmla="*/ 556181 h 689130"/>
              <a:gd name="connsiteX13" fmla="*/ 2121031 w 2658470"/>
              <a:gd name="connsiteY13" fmla="*/ 546755 h 689130"/>
              <a:gd name="connsiteX14" fmla="*/ 2064470 w 2658470"/>
              <a:gd name="connsiteY14" fmla="*/ 527901 h 689130"/>
              <a:gd name="connsiteX15" fmla="*/ 2017336 w 2658470"/>
              <a:gd name="connsiteY15" fmla="*/ 518474 h 689130"/>
              <a:gd name="connsiteX16" fmla="*/ 1951349 w 2658470"/>
              <a:gd name="connsiteY16" fmla="*/ 490194 h 689130"/>
              <a:gd name="connsiteX17" fmla="*/ 1923068 w 2658470"/>
              <a:gd name="connsiteY17" fmla="*/ 480767 h 689130"/>
              <a:gd name="connsiteX18" fmla="*/ 1894788 w 2658470"/>
              <a:gd name="connsiteY18" fmla="*/ 461913 h 689130"/>
              <a:gd name="connsiteX19" fmla="*/ 1630837 w 2658470"/>
              <a:gd name="connsiteY19" fmla="*/ 424206 h 689130"/>
              <a:gd name="connsiteX20" fmla="*/ 1527143 w 2658470"/>
              <a:gd name="connsiteY20" fmla="*/ 405353 h 689130"/>
              <a:gd name="connsiteX21" fmla="*/ 1432875 w 2658470"/>
              <a:gd name="connsiteY21" fmla="*/ 386499 h 689130"/>
              <a:gd name="connsiteX22" fmla="*/ 1376314 w 2658470"/>
              <a:gd name="connsiteY22" fmla="*/ 377072 h 689130"/>
              <a:gd name="connsiteX23" fmla="*/ 1310326 w 2658470"/>
              <a:gd name="connsiteY23" fmla="*/ 358218 h 689130"/>
              <a:gd name="connsiteX24" fmla="*/ 1197204 w 2658470"/>
              <a:gd name="connsiteY24" fmla="*/ 367645 h 689130"/>
              <a:gd name="connsiteX25" fmla="*/ 1168924 w 2658470"/>
              <a:gd name="connsiteY25" fmla="*/ 377072 h 689130"/>
              <a:gd name="connsiteX26" fmla="*/ 1131217 w 2658470"/>
              <a:gd name="connsiteY26" fmla="*/ 386499 h 689130"/>
              <a:gd name="connsiteX27" fmla="*/ 1074656 w 2658470"/>
              <a:gd name="connsiteY27" fmla="*/ 405353 h 689130"/>
              <a:gd name="connsiteX28" fmla="*/ 1027522 w 2658470"/>
              <a:gd name="connsiteY28" fmla="*/ 414779 h 689130"/>
              <a:gd name="connsiteX29" fmla="*/ 886120 w 2658470"/>
              <a:gd name="connsiteY29" fmla="*/ 433633 h 689130"/>
              <a:gd name="connsiteX30" fmla="*/ 829559 w 2658470"/>
              <a:gd name="connsiteY30" fmla="*/ 452487 h 689130"/>
              <a:gd name="connsiteX31" fmla="*/ 791852 w 2658470"/>
              <a:gd name="connsiteY31" fmla="*/ 461913 h 689130"/>
              <a:gd name="connsiteX32" fmla="*/ 735291 w 2658470"/>
              <a:gd name="connsiteY32" fmla="*/ 480767 h 689130"/>
              <a:gd name="connsiteX33" fmla="*/ 688157 w 2658470"/>
              <a:gd name="connsiteY33" fmla="*/ 490194 h 689130"/>
              <a:gd name="connsiteX34" fmla="*/ 659877 w 2658470"/>
              <a:gd name="connsiteY34" fmla="*/ 499621 h 689130"/>
              <a:gd name="connsiteX35" fmla="*/ 603316 w 2658470"/>
              <a:gd name="connsiteY35" fmla="*/ 509047 h 689130"/>
              <a:gd name="connsiteX36" fmla="*/ 527901 w 2658470"/>
              <a:gd name="connsiteY36" fmla="*/ 527901 h 689130"/>
              <a:gd name="connsiteX37" fmla="*/ 461914 w 2658470"/>
              <a:gd name="connsiteY37" fmla="*/ 546755 h 689130"/>
              <a:gd name="connsiteX38" fmla="*/ 433633 w 2658470"/>
              <a:gd name="connsiteY38" fmla="*/ 565608 h 689130"/>
              <a:gd name="connsiteX39" fmla="*/ 405353 w 2658470"/>
              <a:gd name="connsiteY39" fmla="*/ 575035 h 689130"/>
              <a:gd name="connsiteX40" fmla="*/ 358219 w 2658470"/>
              <a:gd name="connsiteY40" fmla="*/ 593889 h 689130"/>
              <a:gd name="connsiteX41" fmla="*/ 301658 w 2658470"/>
              <a:gd name="connsiteY41" fmla="*/ 641023 h 689130"/>
              <a:gd name="connsiteX42" fmla="*/ 273378 w 2658470"/>
              <a:gd name="connsiteY42" fmla="*/ 650449 h 689130"/>
              <a:gd name="connsiteX43" fmla="*/ 245097 w 2658470"/>
              <a:gd name="connsiteY43" fmla="*/ 678730 h 689130"/>
              <a:gd name="connsiteX44" fmla="*/ 216817 w 2658470"/>
              <a:gd name="connsiteY44" fmla="*/ 688157 h 689130"/>
              <a:gd name="connsiteX45" fmla="*/ 197963 w 2658470"/>
              <a:gd name="connsiteY45" fmla="*/ 659876 h 689130"/>
              <a:gd name="connsiteX46" fmla="*/ 179110 w 2658470"/>
              <a:gd name="connsiteY46" fmla="*/ 584462 h 689130"/>
              <a:gd name="connsiteX47" fmla="*/ 169683 w 2658470"/>
              <a:gd name="connsiteY47" fmla="*/ 546755 h 689130"/>
              <a:gd name="connsiteX48" fmla="*/ 103695 w 2658470"/>
              <a:gd name="connsiteY48" fmla="*/ 480767 h 689130"/>
              <a:gd name="connsiteX49" fmla="*/ 56561 w 2658470"/>
              <a:gd name="connsiteY49" fmla="*/ 414779 h 689130"/>
              <a:gd name="connsiteX50" fmla="*/ 28281 w 2658470"/>
              <a:gd name="connsiteY50" fmla="*/ 386499 h 689130"/>
              <a:gd name="connsiteX51" fmla="*/ 0 w 2658470"/>
              <a:gd name="connsiteY51" fmla="*/ 377072 h 689130"/>
              <a:gd name="connsiteX52" fmla="*/ 28281 w 2658470"/>
              <a:gd name="connsiteY52" fmla="*/ 358218 h 689130"/>
              <a:gd name="connsiteX53" fmla="*/ 84842 w 2658470"/>
              <a:gd name="connsiteY53" fmla="*/ 339365 h 689130"/>
              <a:gd name="connsiteX54" fmla="*/ 113122 w 2658470"/>
              <a:gd name="connsiteY54" fmla="*/ 311084 h 689130"/>
              <a:gd name="connsiteX55" fmla="*/ 150829 w 2658470"/>
              <a:gd name="connsiteY55" fmla="*/ 282804 h 689130"/>
              <a:gd name="connsiteX56" fmla="*/ 179110 w 2658470"/>
              <a:gd name="connsiteY56" fmla="*/ 254524 h 689130"/>
              <a:gd name="connsiteX57" fmla="*/ 348792 w 2658470"/>
              <a:gd name="connsiteY57" fmla="*/ 197963 h 689130"/>
              <a:gd name="connsiteX58" fmla="*/ 395926 w 2658470"/>
              <a:gd name="connsiteY58" fmla="*/ 179109 h 689130"/>
              <a:gd name="connsiteX59" fmla="*/ 424206 w 2658470"/>
              <a:gd name="connsiteY59" fmla="*/ 160256 h 689130"/>
              <a:gd name="connsiteX60" fmla="*/ 471340 w 2658470"/>
              <a:gd name="connsiteY60" fmla="*/ 141402 h 689130"/>
              <a:gd name="connsiteX61" fmla="*/ 509048 w 2658470"/>
              <a:gd name="connsiteY61" fmla="*/ 122548 h 689130"/>
              <a:gd name="connsiteX62" fmla="*/ 556182 w 2658470"/>
              <a:gd name="connsiteY62" fmla="*/ 113122 h 689130"/>
              <a:gd name="connsiteX63" fmla="*/ 659877 w 2658470"/>
              <a:gd name="connsiteY63" fmla="*/ 75414 h 689130"/>
              <a:gd name="connsiteX64" fmla="*/ 772998 w 2658470"/>
              <a:gd name="connsiteY64" fmla="*/ 56561 h 689130"/>
              <a:gd name="connsiteX65" fmla="*/ 829559 w 2658470"/>
              <a:gd name="connsiteY65" fmla="*/ 37707 h 689130"/>
              <a:gd name="connsiteX66" fmla="*/ 857839 w 2658470"/>
              <a:gd name="connsiteY66" fmla="*/ 28280 h 689130"/>
              <a:gd name="connsiteX67" fmla="*/ 989815 w 2658470"/>
              <a:gd name="connsiteY67" fmla="*/ 0 h 689130"/>
              <a:gd name="connsiteX68" fmla="*/ 1451728 w 2658470"/>
              <a:gd name="connsiteY68" fmla="*/ 9427 h 689130"/>
              <a:gd name="connsiteX69" fmla="*/ 1517716 w 2658470"/>
              <a:gd name="connsiteY69" fmla="*/ 18854 h 689130"/>
              <a:gd name="connsiteX70" fmla="*/ 1715679 w 2658470"/>
              <a:gd name="connsiteY70" fmla="*/ 37707 h 689130"/>
              <a:gd name="connsiteX71" fmla="*/ 1772239 w 2658470"/>
              <a:gd name="connsiteY71" fmla="*/ 47134 h 689130"/>
              <a:gd name="connsiteX72" fmla="*/ 1809947 w 2658470"/>
              <a:gd name="connsiteY72" fmla="*/ 56561 h 689130"/>
              <a:gd name="connsiteX73" fmla="*/ 1989056 w 2658470"/>
              <a:gd name="connsiteY73" fmla="*/ 65988 h 689130"/>
              <a:gd name="connsiteX74" fmla="*/ 2073897 w 2658470"/>
              <a:gd name="connsiteY74" fmla="*/ 113122 h 689130"/>
              <a:gd name="connsiteX75" fmla="*/ 2102178 w 2658470"/>
              <a:gd name="connsiteY75" fmla="*/ 122548 h 689130"/>
              <a:gd name="connsiteX76" fmla="*/ 2139885 w 2658470"/>
              <a:gd name="connsiteY76" fmla="*/ 141402 h 689130"/>
              <a:gd name="connsiteX77" fmla="*/ 2168165 w 2658470"/>
              <a:gd name="connsiteY77" fmla="*/ 150829 h 689130"/>
              <a:gd name="connsiteX78" fmla="*/ 2196446 w 2658470"/>
              <a:gd name="connsiteY78" fmla="*/ 169682 h 689130"/>
              <a:gd name="connsiteX79" fmla="*/ 2271860 w 2658470"/>
              <a:gd name="connsiteY79" fmla="*/ 188536 h 689130"/>
              <a:gd name="connsiteX80" fmla="*/ 2366128 w 2658470"/>
              <a:gd name="connsiteY80" fmla="*/ 245097 h 689130"/>
              <a:gd name="connsiteX81" fmla="*/ 2394409 w 2658470"/>
              <a:gd name="connsiteY81" fmla="*/ 273377 h 689130"/>
              <a:gd name="connsiteX82" fmla="*/ 2479250 w 2658470"/>
              <a:gd name="connsiteY82" fmla="*/ 311084 h 689130"/>
              <a:gd name="connsiteX83" fmla="*/ 2507530 w 2658470"/>
              <a:gd name="connsiteY83" fmla="*/ 329938 h 689130"/>
              <a:gd name="connsiteX84" fmla="*/ 2573518 w 2658470"/>
              <a:gd name="connsiteY84" fmla="*/ 348792 h 689130"/>
              <a:gd name="connsiteX85" fmla="*/ 2601798 w 2658470"/>
              <a:gd name="connsiteY85" fmla="*/ 358218 h 689130"/>
              <a:gd name="connsiteX86" fmla="*/ 2658359 w 2658470"/>
              <a:gd name="connsiteY86" fmla="*/ 377072 h 68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2658470" h="689130">
                <a:moveTo>
                  <a:pt x="2658359" y="377072"/>
                </a:moveTo>
                <a:cubicBezTo>
                  <a:pt x="2656788" y="394354"/>
                  <a:pt x="2659925" y="383099"/>
                  <a:pt x="2592371" y="461913"/>
                </a:cubicBezTo>
                <a:cubicBezTo>
                  <a:pt x="2584998" y="470515"/>
                  <a:pt x="2580771" y="481490"/>
                  <a:pt x="2573518" y="490194"/>
                </a:cubicBezTo>
                <a:cubicBezTo>
                  <a:pt x="2547452" y="521473"/>
                  <a:pt x="2543941" y="511641"/>
                  <a:pt x="2526384" y="546755"/>
                </a:cubicBezTo>
                <a:cubicBezTo>
                  <a:pt x="2521940" y="555643"/>
                  <a:pt x="2522292" y="566652"/>
                  <a:pt x="2516957" y="575035"/>
                </a:cubicBezTo>
                <a:cubicBezTo>
                  <a:pt x="2500087" y="601545"/>
                  <a:pt x="2477825" y="624303"/>
                  <a:pt x="2460396" y="650449"/>
                </a:cubicBezTo>
                <a:cubicBezTo>
                  <a:pt x="2454112" y="659876"/>
                  <a:pt x="2450390" y="671652"/>
                  <a:pt x="2441543" y="678730"/>
                </a:cubicBezTo>
                <a:cubicBezTo>
                  <a:pt x="2433784" y="684938"/>
                  <a:pt x="2422689" y="685015"/>
                  <a:pt x="2413262" y="688157"/>
                </a:cubicBezTo>
                <a:cubicBezTo>
                  <a:pt x="2384414" y="680945"/>
                  <a:pt x="2368976" y="681577"/>
                  <a:pt x="2347275" y="659876"/>
                </a:cubicBezTo>
                <a:cubicBezTo>
                  <a:pt x="2336165" y="648766"/>
                  <a:pt x="2330104" y="633279"/>
                  <a:pt x="2318994" y="622169"/>
                </a:cubicBezTo>
                <a:cubicBezTo>
                  <a:pt x="2304062" y="607237"/>
                  <a:pt x="2264914" y="581435"/>
                  <a:pt x="2243580" y="575035"/>
                </a:cubicBezTo>
                <a:cubicBezTo>
                  <a:pt x="2225272" y="569543"/>
                  <a:pt x="2205678" y="569754"/>
                  <a:pt x="2187019" y="565608"/>
                </a:cubicBezTo>
                <a:cubicBezTo>
                  <a:pt x="2177319" y="563452"/>
                  <a:pt x="2168293" y="558911"/>
                  <a:pt x="2158738" y="556181"/>
                </a:cubicBezTo>
                <a:cubicBezTo>
                  <a:pt x="2146281" y="552622"/>
                  <a:pt x="2133440" y="550478"/>
                  <a:pt x="2121031" y="546755"/>
                </a:cubicBezTo>
                <a:cubicBezTo>
                  <a:pt x="2101996" y="541044"/>
                  <a:pt x="2083958" y="531799"/>
                  <a:pt x="2064470" y="527901"/>
                </a:cubicBezTo>
                <a:cubicBezTo>
                  <a:pt x="2048759" y="524759"/>
                  <a:pt x="2032880" y="522360"/>
                  <a:pt x="2017336" y="518474"/>
                </a:cubicBezTo>
                <a:cubicBezTo>
                  <a:pt x="1981967" y="509631"/>
                  <a:pt x="1989116" y="506379"/>
                  <a:pt x="1951349" y="490194"/>
                </a:cubicBezTo>
                <a:cubicBezTo>
                  <a:pt x="1942215" y="486280"/>
                  <a:pt x="1932495" y="483909"/>
                  <a:pt x="1923068" y="480767"/>
                </a:cubicBezTo>
                <a:cubicBezTo>
                  <a:pt x="1913641" y="474482"/>
                  <a:pt x="1904921" y="466980"/>
                  <a:pt x="1894788" y="461913"/>
                </a:cubicBezTo>
                <a:cubicBezTo>
                  <a:pt x="1808020" y="418529"/>
                  <a:pt x="1745662" y="434191"/>
                  <a:pt x="1630837" y="424206"/>
                </a:cubicBezTo>
                <a:cubicBezTo>
                  <a:pt x="1463856" y="390809"/>
                  <a:pt x="1720117" y="441535"/>
                  <a:pt x="1527143" y="405353"/>
                </a:cubicBezTo>
                <a:cubicBezTo>
                  <a:pt x="1495647" y="399448"/>
                  <a:pt x="1464484" y="391767"/>
                  <a:pt x="1432875" y="386499"/>
                </a:cubicBezTo>
                <a:cubicBezTo>
                  <a:pt x="1414021" y="383357"/>
                  <a:pt x="1394938" y="381370"/>
                  <a:pt x="1376314" y="377072"/>
                </a:cubicBezTo>
                <a:cubicBezTo>
                  <a:pt x="1354024" y="371928"/>
                  <a:pt x="1332322" y="364503"/>
                  <a:pt x="1310326" y="358218"/>
                </a:cubicBezTo>
                <a:cubicBezTo>
                  <a:pt x="1272619" y="361360"/>
                  <a:pt x="1234710" y="362644"/>
                  <a:pt x="1197204" y="367645"/>
                </a:cubicBezTo>
                <a:cubicBezTo>
                  <a:pt x="1187355" y="368958"/>
                  <a:pt x="1178478" y="374342"/>
                  <a:pt x="1168924" y="377072"/>
                </a:cubicBezTo>
                <a:cubicBezTo>
                  <a:pt x="1156467" y="380631"/>
                  <a:pt x="1143626" y="382776"/>
                  <a:pt x="1131217" y="386499"/>
                </a:cubicBezTo>
                <a:cubicBezTo>
                  <a:pt x="1112182" y="392210"/>
                  <a:pt x="1094144" y="401456"/>
                  <a:pt x="1074656" y="405353"/>
                </a:cubicBezTo>
                <a:cubicBezTo>
                  <a:pt x="1058945" y="408495"/>
                  <a:pt x="1043404" y="412661"/>
                  <a:pt x="1027522" y="414779"/>
                </a:cubicBezTo>
                <a:cubicBezTo>
                  <a:pt x="971270" y="422279"/>
                  <a:pt x="936843" y="419799"/>
                  <a:pt x="886120" y="433633"/>
                </a:cubicBezTo>
                <a:cubicBezTo>
                  <a:pt x="866947" y="438862"/>
                  <a:pt x="848594" y="446776"/>
                  <a:pt x="829559" y="452487"/>
                </a:cubicBezTo>
                <a:cubicBezTo>
                  <a:pt x="817150" y="456210"/>
                  <a:pt x="804261" y="458190"/>
                  <a:pt x="791852" y="461913"/>
                </a:cubicBezTo>
                <a:cubicBezTo>
                  <a:pt x="772817" y="467624"/>
                  <a:pt x="754464" y="475538"/>
                  <a:pt x="735291" y="480767"/>
                </a:cubicBezTo>
                <a:cubicBezTo>
                  <a:pt x="719833" y="484983"/>
                  <a:pt x="703701" y="486308"/>
                  <a:pt x="688157" y="490194"/>
                </a:cubicBezTo>
                <a:cubicBezTo>
                  <a:pt x="678517" y="492604"/>
                  <a:pt x="669577" y="497466"/>
                  <a:pt x="659877" y="499621"/>
                </a:cubicBezTo>
                <a:cubicBezTo>
                  <a:pt x="641218" y="503767"/>
                  <a:pt x="622005" y="505042"/>
                  <a:pt x="603316" y="509047"/>
                </a:cubicBezTo>
                <a:cubicBezTo>
                  <a:pt x="577979" y="514476"/>
                  <a:pt x="553039" y="521616"/>
                  <a:pt x="527901" y="527901"/>
                </a:cubicBezTo>
                <a:cubicBezTo>
                  <a:pt x="515818" y="530922"/>
                  <a:pt x="475439" y="539992"/>
                  <a:pt x="461914" y="546755"/>
                </a:cubicBezTo>
                <a:cubicBezTo>
                  <a:pt x="451780" y="551822"/>
                  <a:pt x="443767" y="560541"/>
                  <a:pt x="433633" y="565608"/>
                </a:cubicBezTo>
                <a:cubicBezTo>
                  <a:pt x="424745" y="570052"/>
                  <a:pt x="414657" y="571546"/>
                  <a:pt x="405353" y="575035"/>
                </a:cubicBezTo>
                <a:cubicBezTo>
                  <a:pt x="389509" y="580977"/>
                  <a:pt x="373354" y="586321"/>
                  <a:pt x="358219" y="593889"/>
                </a:cubicBezTo>
                <a:cubicBezTo>
                  <a:pt x="296525" y="624735"/>
                  <a:pt x="364213" y="599319"/>
                  <a:pt x="301658" y="641023"/>
                </a:cubicBezTo>
                <a:cubicBezTo>
                  <a:pt x="293390" y="646535"/>
                  <a:pt x="282805" y="647307"/>
                  <a:pt x="273378" y="650449"/>
                </a:cubicBezTo>
                <a:cubicBezTo>
                  <a:pt x="263951" y="659876"/>
                  <a:pt x="256190" y="671335"/>
                  <a:pt x="245097" y="678730"/>
                </a:cubicBezTo>
                <a:cubicBezTo>
                  <a:pt x="236829" y="684242"/>
                  <a:pt x="226043" y="691847"/>
                  <a:pt x="216817" y="688157"/>
                </a:cubicBezTo>
                <a:cubicBezTo>
                  <a:pt x="206298" y="683949"/>
                  <a:pt x="203030" y="670010"/>
                  <a:pt x="197963" y="659876"/>
                </a:cubicBezTo>
                <a:cubicBezTo>
                  <a:pt x="187854" y="639659"/>
                  <a:pt x="183414" y="603829"/>
                  <a:pt x="179110" y="584462"/>
                </a:cubicBezTo>
                <a:cubicBezTo>
                  <a:pt x="176300" y="571815"/>
                  <a:pt x="177303" y="557233"/>
                  <a:pt x="169683" y="546755"/>
                </a:cubicBezTo>
                <a:cubicBezTo>
                  <a:pt x="151387" y="521598"/>
                  <a:pt x="120950" y="506650"/>
                  <a:pt x="103695" y="480767"/>
                </a:cubicBezTo>
                <a:cubicBezTo>
                  <a:pt x="88773" y="458384"/>
                  <a:pt x="74102" y="435243"/>
                  <a:pt x="56561" y="414779"/>
                </a:cubicBezTo>
                <a:cubicBezTo>
                  <a:pt x="47885" y="404657"/>
                  <a:pt x="39373" y="393894"/>
                  <a:pt x="28281" y="386499"/>
                </a:cubicBezTo>
                <a:cubicBezTo>
                  <a:pt x="20013" y="380987"/>
                  <a:pt x="9427" y="380214"/>
                  <a:pt x="0" y="377072"/>
                </a:cubicBezTo>
                <a:cubicBezTo>
                  <a:pt x="9427" y="370787"/>
                  <a:pt x="17928" y="362819"/>
                  <a:pt x="28281" y="358218"/>
                </a:cubicBezTo>
                <a:cubicBezTo>
                  <a:pt x="46442" y="350147"/>
                  <a:pt x="67469" y="349016"/>
                  <a:pt x="84842" y="339365"/>
                </a:cubicBezTo>
                <a:cubicBezTo>
                  <a:pt x="96496" y="332891"/>
                  <a:pt x="103000" y="319760"/>
                  <a:pt x="113122" y="311084"/>
                </a:cubicBezTo>
                <a:cubicBezTo>
                  <a:pt x="125051" y="300859"/>
                  <a:pt x="138900" y="293029"/>
                  <a:pt x="150829" y="282804"/>
                </a:cubicBezTo>
                <a:cubicBezTo>
                  <a:pt x="160951" y="274128"/>
                  <a:pt x="167029" y="260162"/>
                  <a:pt x="179110" y="254524"/>
                </a:cubicBezTo>
                <a:cubicBezTo>
                  <a:pt x="235734" y="228099"/>
                  <a:pt x="292199" y="220601"/>
                  <a:pt x="348792" y="197963"/>
                </a:cubicBezTo>
                <a:cubicBezTo>
                  <a:pt x="364503" y="191678"/>
                  <a:pt x="380791" y="186677"/>
                  <a:pt x="395926" y="179109"/>
                </a:cubicBezTo>
                <a:cubicBezTo>
                  <a:pt x="406059" y="174042"/>
                  <a:pt x="414073" y="165323"/>
                  <a:pt x="424206" y="160256"/>
                </a:cubicBezTo>
                <a:cubicBezTo>
                  <a:pt x="439341" y="152688"/>
                  <a:pt x="455877" y="148275"/>
                  <a:pt x="471340" y="141402"/>
                </a:cubicBezTo>
                <a:cubicBezTo>
                  <a:pt x="484182" y="135695"/>
                  <a:pt x="495716" y="126992"/>
                  <a:pt x="509048" y="122548"/>
                </a:cubicBezTo>
                <a:cubicBezTo>
                  <a:pt x="524248" y="117481"/>
                  <a:pt x="540471" y="116264"/>
                  <a:pt x="556182" y="113122"/>
                </a:cubicBezTo>
                <a:cubicBezTo>
                  <a:pt x="577604" y="104553"/>
                  <a:pt x="639130" y="78872"/>
                  <a:pt x="659877" y="75414"/>
                </a:cubicBezTo>
                <a:cubicBezTo>
                  <a:pt x="697584" y="69130"/>
                  <a:pt x="736733" y="68650"/>
                  <a:pt x="772998" y="56561"/>
                </a:cubicBezTo>
                <a:lnTo>
                  <a:pt x="829559" y="37707"/>
                </a:lnTo>
                <a:cubicBezTo>
                  <a:pt x="838986" y="34565"/>
                  <a:pt x="848199" y="30690"/>
                  <a:pt x="857839" y="28280"/>
                </a:cubicBezTo>
                <a:cubicBezTo>
                  <a:pt x="951797" y="4791"/>
                  <a:pt x="907695" y="13687"/>
                  <a:pt x="989815" y="0"/>
                </a:cubicBezTo>
                <a:lnTo>
                  <a:pt x="1451728" y="9427"/>
                </a:lnTo>
                <a:cubicBezTo>
                  <a:pt x="1473933" y="10220"/>
                  <a:pt x="1495633" y="16400"/>
                  <a:pt x="1517716" y="18854"/>
                </a:cubicBezTo>
                <a:cubicBezTo>
                  <a:pt x="1594680" y="27405"/>
                  <a:pt x="1639813" y="28223"/>
                  <a:pt x="1715679" y="37707"/>
                </a:cubicBezTo>
                <a:cubicBezTo>
                  <a:pt x="1734645" y="40078"/>
                  <a:pt x="1753497" y="43385"/>
                  <a:pt x="1772239" y="47134"/>
                </a:cubicBezTo>
                <a:cubicBezTo>
                  <a:pt x="1784944" y="49675"/>
                  <a:pt x="1797040" y="55439"/>
                  <a:pt x="1809947" y="56561"/>
                </a:cubicBezTo>
                <a:cubicBezTo>
                  <a:pt x="1869508" y="61740"/>
                  <a:pt x="1929353" y="62846"/>
                  <a:pt x="1989056" y="65988"/>
                </a:cubicBezTo>
                <a:cubicBezTo>
                  <a:pt x="2018843" y="83860"/>
                  <a:pt x="2042349" y="99602"/>
                  <a:pt x="2073897" y="113122"/>
                </a:cubicBezTo>
                <a:cubicBezTo>
                  <a:pt x="2083030" y="117036"/>
                  <a:pt x="2093045" y="118634"/>
                  <a:pt x="2102178" y="122548"/>
                </a:cubicBezTo>
                <a:cubicBezTo>
                  <a:pt x="2115094" y="128084"/>
                  <a:pt x="2126969" y="135866"/>
                  <a:pt x="2139885" y="141402"/>
                </a:cubicBezTo>
                <a:cubicBezTo>
                  <a:pt x="2149018" y="145316"/>
                  <a:pt x="2159277" y="146385"/>
                  <a:pt x="2168165" y="150829"/>
                </a:cubicBezTo>
                <a:cubicBezTo>
                  <a:pt x="2178299" y="155896"/>
                  <a:pt x="2185798" y="165810"/>
                  <a:pt x="2196446" y="169682"/>
                </a:cubicBezTo>
                <a:cubicBezTo>
                  <a:pt x="2220798" y="178537"/>
                  <a:pt x="2248684" y="176948"/>
                  <a:pt x="2271860" y="188536"/>
                </a:cubicBezTo>
                <a:cubicBezTo>
                  <a:pt x="2320515" y="212863"/>
                  <a:pt x="2327925" y="212352"/>
                  <a:pt x="2366128" y="245097"/>
                </a:cubicBezTo>
                <a:cubicBezTo>
                  <a:pt x="2376250" y="253773"/>
                  <a:pt x="2383561" y="265628"/>
                  <a:pt x="2394409" y="273377"/>
                </a:cubicBezTo>
                <a:cubicBezTo>
                  <a:pt x="2417739" y="290041"/>
                  <a:pt x="2454605" y="298762"/>
                  <a:pt x="2479250" y="311084"/>
                </a:cubicBezTo>
                <a:cubicBezTo>
                  <a:pt x="2489383" y="316151"/>
                  <a:pt x="2497397" y="324871"/>
                  <a:pt x="2507530" y="329938"/>
                </a:cubicBezTo>
                <a:cubicBezTo>
                  <a:pt x="2522596" y="337471"/>
                  <a:pt x="2559425" y="344766"/>
                  <a:pt x="2573518" y="348792"/>
                </a:cubicBezTo>
                <a:cubicBezTo>
                  <a:pt x="2583072" y="351522"/>
                  <a:pt x="2592371" y="355076"/>
                  <a:pt x="2601798" y="358218"/>
                </a:cubicBezTo>
                <a:cubicBezTo>
                  <a:pt x="2645126" y="390715"/>
                  <a:pt x="2659930" y="359790"/>
                  <a:pt x="2658359" y="377072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Freeform: Shape 18">
            <a:hlinkClick r:id="rId13" action="ppaction://hlinksldjump"/>
            <a:extLst>
              <a:ext uri="{FF2B5EF4-FFF2-40B4-BE49-F238E27FC236}">
                <a16:creationId xmlns:a16="http://schemas.microsoft.com/office/drawing/2014/main" id="{01D9B939-A60D-4818-A319-4166AD6FA386}"/>
              </a:ext>
            </a:extLst>
          </p:cNvPr>
          <p:cNvSpPr/>
          <p:nvPr/>
        </p:nvSpPr>
        <p:spPr>
          <a:xfrm rot="8616106">
            <a:off x="5878371" y="4674724"/>
            <a:ext cx="2658470" cy="689130"/>
          </a:xfrm>
          <a:custGeom>
            <a:avLst/>
            <a:gdLst>
              <a:gd name="connsiteX0" fmla="*/ 2658359 w 2658470"/>
              <a:gd name="connsiteY0" fmla="*/ 377072 h 689130"/>
              <a:gd name="connsiteX1" fmla="*/ 2592371 w 2658470"/>
              <a:gd name="connsiteY1" fmla="*/ 461913 h 689130"/>
              <a:gd name="connsiteX2" fmla="*/ 2573518 w 2658470"/>
              <a:gd name="connsiteY2" fmla="*/ 490194 h 689130"/>
              <a:gd name="connsiteX3" fmla="*/ 2526384 w 2658470"/>
              <a:gd name="connsiteY3" fmla="*/ 546755 h 689130"/>
              <a:gd name="connsiteX4" fmla="*/ 2516957 w 2658470"/>
              <a:gd name="connsiteY4" fmla="*/ 575035 h 689130"/>
              <a:gd name="connsiteX5" fmla="*/ 2460396 w 2658470"/>
              <a:gd name="connsiteY5" fmla="*/ 650449 h 689130"/>
              <a:gd name="connsiteX6" fmla="*/ 2441543 w 2658470"/>
              <a:gd name="connsiteY6" fmla="*/ 678730 h 689130"/>
              <a:gd name="connsiteX7" fmla="*/ 2413262 w 2658470"/>
              <a:gd name="connsiteY7" fmla="*/ 688157 h 689130"/>
              <a:gd name="connsiteX8" fmla="*/ 2347275 w 2658470"/>
              <a:gd name="connsiteY8" fmla="*/ 659876 h 689130"/>
              <a:gd name="connsiteX9" fmla="*/ 2318994 w 2658470"/>
              <a:gd name="connsiteY9" fmla="*/ 622169 h 689130"/>
              <a:gd name="connsiteX10" fmla="*/ 2243580 w 2658470"/>
              <a:gd name="connsiteY10" fmla="*/ 575035 h 689130"/>
              <a:gd name="connsiteX11" fmla="*/ 2187019 w 2658470"/>
              <a:gd name="connsiteY11" fmla="*/ 565608 h 689130"/>
              <a:gd name="connsiteX12" fmla="*/ 2158738 w 2658470"/>
              <a:gd name="connsiteY12" fmla="*/ 556181 h 689130"/>
              <a:gd name="connsiteX13" fmla="*/ 2121031 w 2658470"/>
              <a:gd name="connsiteY13" fmla="*/ 546755 h 689130"/>
              <a:gd name="connsiteX14" fmla="*/ 2064470 w 2658470"/>
              <a:gd name="connsiteY14" fmla="*/ 527901 h 689130"/>
              <a:gd name="connsiteX15" fmla="*/ 2017336 w 2658470"/>
              <a:gd name="connsiteY15" fmla="*/ 518474 h 689130"/>
              <a:gd name="connsiteX16" fmla="*/ 1951349 w 2658470"/>
              <a:gd name="connsiteY16" fmla="*/ 490194 h 689130"/>
              <a:gd name="connsiteX17" fmla="*/ 1923068 w 2658470"/>
              <a:gd name="connsiteY17" fmla="*/ 480767 h 689130"/>
              <a:gd name="connsiteX18" fmla="*/ 1894788 w 2658470"/>
              <a:gd name="connsiteY18" fmla="*/ 461913 h 689130"/>
              <a:gd name="connsiteX19" fmla="*/ 1630837 w 2658470"/>
              <a:gd name="connsiteY19" fmla="*/ 424206 h 689130"/>
              <a:gd name="connsiteX20" fmla="*/ 1527143 w 2658470"/>
              <a:gd name="connsiteY20" fmla="*/ 405353 h 689130"/>
              <a:gd name="connsiteX21" fmla="*/ 1432875 w 2658470"/>
              <a:gd name="connsiteY21" fmla="*/ 386499 h 689130"/>
              <a:gd name="connsiteX22" fmla="*/ 1376314 w 2658470"/>
              <a:gd name="connsiteY22" fmla="*/ 377072 h 689130"/>
              <a:gd name="connsiteX23" fmla="*/ 1310326 w 2658470"/>
              <a:gd name="connsiteY23" fmla="*/ 358218 h 689130"/>
              <a:gd name="connsiteX24" fmla="*/ 1197204 w 2658470"/>
              <a:gd name="connsiteY24" fmla="*/ 367645 h 689130"/>
              <a:gd name="connsiteX25" fmla="*/ 1168924 w 2658470"/>
              <a:gd name="connsiteY25" fmla="*/ 377072 h 689130"/>
              <a:gd name="connsiteX26" fmla="*/ 1131217 w 2658470"/>
              <a:gd name="connsiteY26" fmla="*/ 386499 h 689130"/>
              <a:gd name="connsiteX27" fmla="*/ 1074656 w 2658470"/>
              <a:gd name="connsiteY27" fmla="*/ 405353 h 689130"/>
              <a:gd name="connsiteX28" fmla="*/ 1027522 w 2658470"/>
              <a:gd name="connsiteY28" fmla="*/ 414779 h 689130"/>
              <a:gd name="connsiteX29" fmla="*/ 886120 w 2658470"/>
              <a:gd name="connsiteY29" fmla="*/ 433633 h 689130"/>
              <a:gd name="connsiteX30" fmla="*/ 829559 w 2658470"/>
              <a:gd name="connsiteY30" fmla="*/ 452487 h 689130"/>
              <a:gd name="connsiteX31" fmla="*/ 791852 w 2658470"/>
              <a:gd name="connsiteY31" fmla="*/ 461913 h 689130"/>
              <a:gd name="connsiteX32" fmla="*/ 735291 w 2658470"/>
              <a:gd name="connsiteY32" fmla="*/ 480767 h 689130"/>
              <a:gd name="connsiteX33" fmla="*/ 688157 w 2658470"/>
              <a:gd name="connsiteY33" fmla="*/ 490194 h 689130"/>
              <a:gd name="connsiteX34" fmla="*/ 659877 w 2658470"/>
              <a:gd name="connsiteY34" fmla="*/ 499621 h 689130"/>
              <a:gd name="connsiteX35" fmla="*/ 603316 w 2658470"/>
              <a:gd name="connsiteY35" fmla="*/ 509047 h 689130"/>
              <a:gd name="connsiteX36" fmla="*/ 527901 w 2658470"/>
              <a:gd name="connsiteY36" fmla="*/ 527901 h 689130"/>
              <a:gd name="connsiteX37" fmla="*/ 461914 w 2658470"/>
              <a:gd name="connsiteY37" fmla="*/ 546755 h 689130"/>
              <a:gd name="connsiteX38" fmla="*/ 433633 w 2658470"/>
              <a:gd name="connsiteY38" fmla="*/ 565608 h 689130"/>
              <a:gd name="connsiteX39" fmla="*/ 405353 w 2658470"/>
              <a:gd name="connsiteY39" fmla="*/ 575035 h 689130"/>
              <a:gd name="connsiteX40" fmla="*/ 358219 w 2658470"/>
              <a:gd name="connsiteY40" fmla="*/ 593889 h 689130"/>
              <a:gd name="connsiteX41" fmla="*/ 301658 w 2658470"/>
              <a:gd name="connsiteY41" fmla="*/ 641023 h 689130"/>
              <a:gd name="connsiteX42" fmla="*/ 273378 w 2658470"/>
              <a:gd name="connsiteY42" fmla="*/ 650449 h 689130"/>
              <a:gd name="connsiteX43" fmla="*/ 245097 w 2658470"/>
              <a:gd name="connsiteY43" fmla="*/ 678730 h 689130"/>
              <a:gd name="connsiteX44" fmla="*/ 216817 w 2658470"/>
              <a:gd name="connsiteY44" fmla="*/ 688157 h 689130"/>
              <a:gd name="connsiteX45" fmla="*/ 197963 w 2658470"/>
              <a:gd name="connsiteY45" fmla="*/ 659876 h 689130"/>
              <a:gd name="connsiteX46" fmla="*/ 179110 w 2658470"/>
              <a:gd name="connsiteY46" fmla="*/ 584462 h 689130"/>
              <a:gd name="connsiteX47" fmla="*/ 169683 w 2658470"/>
              <a:gd name="connsiteY47" fmla="*/ 546755 h 689130"/>
              <a:gd name="connsiteX48" fmla="*/ 103695 w 2658470"/>
              <a:gd name="connsiteY48" fmla="*/ 480767 h 689130"/>
              <a:gd name="connsiteX49" fmla="*/ 56561 w 2658470"/>
              <a:gd name="connsiteY49" fmla="*/ 414779 h 689130"/>
              <a:gd name="connsiteX50" fmla="*/ 28281 w 2658470"/>
              <a:gd name="connsiteY50" fmla="*/ 386499 h 689130"/>
              <a:gd name="connsiteX51" fmla="*/ 0 w 2658470"/>
              <a:gd name="connsiteY51" fmla="*/ 377072 h 689130"/>
              <a:gd name="connsiteX52" fmla="*/ 28281 w 2658470"/>
              <a:gd name="connsiteY52" fmla="*/ 358218 h 689130"/>
              <a:gd name="connsiteX53" fmla="*/ 84842 w 2658470"/>
              <a:gd name="connsiteY53" fmla="*/ 339365 h 689130"/>
              <a:gd name="connsiteX54" fmla="*/ 113122 w 2658470"/>
              <a:gd name="connsiteY54" fmla="*/ 311084 h 689130"/>
              <a:gd name="connsiteX55" fmla="*/ 150829 w 2658470"/>
              <a:gd name="connsiteY55" fmla="*/ 282804 h 689130"/>
              <a:gd name="connsiteX56" fmla="*/ 179110 w 2658470"/>
              <a:gd name="connsiteY56" fmla="*/ 254524 h 689130"/>
              <a:gd name="connsiteX57" fmla="*/ 348792 w 2658470"/>
              <a:gd name="connsiteY57" fmla="*/ 197963 h 689130"/>
              <a:gd name="connsiteX58" fmla="*/ 395926 w 2658470"/>
              <a:gd name="connsiteY58" fmla="*/ 179109 h 689130"/>
              <a:gd name="connsiteX59" fmla="*/ 424206 w 2658470"/>
              <a:gd name="connsiteY59" fmla="*/ 160256 h 689130"/>
              <a:gd name="connsiteX60" fmla="*/ 471340 w 2658470"/>
              <a:gd name="connsiteY60" fmla="*/ 141402 h 689130"/>
              <a:gd name="connsiteX61" fmla="*/ 509048 w 2658470"/>
              <a:gd name="connsiteY61" fmla="*/ 122548 h 689130"/>
              <a:gd name="connsiteX62" fmla="*/ 556182 w 2658470"/>
              <a:gd name="connsiteY62" fmla="*/ 113122 h 689130"/>
              <a:gd name="connsiteX63" fmla="*/ 659877 w 2658470"/>
              <a:gd name="connsiteY63" fmla="*/ 75414 h 689130"/>
              <a:gd name="connsiteX64" fmla="*/ 772998 w 2658470"/>
              <a:gd name="connsiteY64" fmla="*/ 56561 h 689130"/>
              <a:gd name="connsiteX65" fmla="*/ 829559 w 2658470"/>
              <a:gd name="connsiteY65" fmla="*/ 37707 h 689130"/>
              <a:gd name="connsiteX66" fmla="*/ 857839 w 2658470"/>
              <a:gd name="connsiteY66" fmla="*/ 28280 h 689130"/>
              <a:gd name="connsiteX67" fmla="*/ 989815 w 2658470"/>
              <a:gd name="connsiteY67" fmla="*/ 0 h 689130"/>
              <a:gd name="connsiteX68" fmla="*/ 1451728 w 2658470"/>
              <a:gd name="connsiteY68" fmla="*/ 9427 h 689130"/>
              <a:gd name="connsiteX69" fmla="*/ 1517716 w 2658470"/>
              <a:gd name="connsiteY69" fmla="*/ 18854 h 689130"/>
              <a:gd name="connsiteX70" fmla="*/ 1715679 w 2658470"/>
              <a:gd name="connsiteY70" fmla="*/ 37707 h 689130"/>
              <a:gd name="connsiteX71" fmla="*/ 1772239 w 2658470"/>
              <a:gd name="connsiteY71" fmla="*/ 47134 h 689130"/>
              <a:gd name="connsiteX72" fmla="*/ 1809947 w 2658470"/>
              <a:gd name="connsiteY72" fmla="*/ 56561 h 689130"/>
              <a:gd name="connsiteX73" fmla="*/ 1989056 w 2658470"/>
              <a:gd name="connsiteY73" fmla="*/ 65988 h 689130"/>
              <a:gd name="connsiteX74" fmla="*/ 2073897 w 2658470"/>
              <a:gd name="connsiteY74" fmla="*/ 113122 h 689130"/>
              <a:gd name="connsiteX75" fmla="*/ 2102178 w 2658470"/>
              <a:gd name="connsiteY75" fmla="*/ 122548 h 689130"/>
              <a:gd name="connsiteX76" fmla="*/ 2139885 w 2658470"/>
              <a:gd name="connsiteY76" fmla="*/ 141402 h 689130"/>
              <a:gd name="connsiteX77" fmla="*/ 2168165 w 2658470"/>
              <a:gd name="connsiteY77" fmla="*/ 150829 h 689130"/>
              <a:gd name="connsiteX78" fmla="*/ 2196446 w 2658470"/>
              <a:gd name="connsiteY78" fmla="*/ 169682 h 689130"/>
              <a:gd name="connsiteX79" fmla="*/ 2271860 w 2658470"/>
              <a:gd name="connsiteY79" fmla="*/ 188536 h 689130"/>
              <a:gd name="connsiteX80" fmla="*/ 2366128 w 2658470"/>
              <a:gd name="connsiteY80" fmla="*/ 245097 h 689130"/>
              <a:gd name="connsiteX81" fmla="*/ 2394409 w 2658470"/>
              <a:gd name="connsiteY81" fmla="*/ 273377 h 689130"/>
              <a:gd name="connsiteX82" fmla="*/ 2479250 w 2658470"/>
              <a:gd name="connsiteY82" fmla="*/ 311084 h 689130"/>
              <a:gd name="connsiteX83" fmla="*/ 2507530 w 2658470"/>
              <a:gd name="connsiteY83" fmla="*/ 329938 h 689130"/>
              <a:gd name="connsiteX84" fmla="*/ 2573518 w 2658470"/>
              <a:gd name="connsiteY84" fmla="*/ 348792 h 689130"/>
              <a:gd name="connsiteX85" fmla="*/ 2601798 w 2658470"/>
              <a:gd name="connsiteY85" fmla="*/ 358218 h 689130"/>
              <a:gd name="connsiteX86" fmla="*/ 2658359 w 2658470"/>
              <a:gd name="connsiteY86" fmla="*/ 377072 h 68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2658470" h="689130">
                <a:moveTo>
                  <a:pt x="2658359" y="377072"/>
                </a:moveTo>
                <a:cubicBezTo>
                  <a:pt x="2656788" y="394354"/>
                  <a:pt x="2659925" y="383099"/>
                  <a:pt x="2592371" y="461913"/>
                </a:cubicBezTo>
                <a:cubicBezTo>
                  <a:pt x="2584998" y="470515"/>
                  <a:pt x="2580771" y="481490"/>
                  <a:pt x="2573518" y="490194"/>
                </a:cubicBezTo>
                <a:cubicBezTo>
                  <a:pt x="2547452" y="521473"/>
                  <a:pt x="2543941" y="511641"/>
                  <a:pt x="2526384" y="546755"/>
                </a:cubicBezTo>
                <a:cubicBezTo>
                  <a:pt x="2521940" y="555643"/>
                  <a:pt x="2522292" y="566652"/>
                  <a:pt x="2516957" y="575035"/>
                </a:cubicBezTo>
                <a:cubicBezTo>
                  <a:pt x="2500087" y="601545"/>
                  <a:pt x="2477825" y="624303"/>
                  <a:pt x="2460396" y="650449"/>
                </a:cubicBezTo>
                <a:cubicBezTo>
                  <a:pt x="2454112" y="659876"/>
                  <a:pt x="2450390" y="671652"/>
                  <a:pt x="2441543" y="678730"/>
                </a:cubicBezTo>
                <a:cubicBezTo>
                  <a:pt x="2433784" y="684938"/>
                  <a:pt x="2422689" y="685015"/>
                  <a:pt x="2413262" y="688157"/>
                </a:cubicBezTo>
                <a:cubicBezTo>
                  <a:pt x="2384414" y="680945"/>
                  <a:pt x="2368976" y="681577"/>
                  <a:pt x="2347275" y="659876"/>
                </a:cubicBezTo>
                <a:cubicBezTo>
                  <a:pt x="2336165" y="648766"/>
                  <a:pt x="2330104" y="633279"/>
                  <a:pt x="2318994" y="622169"/>
                </a:cubicBezTo>
                <a:cubicBezTo>
                  <a:pt x="2304062" y="607237"/>
                  <a:pt x="2264914" y="581435"/>
                  <a:pt x="2243580" y="575035"/>
                </a:cubicBezTo>
                <a:cubicBezTo>
                  <a:pt x="2225272" y="569543"/>
                  <a:pt x="2205678" y="569754"/>
                  <a:pt x="2187019" y="565608"/>
                </a:cubicBezTo>
                <a:cubicBezTo>
                  <a:pt x="2177319" y="563452"/>
                  <a:pt x="2168293" y="558911"/>
                  <a:pt x="2158738" y="556181"/>
                </a:cubicBezTo>
                <a:cubicBezTo>
                  <a:pt x="2146281" y="552622"/>
                  <a:pt x="2133440" y="550478"/>
                  <a:pt x="2121031" y="546755"/>
                </a:cubicBezTo>
                <a:cubicBezTo>
                  <a:pt x="2101996" y="541044"/>
                  <a:pt x="2083958" y="531799"/>
                  <a:pt x="2064470" y="527901"/>
                </a:cubicBezTo>
                <a:cubicBezTo>
                  <a:pt x="2048759" y="524759"/>
                  <a:pt x="2032880" y="522360"/>
                  <a:pt x="2017336" y="518474"/>
                </a:cubicBezTo>
                <a:cubicBezTo>
                  <a:pt x="1981967" y="509631"/>
                  <a:pt x="1989116" y="506379"/>
                  <a:pt x="1951349" y="490194"/>
                </a:cubicBezTo>
                <a:cubicBezTo>
                  <a:pt x="1942215" y="486280"/>
                  <a:pt x="1932495" y="483909"/>
                  <a:pt x="1923068" y="480767"/>
                </a:cubicBezTo>
                <a:cubicBezTo>
                  <a:pt x="1913641" y="474482"/>
                  <a:pt x="1904921" y="466980"/>
                  <a:pt x="1894788" y="461913"/>
                </a:cubicBezTo>
                <a:cubicBezTo>
                  <a:pt x="1808020" y="418529"/>
                  <a:pt x="1745662" y="434191"/>
                  <a:pt x="1630837" y="424206"/>
                </a:cubicBezTo>
                <a:cubicBezTo>
                  <a:pt x="1463856" y="390809"/>
                  <a:pt x="1720117" y="441535"/>
                  <a:pt x="1527143" y="405353"/>
                </a:cubicBezTo>
                <a:cubicBezTo>
                  <a:pt x="1495647" y="399448"/>
                  <a:pt x="1464484" y="391767"/>
                  <a:pt x="1432875" y="386499"/>
                </a:cubicBezTo>
                <a:cubicBezTo>
                  <a:pt x="1414021" y="383357"/>
                  <a:pt x="1394938" y="381370"/>
                  <a:pt x="1376314" y="377072"/>
                </a:cubicBezTo>
                <a:cubicBezTo>
                  <a:pt x="1354024" y="371928"/>
                  <a:pt x="1332322" y="364503"/>
                  <a:pt x="1310326" y="358218"/>
                </a:cubicBezTo>
                <a:cubicBezTo>
                  <a:pt x="1272619" y="361360"/>
                  <a:pt x="1234710" y="362644"/>
                  <a:pt x="1197204" y="367645"/>
                </a:cubicBezTo>
                <a:cubicBezTo>
                  <a:pt x="1187355" y="368958"/>
                  <a:pt x="1178478" y="374342"/>
                  <a:pt x="1168924" y="377072"/>
                </a:cubicBezTo>
                <a:cubicBezTo>
                  <a:pt x="1156467" y="380631"/>
                  <a:pt x="1143626" y="382776"/>
                  <a:pt x="1131217" y="386499"/>
                </a:cubicBezTo>
                <a:cubicBezTo>
                  <a:pt x="1112182" y="392210"/>
                  <a:pt x="1094144" y="401456"/>
                  <a:pt x="1074656" y="405353"/>
                </a:cubicBezTo>
                <a:cubicBezTo>
                  <a:pt x="1058945" y="408495"/>
                  <a:pt x="1043404" y="412661"/>
                  <a:pt x="1027522" y="414779"/>
                </a:cubicBezTo>
                <a:cubicBezTo>
                  <a:pt x="971270" y="422279"/>
                  <a:pt x="936843" y="419799"/>
                  <a:pt x="886120" y="433633"/>
                </a:cubicBezTo>
                <a:cubicBezTo>
                  <a:pt x="866947" y="438862"/>
                  <a:pt x="848594" y="446776"/>
                  <a:pt x="829559" y="452487"/>
                </a:cubicBezTo>
                <a:cubicBezTo>
                  <a:pt x="817150" y="456210"/>
                  <a:pt x="804261" y="458190"/>
                  <a:pt x="791852" y="461913"/>
                </a:cubicBezTo>
                <a:cubicBezTo>
                  <a:pt x="772817" y="467624"/>
                  <a:pt x="754464" y="475538"/>
                  <a:pt x="735291" y="480767"/>
                </a:cubicBezTo>
                <a:cubicBezTo>
                  <a:pt x="719833" y="484983"/>
                  <a:pt x="703701" y="486308"/>
                  <a:pt x="688157" y="490194"/>
                </a:cubicBezTo>
                <a:cubicBezTo>
                  <a:pt x="678517" y="492604"/>
                  <a:pt x="669577" y="497466"/>
                  <a:pt x="659877" y="499621"/>
                </a:cubicBezTo>
                <a:cubicBezTo>
                  <a:pt x="641218" y="503767"/>
                  <a:pt x="622005" y="505042"/>
                  <a:pt x="603316" y="509047"/>
                </a:cubicBezTo>
                <a:cubicBezTo>
                  <a:pt x="577979" y="514476"/>
                  <a:pt x="553039" y="521616"/>
                  <a:pt x="527901" y="527901"/>
                </a:cubicBezTo>
                <a:cubicBezTo>
                  <a:pt x="515818" y="530922"/>
                  <a:pt x="475439" y="539992"/>
                  <a:pt x="461914" y="546755"/>
                </a:cubicBezTo>
                <a:cubicBezTo>
                  <a:pt x="451780" y="551822"/>
                  <a:pt x="443767" y="560541"/>
                  <a:pt x="433633" y="565608"/>
                </a:cubicBezTo>
                <a:cubicBezTo>
                  <a:pt x="424745" y="570052"/>
                  <a:pt x="414657" y="571546"/>
                  <a:pt x="405353" y="575035"/>
                </a:cubicBezTo>
                <a:cubicBezTo>
                  <a:pt x="389509" y="580977"/>
                  <a:pt x="373354" y="586321"/>
                  <a:pt x="358219" y="593889"/>
                </a:cubicBezTo>
                <a:cubicBezTo>
                  <a:pt x="296525" y="624735"/>
                  <a:pt x="364213" y="599319"/>
                  <a:pt x="301658" y="641023"/>
                </a:cubicBezTo>
                <a:cubicBezTo>
                  <a:pt x="293390" y="646535"/>
                  <a:pt x="282805" y="647307"/>
                  <a:pt x="273378" y="650449"/>
                </a:cubicBezTo>
                <a:cubicBezTo>
                  <a:pt x="263951" y="659876"/>
                  <a:pt x="256190" y="671335"/>
                  <a:pt x="245097" y="678730"/>
                </a:cubicBezTo>
                <a:cubicBezTo>
                  <a:pt x="236829" y="684242"/>
                  <a:pt x="226043" y="691847"/>
                  <a:pt x="216817" y="688157"/>
                </a:cubicBezTo>
                <a:cubicBezTo>
                  <a:pt x="206298" y="683949"/>
                  <a:pt x="203030" y="670010"/>
                  <a:pt x="197963" y="659876"/>
                </a:cubicBezTo>
                <a:cubicBezTo>
                  <a:pt x="187854" y="639659"/>
                  <a:pt x="183414" y="603829"/>
                  <a:pt x="179110" y="584462"/>
                </a:cubicBezTo>
                <a:cubicBezTo>
                  <a:pt x="176300" y="571815"/>
                  <a:pt x="177303" y="557233"/>
                  <a:pt x="169683" y="546755"/>
                </a:cubicBezTo>
                <a:cubicBezTo>
                  <a:pt x="151387" y="521598"/>
                  <a:pt x="120950" y="506650"/>
                  <a:pt x="103695" y="480767"/>
                </a:cubicBezTo>
                <a:cubicBezTo>
                  <a:pt x="88773" y="458384"/>
                  <a:pt x="74102" y="435243"/>
                  <a:pt x="56561" y="414779"/>
                </a:cubicBezTo>
                <a:cubicBezTo>
                  <a:pt x="47885" y="404657"/>
                  <a:pt x="39373" y="393894"/>
                  <a:pt x="28281" y="386499"/>
                </a:cubicBezTo>
                <a:cubicBezTo>
                  <a:pt x="20013" y="380987"/>
                  <a:pt x="9427" y="380214"/>
                  <a:pt x="0" y="377072"/>
                </a:cubicBezTo>
                <a:cubicBezTo>
                  <a:pt x="9427" y="370787"/>
                  <a:pt x="17928" y="362819"/>
                  <a:pt x="28281" y="358218"/>
                </a:cubicBezTo>
                <a:cubicBezTo>
                  <a:pt x="46442" y="350147"/>
                  <a:pt x="67469" y="349016"/>
                  <a:pt x="84842" y="339365"/>
                </a:cubicBezTo>
                <a:cubicBezTo>
                  <a:pt x="96496" y="332891"/>
                  <a:pt x="103000" y="319760"/>
                  <a:pt x="113122" y="311084"/>
                </a:cubicBezTo>
                <a:cubicBezTo>
                  <a:pt x="125051" y="300859"/>
                  <a:pt x="138900" y="293029"/>
                  <a:pt x="150829" y="282804"/>
                </a:cubicBezTo>
                <a:cubicBezTo>
                  <a:pt x="160951" y="274128"/>
                  <a:pt x="167029" y="260162"/>
                  <a:pt x="179110" y="254524"/>
                </a:cubicBezTo>
                <a:cubicBezTo>
                  <a:pt x="235734" y="228099"/>
                  <a:pt x="292199" y="220601"/>
                  <a:pt x="348792" y="197963"/>
                </a:cubicBezTo>
                <a:cubicBezTo>
                  <a:pt x="364503" y="191678"/>
                  <a:pt x="380791" y="186677"/>
                  <a:pt x="395926" y="179109"/>
                </a:cubicBezTo>
                <a:cubicBezTo>
                  <a:pt x="406059" y="174042"/>
                  <a:pt x="414073" y="165323"/>
                  <a:pt x="424206" y="160256"/>
                </a:cubicBezTo>
                <a:cubicBezTo>
                  <a:pt x="439341" y="152688"/>
                  <a:pt x="455877" y="148275"/>
                  <a:pt x="471340" y="141402"/>
                </a:cubicBezTo>
                <a:cubicBezTo>
                  <a:pt x="484182" y="135695"/>
                  <a:pt x="495716" y="126992"/>
                  <a:pt x="509048" y="122548"/>
                </a:cubicBezTo>
                <a:cubicBezTo>
                  <a:pt x="524248" y="117481"/>
                  <a:pt x="540471" y="116264"/>
                  <a:pt x="556182" y="113122"/>
                </a:cubicBezTo>
                <a:cubicBezTo>
                  <a:pt x="577604" y="104553"/>
                  <a:pt x="639130" y="78872"/>
                  <a:pt x="659877" y="75414"/>
                </a:cubicBezTo>
                <a:cubicBezTo>
                  <a:pt x="697584" y="69130"/>
                  <a:pt x="736733" y="68650"/>
                  <a:pt x="772998" y="56561"/>
                </a:cubicBezTo>
                <a:lnTo>
                  <a:pt x="829559" y="37707"/>
                </a:lnTo>
                <a:cubicBezTo>
                  <a:pt x="838986" y="34565"/>
                  <a:pt x="848199" y="30690"/>
                  <a:pt x="857839" y="28280"/>
                </a:cubicBezTo>
                <a:cubicBezTo>
                  <a:pt x="951797" y="4791"/>
                  <a:pt x="907695" y="13687"/>
                  <a:pt x="989815" y="0"/>
                </a:cubicBezTo>
                <a:lnTo>
                  <a:pt x="1451728" y="9427"/>
                </a:lnTo>
                <a:cubicBezTo>
                  <a:pt x="1473933" y="10220"/>
                  <a:pt x="1495633" y="16400"/>
                  <a:pt x="1517716" y="18854"/>
                </a:cubicBezTo>
                <a:cubicBezTo>
                  <a:pt x="1594680" y="27405"/>
                  <a:pt x="1639813" y="28223"/>
                  <a:pt x="1715679" y="37707"/>
                </a:cubicBezTo>
                <a:cubicBezTo>
                  <a:pt x="1734645" y="40078"/>
                  <a:pt x="1753497" y="43385"/>
                  <a:pt x="1772239" y="47134"/>
                </a:cubicBezTo>
                <a:cubicBezTo>
                  <a:pt x="1784944" y="49675"/>
                  <a:pt x="1797040" y="55439"/>
                  <a:pt x="1809947" y="56561"/>
                </a:cubicBezTo>
                <a:cubicBezTo>
                  <a:pt x="1869508" y="61740"/>
                  <a:pt x="1929353" y="62846"/>
                  <a:pt x="1989056" y="65988"/>
                </a:cubicBezTo>
                <a:cubicBezTo>
                  <a:pt x="2018843" y="83860"/>
                  <a:pt x="2042349" y="99602"/>
                  <a:pt x="2073897" y="113122"/>
                </a:cubicBezTo>
                <a:cubicBezTo>
                  <a:pt x="2083030" y="117036"/>
                  <a:pt x="2093045" y="118634"/>
                  <a:pt x="2102178" y="122548"/>
                </a:cubicBezTo>
                <a:cubicBezTo>
                  <a:pt x="2115094" y="128084"/>
                  <a:pt x="2126969" y="135866"/>
                  <a:pt x="2139885" y="141402"/>
                </a:cubicBezTo>
                <a:cubicBezTo>
                  <a:pt x="2149018" y="145316"/>
                  <a:pt x="2159277" y="146385"/>
                  <a:pt x="2168165" y="150829"/>
                </a:cubicBezTo>
                <a:cubicBezTo>
                  <a:pt x="2178299" y="155896"/>
                  <a:pt x="2185798" y="165810"/>
                  <a:pt x="2196446" y="169682"/>
                </a:cubicBezTo>
                <a:cubicBezTo>
                  <a:pt x="2220798" y="178537"/>
                  <a:pt x="2248684" y="176948"/>
                  <a:pt x="2271860" y="188536"/>
                </a:cubicBezTo>
                <a:cubicBezTo>
                  <a:pt x="2320515" y="212863"/>
                  <a:pt x="2327925" y="212352"/>
                  <a:pt x="2366128" y="245097"/>
                </a:cubicBezTo>
                <a:cubicBezTo>
                  <a:pt x="2376250" y="253773"/>
                  <a:pt x="2383561" y="265628"/>
                  <a:pt x="2394409" y="273377"/>
                </a:cubicBezTo>
                <a:cubicBezTo>
                  <a:pt x="2417739" y="290041"/>
                  <a:pt x="2454605" y="298762"/>
                  <a:pt x="2479250" y="311084"/>
                </a:cubicBezTo>
                <a:cubicBezTo>
                  <a:pt x="2489383" y="316151"/>
                  <a:pt x="2497397" y="324871"/>
                  <a:pt x="2507530" y="329938"/>
                </a:cubicBezTo>
                <a:cubicBezTo>
                  <a:pt x="2522596" y="337471"/>
                  <a:pt x="2559425" y="344766"/>
                  <a:pt x="2573518" y="348792"/>
                </a:cubicBezTo>
                <a:cubicBezTo>
                  <a:pt x="2583072" y="351522"/>
                  <a:pt x="2592371" y="355076"/>
                  <a:pt x="2601798" y="358218"/>
                </a:cubicBezTo>
                <a:cubicBezTo>
                  <a:pt x="2645126" y="390715"/>
                  <a:pt x="2659930" y="359790"/>
                  <a:pt x="2658359" y="377072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Freeform: Shape 19">
            <a:hlinkClick r:id="rId14" action="ppaction://hlinksldjump"/>
            <a:extLst>
              <a:ext uri="{FF2B5EF4-FFF2-40B4-BE49-F238E27FC236}">
                <a16:creationId xmlns:a16="http://schemas.microsoft.com/office/drawing/2014/main" id="{10C8BBD8-C734-4208-BB0B-1EA0CBB9568B}"/>
              </a:ext>
            </a:extLst>
          </p:cNvPr>
          <p:cNvSpPr/>
          <p:nvPr/>
        </p:nvSpPr>
        <p:spPr>
          <a:xfrm rot="4296106">
            <a:off x="6599443" y="2528476"/>
            <a:ext cx="2658470" cy="689130"/>
          </a:xfrm>
          <a:custGeom>
            <a:avLst/>
            <a:gdLst>
              <a:gd name="connsiteX0" fmla="*/ 2658359 w 2658470"/>
              <a:gd name="connsiteY0" fmla="*/ 377072 h 689130"/>
              <a:gd name="connsiteX1" fmla="*/ 2592371 w 2658470"/>
              <a:gd name="connsiteY1" fmla="*/ 461913 h 689130"/>
              <a:gd name="connsiteX2" fmla="*/ 2573518 w 2658470"/>
              <a:gd name="connsiteY2" fmla="*/ 490194 h 689130"/>
              <a:gd name="connsiteX3" fmla="*/ 2526384 w 2658470"/>
              <a:gd name="connsiteY3" fmla="*/ 546755 h 689130"/>
              <a:gd name="connsiteX4" fmla="*/ 2516957 w 2658470"/>
              <a:gd name="connsiteY4" fmla="*/ 575035 h 689130"/>
              <a:gd name="connsiteX5" fmla="*/ 2460396 w 2658470"/>
              <a:gd name="connsiteY5" fmla="*/ 650449 h 689130"/>
              <a:gd name="connsiteX6" fmla="*/ 2441543 w 2658470"/>
              <a:gd name="connsiteY6" fmla="*/ 678730 h 689130"/>
              <a:gd name="connsiteX7" fmla="*/ 2413262 w 2658470"/>
              <a:gd name="connsiteY7" fmla="*/ 688157 h 689130"/>
              <a:gd name="connsiteX8" fmla="*/ 2347275 w 2658470"/>
              <a:gd name="connsiteY8" fmla="*/ 659876 h 689130"/>
              <a:gd name="connsiteX9" fmla="*/ 2318994 w 2658470"/>
              <a:gd name="connsiteY9" fmla="*/ 622169 h 689130"/>
              <a:gd name="connsiteX10" fmla="*/ 2243580 w 2658470"/>
              <a:gd name="connsiteY10" fmla="*/ 575035 h 689130"/>
              <a:gd name="connsiteX11" fmla="*/ 2187019 w 2658470"/>
              <a:gd name="connsiteY11" fmla="*/ 565608 h 689130"/>
              <a:gd name="connsiteX12" fmla="*/ 2158738 w 2658470"/>
              <a:gd name="connsiteY12" fmla="*/ 556181 h 689130"/>
              <a:gd name="connsiteX13" fmla="*/ 2121031 w 2658470"/>
              <a:gd name="connsiteY13" fmla="*/ 546755 h 689130"/>
              <a:gd name="connsiteX14" fmla="*/ 2064470 w 2658470"/>
              <a:gd name="connsiteY14" fmla="*/ 527901 h 689130"/>
              <a:gd name="connsiteX15" fmla="*/ 2017336 w 2658470"/>
              <a:gd name="connsiteY15" fmla="*/ 518474 h 689130"/>
              <a:gd name="connsiteX16" fmla="*/ 1951349 w 2658470"/>
              <a:gd name="connsiteY16" fmla="*/ 490194 h 689130"/>
              <a:gd name="connsiteX17" fmla="*/ 1923068 w 2658470"/>
              <a:gd name="connsiteY17" fmla="*/ 480767 h 689130"/>
              <a:gd name="connsiteX18" fmla="*/ 1894788 w 2658470"/>
              <a:gd name="connsiteY18" fmla="*/ 461913 h 689130"/>
              <a:gd name="connsiteX19" fmla="*/ 1630837 w 2658470"/>
              <a:gd name="connsiteY19" fmla="*/ 424206 h 689130"/>
              <a:gd name="connsiteX20" fmla="*/ 1527143 w 2658470"/>
              <a:gd name="connsiteY20" fmla="*/ 405353 h 689130"/>
              <a:gd name="connsiteX21" fmla="*/ 1432875 w 2658470"/>
              <a:gd name="connsiteY21" fmla="*/ 386499 h 689130"/>
              <a:gd name="connsiteX22" fmla="*/ 1376314 w 2658470"/>
              <a:gd name="connsiteY22" fmla="*/ 377072 h 689130"/>
              <a:gd name="connsiteX23" fmla="*/ 1310326 w 2658470"/>
              <a:gd name="connsiteY23" fmla="*/ 358218 h 689130"/>
              <a:gd name="connsiteX24" fmla="*/ 1197204 w 2658470"/>
              <a:gd name="connsiteY24" fmla="*/ 367645 h 689130"/>
              <a:gd name="connsiteX25" fmla="*/ 1168924 w 2658470"/>
              <a:gd name="connsiteY25" fmla="*/ 377072 h 689130"/>
              <a:gd name="connsiteX26" fmla="*/ 1131217 w 2658470"/>
              <a:gd name="connsiteY26" fmla="*/ 386499 h 689130"/>
              <a:gd name="connsiteX27" fmla="*/ 1074656 w 2658470"/>
              <a:gd name="connsiteY27" fmla="*/ 405353 h 689130"/>
              <a:gd name="connsiteX28" fmla="*/ 1027522 w 2658470"/>
              <a:gd name="connsiteY28" fmla="*/ 414779 h 689130"/>
              <a:gd name="connsiteX29" fmla="*/ 886120 w 2658470"/>
              <a:gd name="connsiteY29" fmla="*/ 433633 h 689130"/>
              <a:gd name="connsiteX30" fmla="*/ 829559 w 2658470"/>
              <a:gd name="connsiteY30" fmla="*/ 452487 h 689130"/>
              <a:gd name="connsiteX31" fmla="*/ 791852 w 2658470"/>
              <a:gd name="connsiteY31" fmla="*/ 461913 h 689130"/>
              <a:gd name="connsiteX32" fmla="*/ 735291 w 2658470"/>
              <a:gd name="connsiteY32" fmla="*/ 480767 h 689130"/>
              <a:gd name="connsiteX33" fmla="*/ 688157 w 2658470"/>
              <a:gd name="connsiteY33" fmla="*/ 490194 h 689130"/>
              <a:gd name="connsiteX34" fmla="*/ 659877 w 2658470"/>
              <a:gd name="connsiteY34" fmla="*/ 499621 h 689130"/>
              <a:gd name="connsiteX35" fmla="*/ 603316 w 2658470"/>
              <a:gd name="connsiteY35" fmla="*/ 509047 h 689130"/>
              <a:gd name="connsiteX36" fmla="*/ 527901 w 2658470"/>
              <a:gd name="connsiteY36" fmla="*/ 527901 h 689130"/>
              <a:gd name="connsiteX37" fmla="*/ 461914 w 2658470"/>
              <a:gd name="connsiteY37" fmla="*/ 546755 h 689130"/>
              <a:gd name="connsiteX38" fmla="*/ 433633 w 2658470"/>
              <a:gd name="connsiteY38" fmla="*/ 565608 h 689130"/>
              <a:gd name="connsiteX39" fmla="*/ 405353 w 2658470"/>
              <a:gd name="connsiteY39" fmla="*/ 575035 h 689130"/>
              <a:gd name="connsiteX40" fmla="*/ 358219 w 2658470"/>
              <a:gd name="connsiteY40" fmla="*/ 593889 h 689130"/>
              <a:gd name="connsiteX41" fmla="*/ 301658 w 2658470"/>
              <a:gd name="connsiteY41" fmla="*/ 641023 h 689130"/>
              <a:gd name="connsiteX42" fmla="*/ 273378 w 2658470"/>
              <a:gd name="connsiteY42" fmla="*/ 650449 h 689130"/>
              <a:gd name="connsiteX43" fmla="*/ 245097 w 2658470"/>
              <a:gd name="connsiteY43" fmla="*/ 678730 h 689130"/>
              <a:gd name="connsiteX44" fmla="*/ 216817 w 2658470"/>
              <a:gd name="connsiteY44" fmla="*/ 688157 h 689130"/>
              <a:gd name="connsiteX45" fmla="*/ 197963 w 2658470"/>
              <a:gd name="connsiteY45" fmla="*/ 659876 h 689130"/>
              <a:gd name="connsiteX46" fmla="*/ 179110 w 2658470"/>
              <a:gd name="connsiteY46" fmla="*/ 584462 h 689130"/>
              <a:gd name="connsiteX47" fmla="*/ 169683 w 2658470"/>
              <a:gd name="connsiteY47" fmla="*/ 546755 h 689130"/>
              <a:gd name="connsiteX48" fmla="*/ 103695 w 2658470"/>
              <a:gd name="connsiteY48" fmla="*/ 480767 h 689130"/>
              <a:gd name="connsiteX49" fmla="*/ 56561 w 2658470"/>
              <a:gd name="connsiteY49" fmla="*/ 414779 h 689130"/>
              <a:gd name="connsiteX50" fmla="*/ 28281 w 2658470"/>
              <a:gd name="connsiteY50" fmla="*/ 386499 h 689130"/>
              <a:gd name="connsiteX51" fmla="*/ 0 w 2658470"/>
              <a:gd name="connsiteY51" fmla="*/ 377072 h 689130"/>
              <a:gd name="connsiteX52" fmla="*/ 28281 w 2658470"/>
              <a:gd name="connsiteY52" fmla="*/ 358218 h 689130"/>
              <a:gd name="connsiteX53" fmla="*/ 84842 w 2658470"/>
              <a:gd name="connsiteY53" fmla="*/ 339365 h 689130"/>
              <a:gd name="connsiteX54" fmla="*/ 113122 w 2658470"/>
              <a:gd name="connsiteY54" fmla="*/ 311084 h 689130"/>
              <a:gd name="connsiteX55" fmla="*/ 150829 w 2658470"/>
              <a:gd name="connsiteY55" fmla="*/ 282804 h 689130"/>
              <a:gd name="connsiteX56" fmla="*/ 179110 w 2658470"/>
              <a:gd name="connsiteY56" fmla="*/ 254524 h 689130"/>
              <a:gd name="connsiteX57" fmla="*/ 348792 w 2658470"/>
              <a:gd name="connsiteY57" fmla="*/ 197963 h 689130"/>
              <a:gd name="connsiteX58" fmla="*/ 395926 w 2658470"/>
              <a:gd name="connsiteY58" fmla="*/ 179109 h 689130"/>
              <a:gd name="connsiteX59" fmla="*/ 424206 w 2658470"/>
              <a:gd name="connsiteY59" fmla="*/ 160256 h 689130"/>
              <a:gd name="connsiteX60" fmla="*/ 471340 w 2658470"/>
              <a:gd name="connsiteY60" fmla="*/ 141402 h 689130"/>
              <a:gd name="connsiteX61" fmla="*/ 509048 w 2658470"/>
              <a:gd name="connsiteY61" fmla="*/ 122548 h 689130"/>
              <a:gd name="connsiteX62" fmla="*/ 556182 w 2658470"/>
              <a:gd name="connsiteY62" fmla="*/ 113122 h 689130"/>
              <a:gd name="connsiteX63" fmla="*/ 659877 w 2658470"/>
              <a:gd name="connsiteY63" fmla="*/ 75414 h 689130"/>
              <a:gd name="connsiteX64" fmla="*/ 772998 w 2658470"/>
              <a:gd name="connsiteY64" fmla="*/ 56561 h 689130"/>
              <a:gd name="connsiteX65" fmla="*/ 829559 w 2658470"/>
              <a:gd name="connsiteY65" fmla="*/ 37707 h 689130"/>
              <a:gd name="connsiteX66" fmla="*/ 857839 w 2658470"/>
              <a:gd name="connsiteY66" fmla="*/ 28280 h 689130"/>
              <a:gd name="connsiteX67" fmla="*/ 989815 w 2658470"/>
              <a:gd name="connsiteY67" fmla="*/ 0 h 689130"/>
              <a:gd name="connsiteX68" fmla="*/ 1451728 w 2658470"/>
              <a:gd name="connsiteY68" fmla="*/ 9427 h 689130"/>
              <a:gd name="connsiteX69" fmla="*/ 1517716 w 2658470"/>
              <a:gd name="connsiteY69" fmla="*/ 18854 h 689130"/>
              <a:gd name="connsiteX70" fmla="*/ 1715679 w 2658470"/>
              <a:gd name="connsiteY70" fmla="*/ 37707 h 689130"/>
              <a:gd name="connsiteX71" fmla="*/ 1772239 w 2658470"/>
              <a:gd name="connsiteY71" fmla="*/ 47134 h 689130"/>
              <a:gd name="connsiteX72" fmla="*/ 1809947 w 2658470"/>
              <a:gd name="connsiteY72" fmla="*/ 56561 h 689130"/>
              <a:gd name="connsiteX73" fmla="*/ 1989056 w 2658470"/>
              <a:gd name="connsiteY73" fmla="*/ 65988 h 689130"/>
              <a:gd name="connsiteX74" fmla="*/ 2073897 w 2658470"/>
              <a:gd name="connsiteY74" fmla="*/ 113122 h 689130"/>
              <a:gd name="connsiteX75" fmla="*/ 2102178 w 2658470"/>
              <a:gd name="connsiteY75" fmla="*/ 122548 h 689130"/>
              <a:gd name="connsiteX76" fmla="*/ 2139885 w 2658470"/>
              <a:gd name="connsiteY76" fmla="*/ 141402 h 689130"/>
              <a:gd name="connsiteX77" fmla="*/ 2168165 w 2658470"/>
              <a:gd name="connsiteY77" fmla="*/ 150829 h 689130"/>
              <a:gd name="connsiteX78" fmla="*/ 2196446 w 2658470"/>
              <a:gd name="connsiteY78" fmla="*/ 169682 h 689130"/>
              <a:gd name="connsiteX79" fmla="*/ 2271860 w 2658470"/>
              <a:gd name="connsiteY79" fmla="*/ 188536 h 689130"/>
              <a:gd name="connsiteX80" fmla="*/ 2366128 w 2658470"/>
              <a:gd name="connsiteY80" fmla="*/ 245097 h 689130"/>
              <a:gd name="connsiteX81" fmla="*/ 2394409 w 2658470"/>
              <a:gd name="connsiteY81" fmla="*/ 273377 h 689130"/>
              <a:gd name="connsiteX82" fmla="*/ 2479250 w 2658470"/>
              <a:gd name="connsiteY82" fmla="*/ 311084 h 689130"/>
              <a:gd name="connsiteX83" fmla="*/ 2507530 w 2658470"/>
              <a:gd name="connsiteY83" fmla="*/ 329938 h 689130"/>
              <a:gd name="connsiteX84" fmla="*/ 2573518 w 2658470"/>
              <a:gd name="connsiteY84" fmla="*/ 348792 h 689130"/>
              <a:gd name="connsiteX85" fmla="*/ 2601798 w 2658470"/>
              <a:gd name="connsiteY85" fmla="*/ 358218 h 689130"/>
              <a:gd name="connsiteX86" fmla="*/ 2658359 w 2658470"/>
              <a:gd name="connsiteY86" fmla="*/ 377072 h 68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2658470" h="689130">
                <a:moveTo>
                  <a:pt x="2658359" y="377072"/>
                </a:moveTo>
                <a:cubicBezTo>
                  <a:pt x="2656788" y="394354"/>
                  <a:pt x="2659925" y="383099"/>
                  <a:pt x="2592371" y="461913"/>
                </a:cubicBezTo>
                <a:cubicBezTo>
                  <a:pt x="2584998" y="470515"/>
                  <a:pt x="2580771" y="481490"/>
                  <a:pt x="2573518" y="490194"/>
                </a:cubicBezTo>
                <a:cubicBezTo>
                  <a:pt x="2547452" y="521473"/>
                  <a:pt x="2543941" y="511641"/>
                  <a:pt x="2526384" y="546755"/>
                </a:cubicBezTo>
                <a:cubicBezTo>
                  <a:pt x="2521940" y="555643"/>
                  <a:pt x="2522292" y="566652"/>
                  <a:pt x="2516957" y="575035"/>
                </a:cubicBezTo>
                <a:cubicBezTo>
                  <a:pt x="2500087" y="601545"/>
                  <a:pt x="2477825" y="624303"/>
                  <a:pt x="2460396" y="650449"/>
                </a:cubicBezTo>
                <a:cubicBezTo>
                  <a:pt x="2454112" y="659876"/>
                  <a:pt x="2450390" y="671652"/>
                  <a:pt x="2441543" y="678730"/>
                </a:cubicBezTo>
                <a:cubicBezTo>
                  <a:pt x="2433784" y="684938"/>
                  <a:pt x="2422689" y="685015"/>
                  <a:pt x="2413262" y="688157"/>
                </a:cubicBezTo>
                <a:cubicBezTo>
                  <a:pt x="2384414" y="680945"/>
                  <a:pt x="2368976" y="681577"/>
                  <a:pt x="2347275" y="659876"/>
                </a:cubicBezTo>
                <a:cubicBezTo>
                  <a:pt x="2336165" y="648766"/>
                  <a:pt x="2330104" y="633279"/>
                  <a:pt x="2318994" y="622169"/>
                </a:cubicBezTo>
                <a:cubicBezTo>
                  <a:pt x="2304062" y="607237"/>
                  <a:pt x="2264914" y="581435"/>
                  <a:pt x="2243580" y="575035"/>
                </a:cubicBezTo>
                <a:cubicBezTo>
                  <a:pt x="2225272" y="569543"/>
                  <a:pt x="2205678" y="569754"/>
                  <a:pt x="2187019" y="565608"/>
                </a:cubicBezTo>
                <a:cubicBezTo>
                  <a:pt x="2177319" y="563452"/>
                  <a:pt x="2168293" y="558911"/>
                  <a:pt x="2158738" y="556181"/>
                </a:cubicBezTo>
                <a:cubicBezTo>
                  <a:pt x="2146281" y="552622"/>
                  <a:pt x="2133440" y="550478"/>
                  <a:pt x="2121031" y="546755"/>
                </a:cubicBezTo>
                <a:cubicBezTo>
                  <a:pt x="2101996" y="541044"/>
                  <a:pt x="2083958" y="531799"/>
                  <a:pt x="2064470" y="527901"/>
                </a:cubicBezTo>
                <a:cubicBezTo>
                  <a:pt x="2048759" y="524759"/>
                  <a:pt x="2032880" y="522360"/>
                  <a:pt x="2017336" y="518474"/>
                </a:cubicBezTo>
                <a:cubicBezTo>
                  <a:pt x="1981967" y="509631"/>
                  <a:pt x="1989116" y="506379"/>
                  <a:pt x="1951349" y="490194"/>
                </a:cubicBezTo>
                <a:cubicBezTo>
                  <a:pt x="1942215" y="486280"/>
                  <a:pt x="1932495" y="483909"/>
                  <a:pt x="1923068" y="480767"/>
                </a:cubicBezTo>
                <a:cubicBezTo>
                  <a:pt x="1913641" y="474482"/>
                  <a:pt x="1904921" y="466980"/>
                  <a:pt x="1894788" y="461913"/>
                </a:cubicBezTo>
                <a:cubicBezTo>
                  <a:pt x="1808020" y="418529"/>
                  <a:pt x="1745662" y="434191"/>
                  <a:pt x="1630837" y="424206"/>
                </a:cubicBezTo>
                <a:cubicBezTo>
                  <a:pt x="1463856" y="390809"/>
                  <a:pt x="1720117" y="441535"/>
                  <a:pt x="1527143" y="405353"/>
                </a:cubicBezTo>
                <a:cubicBezTo>
                  <a:pt x="1495647" y="399448"/>
                  <a:pt x="1464484" y="391767"/>
                  <a:pt x="1432875" y="386499"/>
                </a:cubicBezTo>
                <a:cubicBezTo>
                  <a:pt x="1414021" y="383357"/>
                  <a:pt x="1394938" y="381370"/>
                  <a:pt x="1376314" y="377072"/>
                </a:cubicBezTo>
                <a:cubicBezTo>
                  <a:pt x="1354024" y="371928"/>
                  <a:pt x="1332322" y="364503"/>
                  <a:pt x="1310326" y="358218"/>
                </a:cubicBezTo>
                <a:cubicBezTo>
                  <a:pt x="1272619" y="361360"/>
                  <a:pt x="1234710" y="362644"/>
                  <a:pt x="1197204" y="367645"/>
                </a:cubicBezTo>
                <a:cubicBezTo>
                  <a:pt x="1187355" y="368958"/>
                  <a:pt x="1178478" y="374342"/>
                  <a:pt x="1168924" y="377072"/>
                </a:cubicBezTo>
                <a:cubicBezTo>
                  <a:pt x="1156467" y="380631"/>
                  <a:pt x="1143626" y="382776"/>
                  <a:pt x="1131217" y="386499"/>
                </a:cubicBezTo>
                <a:cubicBezTo>
                  <a:pt x="1112182" y="392210"/>
                  <a:pt x="1094144" y="401456"/>
                  <a:pt x="1074656" y="405353"/>
                </a:cubicBezTo>
                <a:cubicBezTo>
                  <a:pt x="1058945" y="408495"/>
                  <a:pt x="1043404" y="412661"/>
                  <a:pt x="1027522" y="414779"/>
                </a:cubicBezTo>
                <a:cubicBezTo>
                  <a:pt x="971270" y="422279"/>
                  <a:pt x="936843" y="419799"/>
                  <a:pt x="886120" y="433633"/>
                </a:cubicBezTo>
                <a:cubicBezTo>
                  <a:pt x="866947" y="438862"/>
                  <a:pt x="848594" y="446776"/>
                  <a:pt x="829559" y="452487"/>
                </a:cubicBezTo>
                <a:cubicBezTo>
                  <a:pt x="817150" y="456210"/>
                  <a:pt x="804261" y="458190"/>
                  <a:pt x="791852" y="461913"/>
                </a:cubicBezTo>
                <a:cubicBezTo>
                  <a:pt x="772817" y="467624"/>
                  <a:pt x="754464" y="475538"/>
                  <a:pt x="735291" y="480767"/>
                </a:cubicBezTo>
                <a:cubicBezTo>
                  <a:pt x="719833" y="484983"/>
                  <a:pt x="703701" y="486308"/>
                  <a:pt x="688157" y="490194"/>
                </a:cubicBezTo>
                <a:cubicBezTo>
                  <a:pt x="678517" y="492604"/>
                  <a:pt x="669577" y="497466"/>
                  <a:pt x="659877" y="499621"/>
                </a:cubicBezTo>
                <a:cubicBezTo>
                  <a:pt x="641218" y="503767"/>
                  <a:pt x="622005" y="505042"/>
                  <a:pt x="603316" y="509047"/>
                </a:cubicBezTo>
                <a:cubicBezTo>
                  <a:pt x="577979" y="514476"/>
                  <a:pt x="553039" y="521616"/>
                  <a:pt x="527901" y="527901"/>
                </a:cubicBezTo>
                <a:cubicBezTo>
                  <a:pt x="515818" y="530922"/>
                  <a:pt x="475439" y="539992"/>
                  <a:pt x="461914" y="546755"/>
                </a:cubicBezTo>
                <a:cubicBezTo>
                  <a:pt x="451780" y="551822"/>
                  <a:pt x="443767" y="560541"/>
                  <a:pt x="433633" y="565608"/>
                </a:cubicBezTo>
                <a:cubicBezTo>
                  <a:pt x="424745" y="570052"/>
                  <a:pt x="414657" y="571546"/>
                  <a:pt x="405353" y="575035"/>
                </a:cubicBezTo>
                <a:cubicBezTo>
                  <a:pt x="389509" y="580977"/>
                  <a:pt x="373354" y="586321"/>
                  <a:pt x="358219" y="593889"/>
                </a:cubicBezTo>
                <a:cubicBezTo>
                  <a:pt x="296525" y="624735"/>
                  <a:pt x="364213" y="599319"/>
                  <a:pt x="301658" y="641023"/>
                </a:cubicBezTo>
                <a:cubicBezTo>
                  <a:pt x="293390" y="646535"/>
                  <a:pt x="282805" y="647307"/>
                  <a:pt x="273378" y="650449"/>
                </a:cubicBezTo>
                <a:cubicBezTo>
                  <a:pt x="263951" y="659876"/>
                  <a:pt x="256190" y="671335"/>
                  <a:pt x="245097" y="678730"/>
                </a:cubicBezTo>
                <a:cubicBezTo>
                  <a:pt x="236829" y="684242"/>
                  <a:pt x="226043" y="691847"/>
                  <a:pt x="216817" y="688157"/>
                </a:cubicBezTo>
                <a:cubicBezTo>
                  <a:pt x="206298" y="683949"/>
                  <a:pt x="203030" y="670010"/>
                  <a:pt x="197963" y="659876"/>
                </a:cubicBezTo>
                <a:cubicBezTo>
                  <a:pt x="187854" y="639659"/>
                  <a:pt x="183414" y="603829"/>
                  <a:pt x="179110" y="584462"/>
                </a:cubicBezTo>
                <a:cubicBezTo>
                  <a:pt x="176300" y="571815"/>
                  <a:pt x="177303" y="557233"/>
                  <a:pt x="169683" y="546755"/>
                </a:cubicBezTo>
                <a:cubicBezTo>
                  <a:pt x="151387" y="521598"/>
                  <a:pt x="120950" y="506650"/>
                  <a:pt x="103695" y="480767"/>
                </a:cubicBezTo>
                <a:cubicBezTo>
                  <a:pt x="88773" y="458384"/>
                  <a:pt x="74102" y="435243"/>
                  <a:pt x="56561" y="414779"/>
                </a:cubicBezTo>
                <a:cubicBezTo>
                  <a:pt x="47885" y="404657"/>
                  <a:pt x="39373" y="393894"/>
                  <a:pt x="28281" y="386499"/>
                </a:cubicBezTo>
                <a:cubicBezTo>
                  <a:pt x="20013" y="380987"/>
                  <a:pt x="9427" y="380214"/>
                  <a:pt x="0" y="377072"/>
                </a:cubicBezTo>
                <a:cubicBezTo>
                  <a:pt x="9427" y="370787"/>
                  <a:pt x="17928" y="362819"/>
                  <a:pt x="28281" y="358218"/>
                </a:cubicBezTo>
                <a:cubicBezTo>
                  <a:pt x="46442" y="350147"/>
                  <a:pt x="67469" y="349016"/>
                  <a:pt x="84842" y="339365"/>
                </a:cubicBezTo>
                <a:cubicBezTo>
                  <a:pt x="96496" y="332891"/>
                  <a:pt x="103000" y="319760"/>
                  <a:pt x="113122" y="311084"/>
                </a:cubicBezTo>
                <a:cubicBezTo>
                  <a:pt x="125051" y="300859"/>
                  <a:pt x="138900" y="293029"/>
                  <a:pt x="150829" y="282804"/>
                </a:cubicBezTo>
                <a:cubicBezTo>
                  <a:pt x="160951" y="274128"/>
                  <a:pt x="167029" y="260162"/>
                  <a:pt x="179110" y="254524"/>
                </a:cubicBezTo>
                <a:cubicBezTo>
                  <a:pt x="235734" y="228099"/>
                  <a:pt x="292199" y="220601"/>
                  <a:pt x="348792" y="197963"/>
                </a:cubicBezTo>
                <a:cubicBezTo>
                  <a:pt x="364503" y="191678"/>
                  <a:pt x="380791" y="186677"/>
                  <a:pt x="395926" y="179109"/>
                </a:cubicBezTo>
                <a:cubicBezTo>
                  <a:pt x="406059" y="174042"/>
                  <a:pt x="414073" y="165323"/>
                  <a:pt x="424206" y="160256"/>
                </a:cubicBezTo>
                <a:cubicBezTo>
                  <a:pt x="439341" y="152688"/>
                  <a:pt x="455877" y="148275"/>
                  <a:pt x="471340" y="141402"/>
                </a:cubicBezTo>
                <a:cubicBezTo>
                  <a:pt x="484182" y="135695"/>
                  <a:pt x="495716" y="126992"/>
                  <a:pt x="509048" y="122548"/>
                </a:cubicBezTo>
                <a:cubicBezTo>
                  <a:pt x="524248" y="117481"/>
                  <a:pt x="540471" y="116264"/>
                  <a:pt x="556182" y="113122"/>
                </a:cubicBezTo>
                <a:cubicBezTo>
                  <a:pt x="577604" y="104553"/>
                  <a:pt x="639130" y="78872"/>
                  <a:pt x="659877" y="75414"/>
                </a:cubicBezTo>
                <a:cubicBezTo>
                  <a:pt x="697584" y="69130"/>
                  <a:pt x="736733" y="68650"/>
                  <a:pt x="772998" y="56561"/>
                </a:cubicBezTo>
                <a:lnTo>
                  <a:pt x="829559" y="37707"/>
                </a:lnTo>
                <a:cubicBezTo>
                  <a:pt x="838986" y="34565"/>
                  <a:pt x="848199" y="30690"/>
                  <a:pt x="857839" y="28280"/>
                </a:cubicBezTo>
                <a:cubicBezTo>
                  <a:pt x="951797" y="4791"/>
                  <a:pt x="907695" y="13687"/>
                  <a:pt x="989815" y="0"/>
                </a:cubicBezTo>
                <a:lnTo>
                  <a:pt x="1451728" y="9427"/>
                </a:lnTo>
                <a:cubicBezTo>
                  <a:pt x="1473933" y="10220"/>
                  <a:pt x="1495633" y="16400"/>
                  <a:pt x="1517716" y="18854"/>
                </a:cubicBezTo>
                <a:cubicBezTo>
                  <a:pt x="1594680" y="27405"/>
                  <a:pt x="1639813" y="28223"/>
                  <a:pt x="1715679" y="37707"/>
                </a:cubicBezTo>
                <a:cubicBezTo>
                  <a:pt x="1734645" y="40078"/>
                  <a:pt x="1753497" y="43385"/>
                  <a:pt x="1772239" y="47134"/>
                </a:cubicBezTo>
                <a:cubicBezTo>
                  <a:pt x="1784944" y="49675"/>
                  <a:pt x="1797040" y="55439"/>
                  <a:pt x="1809947" y="56561"/>
                </a:cubicBezTo>
                <a:cubicBezTo>
                  <a:pt x="1869508" y="61740"/>
                  <a:pt x="1929353" y="62846"/>
                  <a:pt x="1989056" y="65988"/>
                </a:cubicBezTo>
                <a:cubicBezTo>
                  <a:pt x="2018843" y="83860"/>
                  <a:pt x="2042349" y="99602"/>
                  <a:pt x="2073897" y="113122"/>
                </a:cubicBezTo>
                <a:cubicBezTo>
                  <a:pt x="2083030" y="117036"/>
                  <a:pt x="2093045" y="118634"/>
                  <a:pt x="2102178" y="122548"/>
                </a:cubicBezTo>
                <a:cubicBezTo>
                  <a:pt x="2115094" y="128084"/>
                  <a:pt x="2126969" y="135866"/>
                  <a:pt x="2139885" y="141402"/>
                </a:cubicBezTo>
                <a:cubicBezTo>
                  <a:pt x="2149018" y="145316"/>
                  <a:pt x="2159277" y="146385"/>
                  <a:pt x="2168165" y="150829"/>
                </a:cubicBezTo>
                <a:cubicBezTo>
                  <a:pt x="2178299" y="155896"/>
                  <a:pt x="2185798" y="165810"/>
                  <a:pt x="2196446" y="169682"/>
                </a:cubicBezTo>
                <a:cubicBezTo>
                  <a:pt x="2220798" y="178537"/>
                  <a:pt x="2248684" y="176948"/>
                  <a:pt x="2271860" y="188536"/>
                </a:cubicBezTo>
                <a:cubicBezTo>
                  <a:pt x="2320515" y="212863"/>
                  <a:pt x="2327925" y="212352"/>
                  <a:pt x="2366128" y="245097"/>
                </a:cubicBezTo>
                <a:cubicBezTo>
                  <a:pt x="2376250" y="253773"/>
                  <a:pt x="2383561" y="265628"/>
                  <a:pt x="2394409" y="273377"/>
                </a:cubicBezTo>
                <a:cubicBezTo>
                  <a:pt x="2417739" y="290041"/>
                  <a:pt x="2454605" y="298762"/>
                  <a:pt x="2479250" y="311084"/>
                </a:cubicBezTo>
                <a:cubicBezTo>
                  <a:pt x="2489383" y="316151"/>
                  <a:pt x="2497397" y="324871"/>
                  <a:pt x="2507530" y="329938"/>
                </a:cubicBezTo>
                <a:cubicBezTo>
                  <a:pt x="2522596" y="337471"/>
                  <a:pt x="2559425" y="344766"/>
                  <a:pt x="2573518" y="348792"/>
                </a:cubicBezTo>
                <a:cubicBezTo>
                  <a:pt x="2583072" y="351522"/>
                  <a:pt x="2592371" y="355076"/>
                  <a:pt x="2601798" y="358218"/>
                </a:cubicBezTo>
                <a:cubicBezTo>
                  <a:pt x="2645126" y="390715"/>
                  <a:pt x="2659930" y="359790"/>
                  <a:pt x="2658359" y="377072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207571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>
            <a:extLst>
              <a:ext uri="{FF2B5EF4-FFF2-40B4-BE49-F238E27FC236}">
                <a16:creationId xmlns:a16="http://schemas.microsoft.com/office/drawing/2014/main" id="{E48A657A-82A6-48B8-A11F-B92F9B32B753}"/>
              </a:ext>
            </a:extLst>
          </p:cNvPr>
          <p:cNvSpPr/>
          <p:nvPr/>
        </p:nvSpPr>
        <p:spPr>
          <a:xfrm>
            <a:off x="4183356" y="1551196"/>
            <a:ext cx="3844245" cy="3844245"/>
          </a:xfrm>
          <a:prstGeom prst="ellipse">
            <a:avLst/>
          </a:prstGeom>
          <a:blipFill dpi="0" rotWithShape="1"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F7B4389-1801-45EE-8593-0EB5035294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5558281"/>
              </p:ext>
            </p:extLst>
          </p:nvPr>
        </p:nvGraphicFramePr>
        <p:xfrm>
          <a:off x="2392468" y="995754"/>
          <a:ext cx="7392555" cy="4894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F55579CA-E25C-4F2F-84DF-DEBAC55F5CA1}"/>
              </a:ext>
            </a:extLst>
          </p:cNvPr>
          <p:cNvSpPr/>
          <p:nvPr/>
        </p:nvSpPr>
        <p:spPr>
          <a:xfrm rot="19545785">
            <a:off x="6734880" y="4869951"/>
            <a:ext cx="869149" cy="33855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Purpose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CF87F3-E9F7-49A6-AB49-C84F932A32D4}"/>
              </a:ext>
            </a:extLst>
          </p:cNvPr>
          <p:cNvSpPr/>
          <p:nvPr/>
        </p:nvSpPr>
        <p:spPr>
          <a:xfrm>
            <a:off x="4969897" y="1405339"/>
            <a:ext cx="2263419" cy="105501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31371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Presuming Competence</a:t>
            </a:r>
          </a:p>
        </p:txBody>
      </p:sp>
      <p:pic>
        <p:nvPicPr>
          <p:cNvPr id="34" name="Picture 33">
            <a:hlinkClick r:id="rId5"/>
            <a:extLst>
              <a:ext uri="{FF2B5EF4-FFF2-40B4-BE49-F238E27FC236}">
                <a16:creationId xmlns:a16="http://schemas.microsoft.com/office/drawing/2014/main" id="{EBB3FF76-190B-48A3-9BCF-DC1477F77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6044" y="3255395"/>
            <a:ext cx="1903064" cy="2560147"/>
          </a:xfrm>
          <a:prstGeom prst="rect">
            <a:avLst/>
          </a:prstGeom>
        </p:spPr>
      </p:pic>
      <p:pic>
        <p:nvPicPr>
          <p:cNvPr id="3" name="Online Media 2" title="Removing the Barriers: Planning for ALL!">
            <a:hlinkClick r:id="" action="ppaction://media"/>
            <a:extLst>
              <a:ext uri="{FF2B5EF4-FFF2-40B4-BE49-F238E27FC236}">
                <a16:creationId xmlns:a16="http://schemas.microsoft.com/office/drawing/2014/main" id="{763E9906-2D79-45D9-9F66-E75D059E621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8245721" y="207711"/>
            <a:ext cx="3713195" cy="209795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21F9C51-E9FF-4BFA-B765-A9134ABA10CE}"/>
              </a:ext>
            </a:extLst>
          </p:cNvPr>
          <p:cNvSpPr/>
          <p:nvPr/>
        </p:nvSpPr>
        <p:spPr>
          <a:xfrm rot="4421139">
            <a:off x="6888026" y="2611545"/>
            <a:ext cx="1714149" cy="6418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96037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Participation/Peers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4ADF8F-6BBC-4BBF-BAE6-B3752F7269AE}"/>
              </a:ext>
            </a:extLst>
          </p:cNvPr>
          <p:cNvSpPr/>
          <p:nvPr/>
        </p:nvSpPr>
        <p:spPr>
          <a:xfrm rot="17251871">
            <a:off x="3652667" y="2529928"/>
            <a:ext cx="1762418" cy="85885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31371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Place</a:t>
            </a: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D47FBAED-563D-4316-AE56-6EBEE4E0D113}"/>
              </a:ext>
            </a:extLst>
          </p:cNvPr>
          <p:cNvSpPr/>
          <p:nvPr/>
        </p:nvSpPr>
        <p:spPr>
          <a:xfrm>
            <a:off x="5137197" y="2470197"/>
            <a:ext cx="1917605" cy="1917605"/>
          </a:xfrm>
          <a:prstGeom prst="flowChartConnector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b="1" dirty="0">
              <a:ln w="12700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04A8F0-3226-46FB-8047-EEB4E86F14C7}"/>
              </a:ext>
            </a:extLst>
          </p:cNvPr>
          <p:cNvSpPr/>
          <p:nvPr/>
        </p:nvSpPr>
        <p:spPr>
          <a:xfrm>
            <a:off x="5285220" y="2413191"/>
            <a:ext cx="1736450" cy="830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155030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cap="none" spc="0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I belong!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1BD19A-7D19-48A9-83D4-CF567F49F000}"/>
              </a:ext>
            </a:extLst>
          </p:cNvPr>
          <p:cNvSpPr/>
          <p:nvPr/>
        </p:nvSpPr>
        <p:spPr>
          <a:xfrm rot="21540000">
            <a:off x="4930332" y="2982762"/>
            <a:ext cx="2321155" cy="156180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479139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We </a:t>
            </a:r>
            <a:r>
              <a:rPr lang="en-US" sz="2400" b="1" cap="none" spc="0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belong!</a:t>
            </a:r>
          </a:p>
        </p:txBody>
      </p:sp>
      <p:pic>
        <p:nvPicPr>
          <p:cNvPr id="5" name="Picture 4">
            <a:hlinkClick r:id="rId9"/>
            <a:extLst>
              <a:ext uri="{FF2B5EF4-FFF2-40B4-BE49-F238E27FC236}">
                <a16:creationId xmlns:a16="http://schemas.microsoft.com/office/drawing/2014/main" id="{FDD39DA0-E2F9-4AC7-B86D-EFA23F274C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7758" y="2335196"/>
            <a:ext cx="1660542" cy="208698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F177A8E-608C-426F-A421-FE0BB6AAEE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4488" y="2805024"/>
            <a:ext cx="2848373" cy="124794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147A142-5166-4A9F-AC4E-280BADE3D061}"/>
              </a:ext>
            </a:extLst>
          </p:cNvPr>
          <p:cNvSpPr/>
          <p:nvPr/>
        </p:nvSpPr>
        <p:spPr>
          <a:xfrm rot="2239661">
            <a:off x="3928522" y="4156869"/>
            <a:ext cx="2360166" cy="122128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Planning For All</a:t>
            </a:r>
          </a:p>
        </p:txBody>
      </p:sp>
      <p:pic>
        <p:nvPicPr>
          <p:cNvPr id="32" name="Picture 31">
            <a:hlinkClick r:id="rId12"/>
            <a:extLst>
              <a:ext uri="{FF2B5EF4-FFF2-40B4-BE49-F238E27FC236}">
                <a16:creationId xmlns:a16="http://schemas.microsoft.com/office/drawing/2014/main" id="{625A12EA-2365-4B85-AAF2-1F457DA8EE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14423" y="4535469"/>
            <a:ext cx="1817458" cy="1961194"/>
          </a:xfrm>
          <a:prstGeom prst="rect">
            <a:avLst/>
          </a:prstGeom>
        </p:spPr>
      </p:pic>
      <p:sp>
        <p:nvSpPr>
          <p:cNvPr id="33" name="Rectangle 32">
            <a:hlinkClick r:id="rId12"/>
            <a:extLst>
              <a:ext uri="{FF2B5EF4-FFF2-40B4-BE49-F238E27FC236}">
                <a16:creationId xmlns:a16="http://schemas.microsoft.com/office/drawing/2014/main" id="{9B55DFEC-DA41-4613-80EE-3A309607A0E0}"/>
              </a:ext>
            </a:extLst>
          </p:cNvPr>
          <p:cNvSpPr/>
          <p:nvPr/>
        </p:nvSpPr>
        <p:spPr>
          <a:xfrm>
            <a:off x="10420657" y="6410010"/>
            <a:ext cx="160486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SRPSD IIP Webpage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1895270-9D30-4CAA-96E6-02C422D00C44}"/>
              </a:ext>
            </a:extLst>
          </p:cNvPr>
          <p:cNvSpPr/>
          <p:nvPr/>
        </p:nvSpPr>
        <p:spPr>
          <a:xfrm>
            <a:off x="217367" y="0"/>
            <a:ext cx="61501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5 Principles of Inclusion</a:t>
            </a:r>
            <a:endParaRPr lang="en-US" sz="48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4" name="Picture 23">
            <a:hlinkClick r:id="rId14" action="ppaction://hlinksldjump"/>
            <a:extLst>
              <a:ext uri="{FF2B5EF4-FFF2-40B4-BE49-F238E27FC236}">
                <a16:creationId xmlns:a16="http://schemas.microsoft.com/office/drawing/2014/main" id="{8E8A1EBE-61D4-4906-88F3-F7DEDEE7454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274" y="6087718"/>
            <a:ext cx="778081" cy="654424"/>
          </a:xfrm>
          <a:prstGeom prst="rect">
            <a:avLst/>
          </a:prstGeom>
        </p:spPr>
      </p:pic>
      <p:sp>
        <p:nvSpPr>
          <p:cNvPr id="16" name="Freeform: Shape 15">
            <a:hlinkClick r:id="rId16" action="ppaction://hlinksldjump"/>
            <a:extLst>
              <a:ext uri="{FF2B5EF4-FFF2-40B4-BE49-F238E27FC236}">
                <a16:creationId xmlns:a16="http://schemas.microsoft.com/office/drawing/2014/main" id="{874FEC34-82A1-4AFE-A5FB-51D4FCA168F3}"/>
              </a:ext>
            </a:extLst>
          </p:cNvPr>
          <p:cNvSpPr/>
          <p:nvPr/>
        </p:nvSpPr>
        <p:spPr>
          <a:xfrm>
            <a:off x="4751109" y="1206631"/>
            <a:ext cx="2658470" cy="689130"/>
          </a:xfrm>
          <a:custGeom>
            <a:avLst/>
            <a:gdLst>
              <a:gd name="connsiteX0" fmla="*/ 2658359 w 2658470"/>
              <a:gd name="connsiteY0" fmla="*/ 377072 h 689130"/>
              <a:gd name="connsiteX1" fmla="*/ 2592371 w 2658470"/>
              <a:gd name="connsiteY1" fmla="*/ 461913 h 689130"/>
              <a:gd name="connsiteX2" fmla="*/ 2573518 w 2658470"/>
              <a:gd name="connsiteY2" fmla="*/ 490194 h 689130"/>
              <a:gd name="connsiteX3" fmla="*/ 2526384 w 2658470"/>
              <a:gd name="connsiteY3" fmla="*/ 546755 h 689130"/>
              <a:gd name="connsiteX4" fmla="*/ 2516957 w 2658470"/>
              <a:gd name="connsiteY4" fmla="*/ 575035 h 689130"/>
              <a:gd name="connsiteX5" fmla="*/ 2460396 w 2658470"/>
              <a:gd name="connsiteY5" fmla="*/ 650449 h 689130"/>
              <a:gd name="connsiteX6" fmla="*/ 2441543 w 2658470"/>
              <a:gd name="connsiteY6" fmla="*/ 678730 h 689130"/>
              <a:gd name="connsiteX7" fmla="*/ 2413262 w 2658470"/>
              <a:gd name="connsiteY7" fmla="*/ 688157 h 689130"/>
              <a:gd name="connsiteX8" fmla="*/ 2347275 w 2658470"/>
              <a:gd name="connsiteY8" fmla="*/ 659876 h 689130"/>
              <a:gd name="connsiteX9" fmla="*/ 2318994 w 2658470"/>
              <a:gd name="connsiteY9" fmla="*/ 622169 h 689130"/>
              <a:gd name="connsiteX10" fmla="*/ 2243580 w 2658470"/>
              <a:gd name="connsiteY10" fmla="*/ 575035 h 689130"/>
              <a:gd name="connsiteX11" fmla="*/ 2187019 w 2658470"/>
              <a:gd name="connsiteY11" fmla="*/ 565608 h 689130"/>
              <a:gd name="connsiteX12" fmla="*/ 2158738 w 2658470"/>
              <a:gd name="connsiteY12" fmla="*/ 556181 h 689130"/>
              <a:gd name="connsiteX13" fmla="*/ 2121031 w 2658470"/>
              <a:gd name="connsiteY13" fmla="*/ 546755 h 689130"/>
              <a:gd name="connsiteX14" fmla="*/ 2064470 w 2658470"/>
              <a:gd name="connsiteY14" fmla="*/ 527901 h 689130"/>
              <a:gd name="connsiteX15" fmla="*/ 2017336 w 2658470"/>
              <a:gd name="connsiteY15" fmla="*/ 518474 h 689130"/>
              <a:gd name="connsiteX16" fmla="*/ 1951349 w 2658470"/>
              <a:gd name="connsiteY16" fmla="*/ 490194 h 689130"/>
              <a:gd name="connsiteX17" fmla="*/ 1923068 w 2658470"/>
              <a:gd name="connsiteY17" fmla="*/ 480767 h 689130"/>
              <a:gd name="connsiteX18" fmla="*/ 1894788 w 2658470"/>
              <a:gd name="connsiteY18" fmla="*/ 461913 h 689130"/>
              <a:gd name="connsiteX19" fmla="*/ 1630837 w 2658470"/>
              <a:gd name="connsiteY19" fmla="*/ 424206 h 689130"/>
              <a:gd name="connsiteX20" fmla="*/ 1527143 w 2658470"/>
              <a:gd name="connsiteY20" fmla="*/ 405353 h 689130"/>
              <a:gd name="connsiteX21" fmla="*/ 1432875 w 2658470"/>
              <a:gd name="connsiteY21" fmla="*/ 386499 h 689130"/>
              <a:gd name="connsiteX22" fmla="*/ 1376314 w 2658470"/>
              <a:gd name="connsiteY22" fmla="*/ 377072 h 689130"/>
              <a:gd name="connsiteX23" fmla="*/ 1310326 w 2658470"/>
              <a:gd name="connsiteY23" fmla="*/ 358218 h 689130"/>
              <a:gd name="connsiteX24" fmla="*/ 1197204 w 2658470"/>
              <a:gd name="connsiteY24" fmla="*/ 367645 h 689130"/>
              <a:gd name="connsiteX25" fmla="*/ 1168924 w 2658470"/>
              <a:gd name="connsiteY25" fmla="*/ 377072 h 689130"/>
              <a:gd name="connsiteX26" fmla="*/ 1131217 w 2658470"/>
              <a:gd name="connsiteY26" fmla="*/ 386499 h 689130"/>
              <a:gd name="connsiteX27" fmla="*/ 1074656 w 2658470"/>
              <a:gd name="connsiteY27" fmla="*/ 405353 h 689130"/>
              <a:gd name="connsiteX28" fmla="*/ 1027522 w 2658470"/>
              <a:gd name="connsiteY28" fmla="*/ 414779 h 689130"/>
              <a:gd name="connsiteX29" fmla="*/ 886120 w 2658470"/>
              <a:gd name="connsiteY29" fmla="*/ 433633 h 689130"/>
              <a:gd name="connsiteX30" fmla="*/ 829559 w 2658470"/>
              <a:gd name="connsiteY30" fmla="*/ 452487 h 689130"/>
              <a:gd name="connsiteX31" fmla="*/ 791852 w 2658470"/>
              <a:gd name="connsiteY31" fmla="*/ 461913 h 689130"/>
              <a:gd name="connsiteX32" fmla="*/ 735291 w 2658470"/>
              <a:gd name="connsiteY32" fmla="*/ 480767 h 689130"/>
              <a:gd name="connsiteX33" fmla="*/ 688157 w 2658470"/>
              <a:gd name="connsiteY33" fmla="*/ 490194 h 689130"/>
              <a:gd name="connsiteX34" fmla="*/ 659877 w 2658470"/>
              <a:gd name="connsiteY34" fmla="*/ 499621 h 689130"/>
              <a:gd name="connsiteX35" fmla="*/ 603316 w 2658470"/>
              <a:gd name="connsiteY35" fmla="*/ 509047 h 689130"/>
              <a:gd name="connsiteX36" fmla="*/ 527901 w 2658470"/>
              <a:gd name="connsiteY36" fmla="*/ 527901 h 689130"/>
              <a:gd name="connsiteX37" fmla="*/ 461914 w 2658470"/>
              <a:gd name="connsiteY37" fmla="*/ 546755 h 689130"/>
              <a:gd name="connsiteX38" fmla="*/ 433633 w 2658470"/>
              <a:gd name="connsiteY38" fmla="*/ 565608 h 689130"/>
              <a:gd name="connsiteX39" fmla="*/ 405353 w 2658470"/>
              <a:gd name="connsiteY39" fmla="*/ 575035 h 689130"/>
              <a:gd name="connsiteX40" fmla="*/ 358219 w 2658470"/>
              <a:gd name="connsiteY40" fmla="*/ 593889 h 689130"/>
              <a:gd name="connsiteX41" fmla="*/ 301658 w 2658470"/>
              <a:gd name="connsiteY41" fmla="*/ 641023 h 689130"/>
              <a:gd name="connsiteX42" fmla="*/ 273378 w 2658470"/>
              <a:gd name="connsiteY42" fmla="*/ 650449 h 689130"/>
              <a:gd name="connsiteX43" fmla="*/ 245097 w 2658470"/>
              <a:gd name="connsiteY43" fmla="*/ 678730 h 689130"/>
              <a:gd name="connsiteX44" fmla="*/ 216817 w 2658470"/>
              <a:gd name="connsiteY44" fmla="*/ 688157 h 689130"/>
              <a:gd name="connsiteX45" fmla="*/ 197963 w 2658470"/>
              <a:gd name="connsiteY45" fmla="*/ 659876 h 689130"/>
              <a:gd name="connsiteX46" fmla="*/ 179110 w 2658470"/>
              <a:gd name="connsiteY46" fmla="*/ 584462 h 689130"/>
              <a:gd name="connsiteX47" fmla="*/ 169683 w 2658470"/>
              <a:gd name="connsiteY47" fmla="*/ 546755 h 689130"/>
              <a:gd name="connsiteX48" fmla="*/ 103695 w 2658470"/>
              <a:gd name="connsiteY48" fmla="*/ 480767 h 689130"/>
              <a:gd name="connsiteX49" fmla="*/ 56561 w 2658470"/>
              <a:gd name="connsiteY49" fmla="*/ 414779 h 689130"/>
              <a:gd name="connsiteX50" fmla="*/ 28281 w 2658470"/>
              <a:gd name="connsiteY50" fmla="*/ 386499 h 689130"/>
              <a:gd name="connsiteX51" fmla="*/ 0 w 2658470"/>
              <a:gd name="connsiteY51" fmla="*/ 377072 h 689130"/>
              <a:gd name="connsiteX52" fmla="*/ 28281 w 2658470"/>
              <a:gd name="connsiteY52" fmla="*/ 358218 h 689130"/>
              <a:gd name="connsiteX53" fmla="*/ 84842 w 2658470"/>
              <a:gd name="connsiteY53" fmla="*/ 339365 h 689130"/>
              <a:gd name="connsiteX54" fmla="*/ 113122 w 2658470"/>
              <a:gd name="connsiteY54" fmla="*/ 311084 h 689130"/>
              <a:gd name="connsiteX55" fmla="*/ 150829 w 2658470"/>
              <a:gd name="connsiteY55" fmla="*/ 282804 h 689130"/>
              <a:gd name="connsiteX56" fmla="*/ 179110 w 2658470"/>
              <a:gd name="connsiteY56" fmla="*/ 254524 h 689130"/>
              <a:gd name="connsiteX57" fmla="*/ 348792 w 2658470"/>
              <a:gd name="connsiteY57" fmla="*/ 197963 h 689130"/>
              <a:gd name="connsiteX58" fmla="*/ 395926 w 2658470"/>
              <a:gd name="connsiteY58" fmla="*/ 179109 h 689130"/>
              <a:gd name="connsiteX59" fmla="*/ 424206 w 2658470"/>
              <a:gd name="connsiteY59" fmla="*/ 160256 h 689130"/>
              <a:gd name="connsiteX60" fmla="*/ 471340 w 2658470"/>
              <a:gd name="connsiteY60" fmla="*/ 141402 h 689130"/>
              <a:gd name="connsiteX61" fmla="*/ 509048 w 2658470"/>
              <a:gd name="connsiteY61" fmla="*/ 122548 h 689130"/>
              <a:gd name="connsiteX62" fmla="*/ 556182 w 2658470"/>
              <a:gd name="connsiteY62" fmla="*/ 113122 h 689130"/>
              <a:gd name="connsiteX63" fmla="*/ 659877 w 2658470"/>
              <a:gd name="connsiteY63" fmla="*/ 75414 h 689130"/>
              <a:gd name="connsiteX64" fmla="*/ 772998 w 2658470"/>
              <a:gd name="connsiteY64" fmla="*/ 56561 h 689130"/>
              <a:gd name="connsiteX65" fmla="*/ 829559 w 2658470"/>
              <a:gd name="connsiteY65" fmla="*/ 37707 h 689130"/>
              <a:gd name="connsiteX66" fmla="*/ 857839 w 2658470"/>
              <a:gd name="connsiteY66" fmla="*/ 28280 h 689130"/>
              <a:gd name="connsiteX67" fmla="*/ 989815 w 2658470"/>
              <a:gd name="connsiteY67" fmla="*/ 0 h 689130"/>
              <a:gd name="connsiteX68" fmla="*/ 1451728 w 2658470"/>
              <a:gd name="connsiteY68" fmla="*/ 9427 h 689130"/>
              <a:gd name="connsiteX69" fmla="*/ 1517716 w 2658470"/>
              <a:gd name="connsiteY69" fmla="*/ 18854 h 689130"/>
              <a:gd name="connsiteX70" fmla="*/ 1715679 w 2658470"/>
              <a:gd name="connsiteY70" fmla="*/ 37707 h 689130"/>
              <a:gd name="connsiteX71" fmla="*/ 1772239 w 2658470"/>
              <a:gd name="connsiteY71" fmla="*/ 47134 h 689130"/>
              <a:gd name="connsiteX72" fmla="*/ 1809947 w 2658470"/>
              <a:gd name="connsiteY72" fmla="*/ 56561 h 689130"/>
              <a:gd name="connsiteX73" fmla="*/ 1989056 w 2658470"/>
              <a:gd name="connsiteY73" fmla="*/ 65988 h 689130"/>
              <a:gd name="connsiteX74" fmla="*/ 2073897 w 2658470"/>
              <a:gd name="connsiteY74" fmla="*/ 113122 h 689130"/>
              <a:gd name="connsiteX75" fmla="*/ 2102178 w 2658470"/>
              <a:gd name="connsiteY75" fmla="*/ 122548 h 689130"/>
              <a:gd name="connsiteX76" fmla="*/ 2139885 w 2658470"/>
              <a:gd name="connsiteY76" fmla="*/ 141402 h 689130"/>
              <a:gd name="connsiteX77" fmla="*/ 2168165 w 2658470"/>
              <a:gd name="connsiteY77" fmla="*/ 150829 h 689130"/>
              <a:gd name="connsiteX78" fmla="*/ 2196446 w 2658470"/>
              <a:gd name="connsiteY78" fmla="*/ 169682 h 689130"/>
              <a:gd name="connsiteX79" fmla="*/ 2271860 w 2658470"/>
              <a:gd name="connsiteY79" fmla="*/ 188536 h 689130"/>
              <a:gd name="connsiteX80" fmla="*/ 2366128 w 2658470"/>
              <a:gd name="connsiteY80" fmla="*/ 245097 h 689130"/>
              <a:gd name="connsiteX81" fmla="*/ 2394409 w 2658470"/>
              <a:gd name="connsiteY81" fmla="*/ 273377 h 689130"/>
              <a:gd name="connsiteX82" fmla="*/ 2479250 w 2658470"/>
              <a:gd name="connsiteY82" fmla="*/ 311084 h 689130"/>
              <a:gd name="connsiteX83" fmla="*/ 2507530 w 2658470"/>
              <a:gd name="connsiteY83" fmla="*/ 329938 h 689130"/>
              <a:gd name="connsiteX84" fmla="*/ 2573518 w 2658470"/>
              <a:gd name="connsiteY84" fmla="*/ 348792 h 689130"/>
              <a:gd name="connsiteX85" fmla="*/ 2601798 w 2658470"/>
              <a:gd name="connsiteY85" fmla="*/ 358218 h 689130"/>
              <a:gd name="connsiteX86" fmla="*/ 2658359 w 2658470"/>
              <a:gd name="connsiteY86" fmla="*/ 377072 h 68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2658470" h="689130">
                <a:moveTo>
                  <a:pt x="2658359" y="377072"/>
                </a:moveTo>
                <a:cubicBezTo>
                  <a:pt x="2656788" y="394354"/>
                  <a:pt x="2659925" y="383099"/>
                  <a:pt x="2592371" y="461913"/>
                </a:cubicBezTo>
                <a:cubicBezTo>
                  <a:pt x="2584998" y="470515"/>
                  <a:pt x="2580771" y="481490"/>
                  <a:pt x="2573518" y="490194"/>
                </a:cubicBezTo>
                <a:cubicBezTo>
                  <a:pt x="2547452" y="521473"/>
                  <a:pt x="2543941" y="511641"/>
                  <a:pt x="2526384" y="546755"/>
                </a:cubicBezTo>
                <a:cubicBezTo>
                  <a:pt x="2521940" y="555643"/>
                  <a:pt x="2522292" y="566652"/>
                  <a:pt x="2516957" y="575035"/>
                </a:cubicBezTo>
                <a:cubicBezTo>
                  <a:pt x="2500087" y="601545"/>
                  <a:pt x="2477825" y="624303"/>
                  <a:pt x="2460396" y="650449"/>
                </a:cubicBezTo>
                <a:cubicBezTo>
                  <a:pt x="2454112" y="659876"/>
                  <a:pt x="2450390" y="671652"/>
                  <a:pt x="2441543" y="678730"/>
                </a:cubicBezTo>
                <a:cubicBezTo>
                  <a:pt x="2433784" y="684938"/>
                  <a:pt x="2422689" y="685015"/>
                  <a:pt x="2413262" y="688157"/>
                </a:cubicBezTo>
                <a:cubicBezTo>
                  <a:pt x="2384414" y="680945"/>
                  <a:pt x="2368976" y="681577"/>
                  <a:pt x="2347275" y="659876"/>
                </a:cubicBezTo>
                <a:cubicBezTo>
                  <a:pt x="2336165" y="648766"/>
                  <a:pt x="2330104" y="633279"/>
                  <a:pt x="2318994" y="622169"/>
                </a:cubicBezTo>
                <a:cubicBezTo>
                  <a:pt x="2304062" y="607237"/>
                  <a:pt x="2264914" y="581435"/>
                  <a:pt x="2243580" y="575035"/>
                </a:cubicBezTo>
                <a:cubicBezTo>
                  <a:pt x="2225272" y="569543"/>
                  <a:pt x="2205678" y="569754"/>
                  <a:pt x="2187019" y="565608"/>
                </a:cubicBezTo>
                <a:cubicBezTo>
                  <a:pt x="2177319" y="563452"/>
                  <a:pt x="2168293" y="558911"/>
                  <a:pt x="2158738" y="556181"/>
                </a:cubicBezTo>
                <a:cubicBezTo>
                  <a:pt x="2146281" y="552622"/>
                  <a:pt x="2133440" y="550478"/>
                  <a:pt x="2121031" y="546755"/>
                </a:cubicBezTo>
                <a:cubicBezTo>
                  <a:pt x="2101996" y="541044"/>
                  <a:pt x="2083958" y="531799"/>
                  <a:pt x="2064470" y="527901"/>
                </a:cubicBezTo>
                <a:cubicBezTo>
                  <a:pt x="2048759" y="524759"/>
                  <a:pt x="2032880" y="522360"/>
                  <a:pt x="2017336" y="518474"/>
                </a:cubicBezTo>
                <a:cubicBezTo>
                  <a:pt x="1981967" y="509631"/>
                  <a:pt x="1989116" y="506379"/>
                  <a:pt x="1951349" y="490194"/>
                </a:cubicBezTo>
                <a:cubicBezTo>
                  <a:pt x="1942215" y="486280"/>
                  <a:pt x="1932495" y="483909"/>
                  <a:pt x="1923068" y="480767"/>
                </a:cubicBezTo>
                <a:cubicBezTo>
                  <a:pt x="1913641" y="474482"/>
                  <a:pt x="1904921" y="466980"/>
                  <a:pt x="1894788" y="461913"/>
                </a:cubicBezTo>
                <a:cubicBezTo>
                  <a:pt x="1808020" y="418529"/>
                  <a:pt x="1745662" y="434191"/>
                  <a:pt x="1630837" y="424206"/>
                </a:cubicBezTo>
                <a:cubicBezTo>
                  <a:pt x="1463856" y="390809"/>
                  <a:pt x="1720117" y="441535"/>
                  <a:pt x="1527143" y="405353"/>
                </a:cubicBezTo>
                <a:cubicBezTo>
                  <a:pt x="1495647" y="399448"/>
                  <a:pt x="1464484" y="391767"/>
                  <a:pt x="1432875" y="386499"/>
                </a:cubicBezTo>
                <a:cubicBezTo>
                  <a:pt x="1414021" y="383357"/>
                  <a:pt x="1394938" y="381370"/>
                  <a:pt x="1376314" y="377072"/>
                </a:cubicBezTo>
                <a:cubicBezTo>
                  <a:pt x="1354024" y="371928"/>
                  <a:pt x="1332322" y="364503"/>
                  <a:pt x="1310326" y="358218"/>
                </a:cubicBezTo>
                <a:cubicBezTo>
                  <a:pt x="1272619" y="361360"/>
                  <a:pt x="1234710" y="362644"/>
                  <a:pt x="1197204" y="367645"/>
                </a:cubicBezTo>
                <a:cubicBezTo>
                  <a:pt x="1187355" y="368958"/>
                  <a:pt x="1178478" y="374342"/>
                  <a:pt x="1168924" y="377072"/>
                </a:cubicBezTo>
                <a:cubicBezTo>
                  <a:pt x="1156467" y="380631"/>
                  <a:pt x="1143626" y="382776"/>
                  <a:pt x="1131217" y="386499"/>
                </a:cubicBezTo>
                <a:cubicBezTo>
                  <a:pt x="1112182" y="392210"/>
                  <a:pt x="1094144" y="401456"/>
                  <a:pt x="1074656" y="405353"/>
                </a:cubicBezTo>
                <a:cubicBezTo>
                  <a:pt x="1058945" y="408495"/>
                  <a:pt x="1043404" y="412661"/>
                  <a:pt x="1027522" y="414779"/>
                </a:cubicBezTo>
                <a:cubicBezTo>
                  <a:pt x="971270" y="422279"/>
                  <a:pt x="936843" y="419799"/>
                  <a:pt x="886120" y="433633"/>
                </a:cubicBezTo>
                <a:cubicBezTo>
                  <a:pt x="866947" y="438862"/>
                  <a:pt x="848594" y="446776"/>
                  <a:pt x="829559" y="452487"/>
                </a:cubicBezTo>
                <a:cubicBezTo>
                  <a:pt x="817150" y="456210"/>
                  <a:pt x="804261" y="458190"/>
                  <a:pt x="791852" y="461913"/>
                </a:cubicBezTo>
                <a:cubicBezTo>
                  <a:pt x="772817" y="467624"/>
                  <a:pt x="754464" y="475538"/>
                  <a:pt x="735291" y="480767"/>
                </a:cubicBezTo>
                <a:cubicBezTo>
                  <a:pt x="719833" y="484983"/>
                  <a:pt x="703701" y="486308"/>
                  <a:pt x="688157" y="490194"/>
                </a:cubicBezTo>
                <a:cubicBezTo>
                  <a:pt x="678517" y="492604"/>
                  <a:pt x="669577" y="497466"/>
                  <a:pt x="659877" y="499621"/>
                </a:cubicBezTo>
                <a:cubicBezTo>
                  <a:pt x="641218" y="503767"/>
                  <a:pt x="622005" y="505042"/>
                  <a:pt x="603316" y="509047"/>
                </a:cubicBezTo>
                <a:cubicBezTo>
                  <a:pt x="577979" y="514476"/>
                  <a:pt x="553039" y="521616"/>
                  <a:pt x="527901" y="527901"/>
                </a:cubicBezTo>
                <a:cubicBezTo>
                  <a:pt x="515818" y="530922"/>
                  <a:pt x="475439" y="539992"/>
                  <a:pt x="461914" y="546755"/>
                </a:cubicBezTo>
                <a:cubicBezTo>
                  <a:pt x="451780" y="551822"/>
                  <a:pt x="443767" y="560541"/>
                  <a:pt x="433633" y="565608"/>
                </a:cubicBezTo>
                <a:cubicBezTo>
                  <a:pt x="424745" y="570052"/>
                  <a:pt x="414657" y="571546"/>
                  <a:pt x="405353" y="575035"/>
                </a:cubicBezTo>
                <a:cubicBezTo>
                  <a:pt x="389509" y="580977"/>
                  <a:pt x="373354" y="586321"/>
                  <a:pt x="358219" y="593889"/>
                </a:cubicBezTo>
                <a:cubicBezTo>
                  <a:pt x="296525" y="624735"/>
                  <a:pt x="364213" y="599319"/>
                  <a:pt x="301658" y="641023"/>
                </a:cubicBezTo>
                <a:cubicBezTo>
                  <a:pt x="293390" y="646535"/>
                  <a:pt x="282805" y="647307"/>
                  <a:pt x="273378" y="650449"/>
                </a:cubicBezTo>
                <a:cubicBezTo>
                  <a:pt x="263951" y="659876"/>
                  <a:pt x="256190" y="671335"/>
                  <a:pt x="245097" y="678730"/>
                </a:cubicBezTo>
                <a:cubicBezTo>
                  <a:pt x="236829" y="684242"/>
                  <a:pt x="226043" y="691847"/>
                  <a:pt x="216817" y="688157"/>
                </a:cubicBezTo>
                <a:cubicBezTo>
                  <a:pt x="206298" y="683949"/>
                  <a:pt x="203030" y="670010"/>
                  <a:pt x="197963" y="659876"/>
                </a:cubicBezTo>
                <a:cubicBezTo>
                  <a:pt x="187854" y="639659"/>
                  <a:pt x="183414" y="603829"/>
                  <a:pt x="179110" y="584462"/>
                </a:cubicBezTo>
                <a:cubicBezTo>
                  <a:pt x="176300" y="571815"/>
                  <a:pt x="177303" y="557233"/>
                  <a:pt x="169683" y="546755"/>
                </a:cubicBezTo>
                <a:cubicBezTo>
                  <a:pt x="151387" y="521598"/>
                  <a:pt x="120950" y="506650"/>
                  <a:pt x="103695" y="480767"/>
                </a:cubicBezTo>
                <a:cubicBezTo>
                  <a:pt x="88773" y="458384"/>
                  <a:pt x="74102" y="435243"/>
                  <a:pt x="56561" y="414779"/>
                </a:cubicBezTo>
                <a:cubicBezTo>
                  <a:pt x="47885" y="404657"/>
                  <a:pt x="39373" y="393894"/>
                  <a:pt x="28281" y="386499"/>
                </a:cubicBezTo>
                <a:cubicBezTo>
                  <a:pt x="20013" y="380987"/>
                  <a:pt x="9427" y="380214"/>
                  <a:pt x="0" y="377072"/>
                </a:cubicBezTo>
                <a:cubicBezTo>
                  <a:pt x="9427" y="370787"/>
                  <a:pt x="17928" y="362819"/>
                  <a:pt x="28281" y="358218"/>
                </a:cubicBezTo>
                <a:cubicBezTo>
                  <a:pt x="46442" y="350147"/>
                  <a:pt x="67469" y="349016"/>
                  <a:pt x="84842" y="339365"/>
                </a:cubicBezTo>
                <a:cubicBezTo>
                  <a:pt x="96496" y="332891"/>
                  <a:pt x="103000" y="319760"/>
                  <a:pt x="113122" y="311084"/>
                </a:cubicBezTo>
                <a:cubicBezTo>
                  <a:pt x="125051" y="300859"/>
                  <a:pt x="138900" y="293029"/>
                  <a:pt x="150829" y="282804"/>
                </a:cubicBezTo>
                <a:cubicBezTo>
                  <a:pt x="160951" y="274128"/>
                  <a:pt x="167029" y="260162"/>
                  <a:pt x="179110" y="254524"/>
                </a:cubicBezTo>
                <a:cubicBezTo>
                  <a:pt x="235734" y="228099"/>
                  <a:pt x="292199" y="220601"/>
                  <a:pt x="348792" y="197963"/>
                </a:cubicBezTo>
                <a:cubicBezTo>
                  <a:pt x="364503" y="191678"/>
                  <a:pt x="380791" y="186677"/>
                  <a:pt x="395926" y="179109"/>
                </a:cubicBezTo>
                <a:cubicBezTo>
                  <a:pt x="406059" y="174042"/>
                  <a:pt x="414073" y="165323"/>
                  <a:pt x="424206" y="160256"/>
                </a:cubicBezTo>
                <a:cubicBezTo>
                  <a:pt x="439341" y="152688"/>
                  <a:pt x="455877" y="148275"/>
                  <a:pt x="471340" y="141402"/>
                </a:cubicBezTo>
                <a:cubicBezTo>
                  <a:pt x="484182" y="135695"/>
                  <a:pt x="495716" y="126992"/>
                  <a:pt x="509048" y="122548"/>
                </a:cubicBezTo>
                <a:cubicBezTo>
                  <a:pt x="524248" y="117481"/>
                  <a:pt x="540471" y="116264"/>
                  <a:pt x="556182" y="113122"/>
                </a:cubicBezTo>
                <a:cubicBezTo>
                  <a:pt x="577604" y="104553"/>
                  <a:pt x="639130" y="78872"/>
                  <a:pt x="659877" y="75414"/>
                </a:cubicBezTo>
                <a:cubicBezTo>
                  <a:pt x="697584" y="69130"/>
                  <a:pt x="736733" y="68650"/>
                  <a:pt x="772998" y="56561"/>
                </a:cubicBezTo>
                <a:lnTo>
                  <a:pt x="829559" y="37707"/>
                </a:lnTo>
                <a:cubicBezTo>
                  <a:pt x="838986" y="34565"/>
                  <a:pt x="848199" y="30690"/>
                  <a:pt x="857839" y="28280"/>
                </a:cubicBezTo>
                <a:cubicBezTo>
                  <a:pt x="951797" y="4791"/>
                  <a:pt x="907695" y="13687"/>
                  <a:pt x="989815" y="0"/>
                </a:cubicBezTo>
                <a:lnTo>
                  <a:pt x="1451728" y="9427"/>
                </a:lnTo>
                <a:cubicBezTo>
                  <a:pt x="1473933" y="10220"/>
                  <a:pt x="1495633" y="16400"/>
                  <a:pt x="1517716" y="18854"/>
                </a:cubicBezTo>
                <a:cubicBezTo>
                  <a:pt x="1594680" y="27405"/>
                  <a:pt x="1639813" y="28223"/>
                  <a:pt x="1715679" y="37707"/>
                </a:cubicBezTo>
                <a:cubicBezTo>
                  <a:pt x="1734645" y="40078"/>
                  <a:pt x="1753497" y="43385"/>
                  <a:pt x="1772239" y="47134"/>
                </a:cubicBezTo>
                <a:cubicBezTo>
                  <a:pt x="1784944" y="49675"/>
                  <a:pt x="1797040" y="55439"/>
                  <a:pt x="1809947" y="56561"/>
                </a:cubicBezTo>
                <a:cubicBezTo>
                  <a:pt x="1869508" y="61740"/>
                  <a:pt x="1929353" y="62846"/>
                  <a:pt x="1989056" y="65988"/>
                </a:cubicBezTo>
                <a:cubicBezTo>
                  <a:pt x="2018843" y="83860"/>
                  <a:pt x="2042349" y="99602"/>
                  <a:pt x="2073897" y="113122"/>
                </a:cubicBezTo>
                <a:cubicBezTo>
                  <a:pt x="2083030" y="117036"/>
                  <a:pt x="2093045" y="118634"/>
                  <a:pt x="2102178" y="122548"/>
                </a:cubicBezTo>
                <a:cubicBezTo>
                  <a:pt x="2115094" y="128084"/>
                  <a:pt x="2126969" y="135866"/>
                  <a:pt x="2139885" y="141402"/>
                </a:cubicBezTo>
                <a:cubicBezTo>
                  <a:pt x="2149018" y="145316"/>
                  <a:pt x="2159277" y="146385"/>
                  <a:pt x="2168165" y="150829"/>
                </a:cubicBezTo>
                <a:cubicBezTo>
                  <a:pt x="2178299" y="155896"/>
                  <a:pt x="2185798" y="165810"/>
                  <a:pt x="2196446" y="169682"/>
                </a:cubicBezTo>
                <a:cubicBezTo>
                  <a:pt x="2220798" y="178537"/>
                  <a:pt x="2248684" y="176948"/>
                  <a:pt x="2271860" y="188536"/>
                </a:cubicBezTo>
                <a:cubicBezTo>
                  <a:pt x="2320515" y="212863"/>
                  <a:pt x="2327925" y="212352"/>
                  <a:pt x="2366128" y="245097"/>
                </a:cubicBezTo>
                <a:cubicBezTo>
                  <a:pt x="2376250" y="253773"/>
                  <a:pt x="2383561" y="265628"/>
                  <a:pt x="2394409" y="273377"/>
                </a:cubicBezTo>
                <a:cubicBezTo>
                  <a:pt x="2417739" y="290041"/>
                  <a:pt x="2454605" y="298762"/>
                  <a:pt x="2479250" y="311084"/>
                </a:cubicBezTo>
                <a:cubicBezTo>
                  <a:pt x="2489383" y="316151"/>
                  <a:pt x="2497397" y="324871"/>
                  <a:pt x="2507530" y="329938"/>
                </a:cubicBezTo>
                <a:cubicBezTo>
                  <a:pt x="2522596" y="337471"/>
                  <a:pt x="2559425" y="344766"/>
                  <a:pt x="2573518" y="348792"/>
                </a:cubicBezTo>
                <a:cubicBezTo>
                  <a:pt x="2583072" y="351522"/>
                  <a:pt x="2592371" y="355076"/>
                  <a:pt x="2601798" y="358218"/>
                </a:cubicBezTo>
                <a:cubicBezTo>
                  <a:pt x="2645126" y="390715"/>
                  <a:pt x="2659930" y="359790"/>
                  <a:pt x="2658359" y="377072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Freeform: Shape 16">
            <a:hlinkClick r:id="rId17" action="ppaction://hlinksldjump"/>
            <a:extLst>
              <a:ext uri="{FF2B5EF4-FFF2-40B4-BE49-F238E27FC236}">
                <a16:creationId xmlns:a16="http://schemas.microsoft.com/office/drawing/2014/main" id="{81B89414-01E1-4C6B-A372-25E201B193C2}"/>
              </a:ext>
            </a:extLst>
          </p:cNvPr>
          <p:cNvSpPr/>
          <p:nvPr/>
        </p:nvSpPr>
        <p:spPr>
          <a:xfrm rot="17306052">
            <a:off x="2941914" y="2501535"/>
            <a:ext cx="2658470" cy="689130"/>
          </a:xfrm>
          <a:custGeom>
            <a:avLst/>
            <a:gdLst>
              <a:gd name="connsiteX0" fmla="*/ 2658359 w 2658470"/>
              <a:gd name="connsiteY0" fmla="*/ 377072 h 689130"/>
              <a:gd name="connsiteX1" fmla="*/ 2592371 w 2658470"/>
              <a:gd name="connsiteY1" fmla="*/ 461913 h 689130"/>
              <a:gd name="connsiteX2" fmla="*/ 2573518 w 2658470"/>
              <a:gd name="connsiteY2" fmla="*/ 490194 h 689130"/>
              <a:gd name="connsiteX3" fmla="*/ 2526384 w 2658470"/>
              <a:gd name="connsiteY3" fmla="*/ 546755 h 689130"/>
              <a:gd name="connsiteX4" fmla="*/ 2516957 w 2658470"/>
              <a:gd name="connsiteY4" fmla="*/ 575035 h 689130"/>
              <a:gd name="connsiteX5" fmla="*/ 2460396 w 2658470"/>
              <a:gd name="connsiteY5" fmla="*/ 650449 h 689130"/>
              <a:gd name="connsiteX6" fmla="*/ 2441543 w 2658470"/>
              <a:gd name="connsiteY6" fmla="*/ 678730 h 689130"/>
              <a:gd name="connsiteX7" fmla="*/ 2413262 w 2658470"/>
              <a:gd name="connsiteY7" fmla="*/ 688157 h 689130"/>
              <a:gd name="connsiteX8" fmla="*/ 2347275 w 2658470"/>
              <a:gd name="connsiteY8" fmla="*/ 659876 h 689130"/>
              <a:gd name="connsiteX9" fmla="*/ 2318994 w 2658470"/>
              <a:gd name="connsiteY9" fmla="*/ 622169 h 689130"/>
              <a:gd name="connsiteX10" fmla="*/ 2243580 w 2658470"/>
              <a:gd name="connsiteY10" fmla="*/ 575035 h 689130"/>
              <a:gd name="connsiteX11" fmla="*/ 2187019 w 2658470"/>
              <a:gd name="connsiteY11" fmla="*/ 565608 h 689130"/>
              <a:gd name="connsiteX12" fmla="*/ 2158738 w 2658470"/>
              <a:gd name="connsiteY12" fmla="*/ 556181 h 689130"/>
              <a:gd name="connsiteX13" fmla="*/ 2121031 w 2658470"/>
              <a:gd name="connsiteY13" fmla="*/ 546755 h 689130"/>
              <a:gd name="connsiteX14" fmla="*/ 2064470 w 2658470"/>
              <a:gd name="connsiteY14" fmla="*/ 527901 h 689130"/>
              <a:gd name="connsiteX15" fmla="*/ 2017336 w 2658470"/>
              <a:gd name="connsiteY15" fmla="*/ 518474 h 689130"/>
              <a:gd name="connsiteX16" fmla="*/ 1951349 w 2658470"/>
              <a:gd name="connsiteY16" fmla="*/ 490194 h 689130"/>
              <a:gd name="connsiteX17" fmla="*/ 1923068 w 2658470"/>
              <a:gd name="connsiteY17" fmla="*/ 480767 h 689130"/>
              <a:gd name="connsiteX18" fmla="*/ 1894788 w 2658470"/>
              <a:gd name="connsiteY18" fmla="*/ 461913 h 689130"/>
              <a:gd name="connsiteX19" fmla="*/ 1630837 w 2658470"/>
              <a:gd name="connsiteY19" fmla="*/ 424206 h 689130"/>
              <a:gd name="connsiteX20" fmla="*/ 1527143 w 2658470"/>
              <a:gd name="connsiteY20" fmla="*/ 405353 h 689130"/>
              <a:gd name="connsiteX21" fmla="*/ 1432875 w 2658470"/>
              <a:gd name="connsiteY21" fmla="*/ 386499 h 689130"/>
              <a:gd name="connsiteX22" fmla="*/ 1376314 w 2658470"/>
              <a:gd name="connsiteY22" fmla="*/ 377072 h 689130"/>
              <a:gd name="connsiteX23" fmla="*/ 1310326 w 2658470"/>
              <a:gd name="connsiteY23" fmla="*/ 358218 h 689130"/>
              <a:gd name="connsiteX24" fmla="*/ 1197204 w 2658470"/>
              <a:gd name="connsiteY24" fmla="*/ 367645 h 689130"/>
              <a:gd name="connsiteX25" fmla="*/ 1168924 w 2658470"/>
              <a:gd name="connsiteY25" fmla="*/ 377072 h 689130"/>
              <a:gd name="connsiteX26" fmla="*/ 1131217 w 2658470"/>
              <a:gd name="connsiteY26" fmla="*/ 386499 h 689130"/>
              <a:gd name="connsiteX27" fmla="*/ 1074656 w 2658470"/>
              <a:gd name="connsiteY27" fmla="*/ 405353 h 689130"/>
              <a:gd name="connsiteX28" fmla="*/ 1027522 w 2658470"/>
              <a:gd name="connsiteY28" fmla="*/ 414779 h 689130"/>
              <a:gd name="connsiteX29" fmla="*/ 886120 w 2658470"/>
              <a:gd name="connsiteY29" fmla="*/ 433633 h 689130"/>
              <a:gd name="connsiteX30" fmla="*/ 829559 w 2658470"/>
              <a:gd name="connsiteY30" fmla="*/ 452487 h 689130"/>
              <a:gd name="connsiteX31" fmla="*/ 791852 w 2658470"/>
              <a:gd name="connsiteY31" fmla="*/ 461913 h 689130"/>
              <a:gd name="connsiteX32" fmla="*/ 735291 w 2658470"/>
              <a:gd name="connsiteY32" fmla="*/ 480767 h 689130"/>
              <a:gd name="connsiteX33" fmla="*/ 688157 w 2658470"/>
              <a:gd name="connsiteY33" fmla="*/ 490194 h 689130"/>
              <a:gd name="connsiteX34" fmla="*/ 659877 w 2658470"/>
              <a:gd name="connsiteY34" fmla="*/ 499621 h 689130"/>
              <a:gd name="connsiteX35" fmla="*/ 603316 w 2658470"/>
              <a:gd name="connsiteY35" fmla="*/ 509047 h 689130"/>
              <a:gd name="connsiteX36" fmla="*/ 527901 w 2658470"/>
              <a:gd name="connsiteY36" fmla="*/ 527901 h 689130"/>
              <a:gd name="connsiteX37" fmla="*/ 461914 w 2658470"/>
              <a:gd name="connsiteY37" fmla="*/ 546755 h 689130"/>
              <a:gd name="connsiteX38" fmla="*/ 433633 w 2658470"/>
              <a:gd name="connsiteY38" fmla="*/ 565608 h 689130"/>
              <a:gd name="connsiteX39" fmla="*/ 405353 w 2658470"/>
              <a:gd name="connsiteY39" fmla="*/ 575035 h 689130"/>
              <a:gd name="connsiteX40" fmla="*/ 358219 w 2658470"/>
              <a:gd name="connsiteY40" fmla="*/ 593889 h 689130"/>
              <a:gd name="connsiteX41" fmla="*/ 301658 w 2658470"/>
              <a:gd name="connsiteY41" fmla="*/ 641023 h 689130"/>
              <a:gd name="connsiteX42" fmla="*/ 273378 w 2658470"/>
              <a:gd name="connsiteY42" fmla="*/ 650449 h 689130"/>
              <a:gd name="connsiteX43" fmla="*/ 245097 w 2658470"/>
              <a:gd name="connsiteY43" fmla="*/ 678730 h 689130"/>
              <a:gd name="connsiteX44" fmla="*/ 216817 w 2658470"/>
              <a:gd name="connsiteY44" fmla="*/ 688157 h 689130"/>
              <a:gd name="connsiteX45" fmla="*/ 197963 w 2658470"/>
              <a:gd name="connsiteY45" fmla="*/ 659876 h 689130"/>
              <a:gd name="connsiteX46" fmla="*/ 179110 w 2658470"/>
              <a:gd name="connsiteY46" fmla="*/ 584462 h 689130"/>
              <a:gd name="connsiteX47" fmla="*/ 169683 w 2658470"/>
              <a:gd name="connsiteY47" fmla="*/ 546755 h 689130"/>
              <a:gd name="connsiteX48" fmla="*/ 103695 w 2658470"/>
              <a:gd name="connsiteY48" fmla="*/ 480767 h 689130"/>
              <a:gd name="connsiteX49" fmla="*/ 56561 w 2658470"/>
              <a:gd name="connsiteY49" fmla="*/ 414779 h 689130"/>
              <a:gd name="connsiteX50" fmla="*/ 28281 w 2658470"/>
              <a:gd name="connsiteY50" fmla="*/ 386499 h 689130"/>
              <a:gd name="connsiteX51" fmla="*/ 0 w 2658470"/>
              <a:gd name="connsiteY51" fmla="*/ 377072 h 689130"/>
              <a:gd name="connsiteX52" fmla="*/ 28281 w 2658470"/>
              <a:gd name="connsiteY52" fmla="*/ 358218 h 689130"/>
              <a:gd name="connsiteX53" fmla="*/ 84842 w 2658470"/>
              <a:gd name="connsiteY53" fmla="*/ 339365 h 689130"/>
              <a:gd name="connsiteX54" fmla="*/ 113122 w 2658470"/>
              <a:gd name="connsiteY54" fmla="*/ 311084 h 689130"/>
              <a:gd name="connsiteX55" fmla="*/ 150829 w 2658470"/>
              <a:gd name="connsiteY55" fmla="*/ 282804 h 689130"/>
              <a:gd name="connsiteX56" fmla="*/ 179110 w 2658470"/>
              <a:gd name="connsiteY56" fmla="*/ 254524 h 689130"/>
              <a:gd name="connsiteX57" fmla="*/ 348792 w 2658470"/>
              <a:gd name="connsiteY57" fmla="*/ 197963 h 689130"/>
              <a:gd name="connsiteX58" fmla="*/ 395926 w 2658470"/>
              <a:gd name="connsiteY58" fmla="*/ 179109 h 689130"/>
              <a:gd name="connsiteX59" fmla="*/ 424206 w 2658470"/>
              <a:gd name="connsiteY59" fmla="*/ 160256 h 689130"/>
              <a:gd name="connsiteX60" fmla="*/ 471340 w 2658470"/>
              <a:gd name="connsiteY60" fmla="*/ 141402 h 689130"/>
              <a:gd name="connsiteX61" fmla="*/ 509048 w 2658470"/>
              <a:gd name="connsiteY61" fmla="*/ 122548 h 689130"/>
              <a:gd name="connsiteX62" fmla="*/ 556182 w 2658470"/>
              <a:gd name="connsiteY62" fmla="*/ 113122 h 689130"/>
              <a:gd name="connsiteX63" fmla="*/ 659877 w 2658470"/>
              <a:gd name="connsiteY63" fmla="*/ 75414 h 689130"/>
              <a:gd name="connsiteX64" fmla="*/ 772998 w 2658470"/>
              <a:gd name="connsiteY64" fmla="*/ 56561 h 689130"/>
              <a:gd name="connsiteX65" fmla="*/ 829559 w 2658470"/>
              <a:gd name="connsiteY65" fmla="*/ 37707 h 689130"/>
              <a:gd name="connsiteX66" fmla="*/ 857839 w 2658470"/>
              <a:gd name="connsiteY66" fmla="*/ 28280 h 689130"/>
              <a:gd name="connsiteX67" fmla="*/ 989815 w 2658470"/>
              <a:gd name="connsiteY67" fmla="*/ 0 h 689130"/>
              <a:gd name="connsiteX68" fmla="*/ 1451728 w 2658470"/>
              <a:gd name="connsiteY68" fmla="*/ 9427 h 689130"/>
              <a:gd name="connsiteX69" fmla="*/ 1517716 w 2658470"/>
              <a:gd name="connsiteY69" fmla="*/ 18854 h 689130"/>
              <a:gd name="connsiteX70" fmla="*/ 1715679 w 2658470"/>
              <a:gd name="connsiteY70" fmla="*/ 37707 h 689130"/>
              <a:gd name="connsiteX71" fmla="*/ 1772239 w 2658470"/>
              <a:gd name="connsiteY71" fmla="*/ 47134 h 689130"/>
              <a:gd name="connsiteX72" fmla="*/ 1809947 w 2658470"/>
              <a:gd name="connsiteY72" fmla="*/ 56561 h 689130"/>
              <a:gd name="connsiteX73" fmla="*/ 1989056 w 2658470"/>
              <a:gd name="connsiteY73" fmla="*/ 65988 h 689130"/>
              <a:gd name="connsiteX74" fmla="*/ 2073897 w 2658470"/>
              <a:gd name="connsiteY74" fmla="*/ 113122 h 689130"/>
              <a:gd name="connsiteX75" fmla="*/ 2102178 w 2658470"/>
              <a:gd name="connsiteY75" fmla="*/ 122548 h 689130"/>
              <a:gd name="connsiteX76" fmla="*/ 2139885 w 2658470"/>
              <a:gd name="connsiteY76" fmla="*/ 141402 h 689130"/>
              <a:gd name="connsiteX77" fmla="*/ 2168165 w 2658470"/>
              <a:gd name="connsiteY77" fmla="*/ 150829 h 689130"/>
              <a:gd name="connsiteX78" fmla="*/ 2196446 w 2658470"/>
              <a:gd name="connsiteY78" fmla="*/ 169682 h 689130"/>
              <a:gd name="connsiteX79" fmla="*/ 2271860 w 2658470"/>
              <a:gd name="connsiteY79" fmla="*/ 188536 h 689130"/>
              <a:gd name="connsiteX80" fmla="*/ 2366128 w 2658470"/>
              <a:gd name="connsiteY80" fmla="*/ 245097 h 689130"/>
              <a:gd name="connsiteX81" fmla="*/ 2394409 w 2658470"/>
              <a:gd name="connsiteY81" fmla="*/ 273377 h 689130"/>
              <a:gd name="connsiteX82" fmla="*/ 2479250 w 2658470"/>
              <a:gd name="connsiteY82" fmla="*/ 311084 h 689130"/>
              <a:gd name="connsiteX83" fmla="*/ 2507530 w 2658470"/>
              <a:gd name="connsiteY83" fmla="*/ 329938 h 689130"/>
              <a:gd name="connsiteX84" fmla="*/ 2573518 w 2658470"/>
              <a:gd name="connsiteY84" fmla="*/ 348792 h 689130"/>
              <a:gd name="connsiteX85" fmla="*/ 2601798 w 2658470"/>
              <a:gd name="connsiteY85" fmla="*/ 358218 h 689130"/>
              <a:gd name="connsiteX86" fmla="*/ 2658359 w 2658470"/>
              <a:gd name="connsiteY86" fmla="*/ 377072 h 68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2658470" h="689130">
                <a:moveTo>
                  <a:pt x="2658359" y="377072"/>
                </a:moveTo>
                <a:cubicBezTo>
                  <a:pt x="2656788" y="394354"/>
                  <a:pt x="2659925" y="383099"/>
                  <a:pt x="2592371" y="461913"/>
                </a:cubicBezTo>
                <a:cubicBezTo>
                  <a:pt x="2584998" y="470515"/>
                  <a:pt x="2580771" y="481490"/>
                  <a:pt x="2573518" y="490194"/>
                </a:cubicBezTo>
                <a:cubicBezTo>
                  <a:pt x="2547452" y="521473"/>
                  <a:pt x="2543941" y="511641"/>
                  <a:pt x="2526384" y="546755"/>
                </a:cubicBezTo>
                <a:cubicBezTo>
                  <a:pt x="2521940" y="555643"/>
                  <a:pt x="2522292" y="566652"/>
                  <a:pt x="2516957" y="575035"/>
                </a:cubicBezTo>
                <a:cubicBezTo>
                  <a:pt x="2500087" y="601545"/>
                  <a:pt x="2477825" y="624303"/>
                  <a:pt x="2460396" y="650449"/>
                </a:cubicBezTo>
                <a:cubicBezTo>
                  <a:pt x="2454112" y="659876"/>
                  <a:pt x="2450390" y="671652"/>
                  <a:pt x="2441543" y="678730"/>
                </a:cubicBezTo>
                <a:cubicBezTo>
                  <a:pt x="2433784" y="684938"/>
                  <a:pt x="2422689" y="685015"/>
                  <a:pt x="2413262" y="688157"/>
                </a:cubicBezTo>
                <a:cubicBezTo>
                  <a:pt x="2384414" y="680945"/>
                  <a:pt x="2368976" y="681577"/>
                  <a:pt x="2347275" y="659876"/>
                </a:cubicBezTo>
                <a:cubicBezTo>
                  <a:pt x="2336165" y="648766"/>
                  <a:pt x="2330104" y="633279"/>
                  <a:pt x="2318994" y="622169"/>
                </a:cubicBezTo>
                <a:cubicBezTo>
                  <a:pt x="2304062" y="607237"/>
                  <a:pt x="2264914" y="581435"/>
                  <a:pt x="2243580" y="575035"/>
                </a:cubicBezTo>
                <a:cubicBezTo>
                  <a:pt x="2225272" y="569543"/>
                  <a:pt x="2205678" y="569754"/>
                  <a:pt x="2187019" y="565608"/>
                </a:cubicBezTo>
                <a:cubicBezTo>
                  <a:pt x="2177319" y="563452"/>
                  <a:pt x="2168293" y="558911"/>
                  <a:pt x="2158738" y="556181"/>
                </a:cubicBezTo>
                <a:cubicBezTo>
                  <a:pt x="2146281" y="552622"/>
                  <a:pt x="2133440" y="550478"/>
                  <a:pt x="2121031" y="546755"/>
                </a:cubicBezTo>
                <a:cubicBezTo>
                  <a:pt x="2101996" y="541044"/>
                  <a:pt x="2083958" y="531799"/>
                  <a:pt x="2064470" y="527901"/>
                </a:cubicBezTo>
                <a:cubicBezTo>
                  <a:pt x="2048759" y="524759"/>
                  <a:pt x="2032880" y="522360"/>
                  <a:pt x="2017336" y="518474"/>
                </a:cubicBezTo>
                <a:cubicBezTo>
                  <a:pt x="1981967" y="509631"/>
                  <a:pt x="1989116" y="506379"/>
                  <a:pt x="1951349" y="490194"/>
                </a:cubicBezTo>
                <a:cubicBezTo>
                  <a:pt x="1942215" y="486280"/>
                  <a:pt x="1932495" y="483909"/>
                  <a:pt x="1923068" y="480767"/>
                </a:cubicBezTo>
                <a:cubicBezTo>
                  <a:pt x="1913641" y="474482"/>
                  <a:pt x="1904921" y="466980"/>
                  <a:pt x="1894788" y="461913"/>
                </a:cubicBezTo>
                <a:cubicBezTo>
                  <a:pt x="1808020" y="418529"/>
                  <a:pt x="1745662" y="434191"/>
                  <a:pt x="1630837" y="424206"/>
                </a:cubicBezTo>
                <a:cubicBezTo>
                  <a:pt x="1463856" y="390809"/>
                  <a:pt x="1720117" y="441535"/>
                  <a:pt x="1527143" y="405353"/>
                </a:cubicBezTo>
                <a:cubicBezTo>
                  <a:pt x="1495647" y="399448"/>
                  <a:pt x="1464484" y="391767"/>
                  <a:pt x="1432875" y="386499"/>
                </a:cubicBezTo>
                <a:cubicBezTo>
                  <a:pt x="1414021" y="383357"/>
                  <a:pt x="1394938" y="381370"/>
                  <a:pt x="1376314" y="377072"/>
                </a:cubicBezTo>
                <a:cubicBezTo>
                  <a:pt x="1354024" y="371928"/>
                  <a:pt x="1332322" y="364503"/>
                  <a:pt x="1310326" y="358218"/>
                </a:cubicBezTo>
                <a:cubicBezTo>
                  <a:pt x="1272619" y="361360"/>
                  <a:pt x="1234710" y="362644"/>
                  <a:pt x="1197204" y="367645"/>
                </a:cubicBezTo>
                <a:cubicBezTo>
                  <a:pt x="1187355" y="368958"/>
                  <a:pt x="1178478" y="374342"/>
                  <a:pt x="1168924" y="377072"/>
                </a:cubicBezTo>
                <a:cubicBezTo>
                  <a:pt x="1156467" y="380631"/>
                  <a:pt x="1143626" y="382776"/>
                  <a:pt x="1131217" y="386499"/>
                </a:cubicBezTo>
                <a:cubicBezTo>
                  <a:pt x="1112182" y="392210"/>
                  <a:pt x="1094144" y="401456"/>
                  <a:pt x="1074656" y="405353"/>
                </a:cubicBezTo>
                <a:cubicBezTo>
                  <a:pt x="1058945" y="408495"/>
                  <a:pt x="1043404" y="412661"/>
                  <a:pt x="1027522" y="414779"/>
                </a:cubicBezTo>
                <a:cubicBezTo>
                  <a:pt x="971270" y="422279"/>
                  <a:pt x="936843" y="419799"/>
                  <a:pt x="886120" y="433633"/>
                </a:cubicBezTo>
                <a:cubicBezTo>
                  <a:pt x="866947" y="438862"/>
                  <a:pt x="848594" y="446776"/>
                  <a:pt x="829559" y="452487"/>
                </a:cubicBezTo>
                <a:cubicBezTo>
                  <a:pt x="817150" y="456210"/>
                  <a:pt x="804261" y="458190"/>
                  <a:pt x="791852" y="461913"/>
                </a:cubicBezTo>
                <a:cubicBezTo>
                  <a:pt x="772817" y="467624"/>
                  <a:pt x="754464" y="475538"/>
                  <a:pt x="735291" y="480767"/>
                </a:cubicBezTo>
                <a:cubicBezTo>
                  <a:pt x="719833" y="484983"/>
                  <a:pt x="703701" y="486308"/>
                  <a:pt x="688157" y="490194"/>
                </a:cubicBezTo>
                <a:cubicBezTo>
                  <a:pt x="678517" y="492604"/>
                  <a:pt x="669577" y="497466"/>
                  <a:pt x="659877" y="499621"/>
                </a:cubicBezTo>
                <a:cubicBezTo>
                  <a:pt x="641218" y="503767"/>
                  <a:pt x="622005" y="505042"/>
                  <a:pt x="603316" y="509047"/>
                </a:cubicBezTo>
                <a:cubicBezTo>
                  <a:pt x="577979" y="514476"/>
                  <a:pt x="553039" y="521616"/>
                  <a:pt x="527901" y="527901"/>
                </a:cubicBezTo>
                <a:cubicBezTo>
                  <a:pt x="515818" y="530922"/>
                  <a:pt x="475439" y="539992"/>
                  <a:pt x="461914" y="546755"/>
                </a:cubicBezTo>
                <a:cubicBezTo>
                  <a:pt x="451780" y="551822"/>
                  <a:pt x="443767" y="560541"/>
                  <a:pt x="433633" y="565608"/>
                </a:cubicBezTo>
                <a:cubicBezTo>
                  <a:pt x="424745" y="570052"/>
                  <a:pt x="414657" y="571546"/>
                  <a:pt x="405353" y="575035"/>
                </a:cubicBezTo>
                <a:cubicBezTo>
                  <a:pt x="389509" y="580977"/>
                  <a:pt x="373354" y="586321"/>
                  <a:pt x="358219" y="593889"/>
                </a:cubicBezTo>
                <a:cubicBezTo>
                  <a:pt x="296525" y="624735"/>
                  <a:pt x="364213" y="599319"/>
                  <a:pt x="301658" y="641023"/>
                </a:cubicBezTo>
                <a:cubicBezTo>
                  <a:pt x="293390" y="646535"/>
                  <a:pt x="282805" y="647307"/>
                  <a:pt x="273378" y="650449"/>
                </a:cubicBezTo>
                <a:cubicBezTo>
                  <a:pt x="263951" y="659876"/>
                  <a:pt x="256190" y="671335"/>
                  <a:pt x="245097" y="678730"/>
                </a:cubicBezTo>
                <a:cubicBezTo>
                  <a:pt x="236829" y="684242"/>
                  <a:pt x="226043" y="691847"/>
                  <a:pt x="216817" y="688157"/>
                </a:cubicBezTo>
                <a:cubicBezTo>
                  <a:pt x="206298" y="683949"/>
                  <a:pt x="203030" y="670010"/>
                  <a:pt x="197963" y="659876"/>
                </a:cubicBezTo>
                <a:cubicBezTo>
                  <a:pt x="187854" y="639659"/>
                  <a:pt x="183414" y="603829"/>
                  <a:pt x="179110" y="584462"/>
                </a:cubicBezTo>
                <a:cubicBezTo>
                  <a:pt x="176300" y="571815"/>
                  <a:pt x="177303" y="557233"/>
                  <a:pt x="169683" y="546755"/>
                </a:cubicBezTo>
                <a:cubicBezTo>
                  <a:pt x="151387" y="521598"/>
                  <a:pt x="120950" y="506650"/>
                  <a:pt x="103695" y="480767"/>
                </a:cubicBezTo>
                <a:cubicBezTo>
                  <a:pt x="88773" y="458384"/>
                  <a:pt x="74102" y="435243"/>
                  <a:pt x="56561" y="414779"/>
                </a:cubicBezTo>
                <a:cubicBezTo>
                  <a:pt x="47885" y="404657"/>
                  <a:pt x="39373" y="393894"/>
                  <a:pt x="28281" y="386499"/>
                </a:cubicBezTo>
                <a:cubicBezTo>
                  <a:pt x="20013" y="380987"/>
                  <a:pt x="9427" y="380214"/>
                  <a:pt x="0" y="377072"/>
                </a:cubicBezTo>
                <a:cubicBezTo>
                  <a:pt x="9427" y="370787"/>
                  <a:pt x="17928" y="362819"/>
                  <a:pt x="28281" y="358218"/>
                </a:cubicBezTo>
                <a:cubicBezTo>
                  <a:pt x="46442" y="350147"/>
                  <a:pt x="67469" y="349016"/>
                  <a:pt x="84842" y="339365"/>
                </a:cubicBezTo>
                <a:cubicBezTo>
                  <a:pt x="96496" y="332891"/>
                  <a:pt x="103000" y="319760"/>
                  <a:pt x="113122" y="311084"/>
                </a:cubicBezTo>
                <a:cubicBezTo>
                  <a:pt x="125051" y="300859"/>
                  <a:pt x="138900" y="293029"/>
                  <a:pt x="150829" y="282804"/>
                </a:cubicBezTo>
                <a:cubicBezTo>
                  <a:pt x="160951" y="274128"/>
                  <a:pt x="167029" y="260162"/>
                  <a:pt x="179110" y="254524"/>
                </a:cubicBezTo>
                <a:cubicBezTo>
                  <a:pt x="235734" y="228099"/>
                  <a:pt x="292199" y="220601"/>
                  <a:pt x="348792" y="197963"/>
                </a:cubicBezTo>
                <a:cubicBezTo>
                  <a:pt x="364503" y="191678"/>
                  <a:pt x="380791" y="186677"/>
                  <a:pt x="395926" y="179109"/>
                </a:cubicBezTo>
                <a:cubicBezTo>
                  <a:pt x="406059" y="174042"/>
                  <a:pt x="414073" y="165323"/>
                  <a:pt x="424206" y="160256"/>
                </a:cubicBezTo>
                <a:cubicBezTo>
                  <a:pt x="439341" y="152688"/>
                  <a:pt x="455877" y="148275"/>
                  <a:pt x="471340" y="141402"/>
                </a:cubicBezTo>
                <a:cubicBezTo>
                  <a:pt x="484182" y="135695"/>
                  <a:pt x="495716" y="126992"/>
                  <a:pt x="509048" y="122548"/>
                </a:cubicBezTo>
                <a:cubicBezTo>
                  <a:pt x="524248" y="117481"/>
                  <a:pt x="540471" y="116264"/>
                  <a:pt x="556182" y="113122"/>
                </a:cubicBezTo>
                <a:cubicBezTo>
                  <a:pt x="577604" y="104553"/>
                  <a:pt x="639130" y="78872"/>
                  <a:pt x="659877" y="75414"/>
                </a:cubicBezTo>
                <a:cubicBezTo>
                  <a:pt x="697584" y="69130"/>
                  <a:pt x="736733" y="68650"/>
                  <a:pt x="772998" y="56561"/>
                </a:cubicBezTo>
                <a:lnTo>
                  <a:pt x="829559" y="37707"/>
                </a:lnTo>
                <a:cubicBezTo>
                  <a:pt x="838986" y="34565"/>
                  <a:pt x="848199" y="30690"/>
                  <a:pt x="857839" y="28280"/>
                </a:cubicBezTo>
                <a:cubicBezTo>
                  <a:pt x="951797" y="4791"/>
                  <a:pt x="907695" y="13687"/>
                  <a:pt x="989815" y="0"/>
                </a:cubicBezTo>
                <a:lnTo>
                  <a:pt x="1451728" y="9427"/>
                </a:lnTo>
                <a:cubicBezTo>
                  <a:pt x="1473933" y="10220"/>
                  <a:pt x="1495633" y="16400"/>
                  <a:pt x="1517716" y="18854"/>
                </a:cubicBezTo>
                <a:cubicBezTo>
                  <a:pt x="1594680" y="27405"/>
                  <a:pt x="1639813" y="28223"/>
                  <a:pt x="1715679" y="37707"/>
                </a:cubicBezTo>
                <a:cubicBezTo>
                  <a:pt x="1734645" y="40078"/>
                  <a:pt x="1753497" y="43385"/>
                  <a:pt x="1772239" y="47134"/>
                </a:cubicBezTo>
                <a:cubicBezTo>
                  <a:pt x="1784944" y="49675"/>
                  <a:pt x="1797040" y="55439"/>
                  <a:pt x="1809947" y="56561"/>
                </a:cubicBezTo>
                <a:cubicBezTo>
                  <a:pt x="1869508" y="61740"/>
                  <a:pt x="1929353" y="62846"/>
                  <a:pt x="1989056" y="65988"/>
                </a:cubicBezTo>
                <a:cubicBezTo>
                  <a:pt x="2018843" y="83860"/>
                  <a:pt x="2042349" y="99602"/>
                  <a:pt x="2073897" y="113122"/>
                </a:cubicBezTo>
                <a:cubicBezTo>
                  <a:pt x="2083030" y="117036"/>
                  <a:pt x="2093045" y="118634"/>
                  <a:pt x="2102178" y="122548"/>
                </a:cubicBezTo>
                <a:cubicBezTo>
                  <a:pt x="2115094" y="128084"/>
                  <a:pt x="2126969" y="135866"/>
                  <a:pt x="2139885" y="141402"/>
                </a:cubicBezTo>
                <a:cubicBezTo>
                  <a:pt x="2149018" y="145316"/>
                  <a:pt x="2159277" y="146385"/>
                  <a:pt x="2168165" y="150829"/>
                </a:cubicBezTo>
                <a:cubicBezTo>
                  <a:pt x="2178299" y="155896"/>
                  <a:pt x="2185798" y="165810"/>
                  <a:pt x="2196446" y="169682"/>
                </a:cubicBezTo>
                <a:cubicBezTo>
                  <a:pt x="2220798" y="178537"/>
                  <a:pt x="2248684" y="176948"/>
                  <a:pt x="2271860" y="188536"/>
                </a:cubicBezTo>
                <a:cubicBezTo>
                  <a:pt x="2320515" y="212863"/>
                  <a:pt x="2327925" y="212352"/>
                  <a:pt x="2366128" y="245097"/>
                </a:cubicBezTo>
                <a:cubicBezTo>
                  <a:pt x="2376250" y="253773"/>
                  <a:pt x="2383561" y="265628"/>
                  <a:pt x="2394409" y="273377"/>
                </a:cubicBezTo>
                <a:cubicBezTo>
                  <a:pt x="2417739" y="290041"/>
                  <a:pt x="2454605" y="298762"/>
                  <a:pt x="2479250" y="311084"/>
                </a:cubicBezTo>
                <a:cubicBezTo>
                  <a:pt x="2489383" y="316151"/>
                  <a:pt x="2497397" y="324871"/>
                  <a:pt x="2507530" y="329938"/>
                </a:cubicBezTo>
                <a:cubicBezTo>
                  <a:pt x="2522596" y="337471"/>
                  <a:pt x="2559425" y="344766"/>
                  <a:pt x="2573518" y="348792"/>
                </a:cubicBezTo>
                <a:cubicBezTo>
                  <a:pt x="2583072" y="351522"/>
                  <a:pt x="2592371" y="355076"/>
                  <a:pt x="2601798" y="358218"/>
                </a:cubicBezTo>
                <a:cubicBezTo>
                  <a:pt x="2645126" y="390715"/>
                  <a:pt x="2659930" y="359790"/>
                  <a:pt x="2658359" y="377072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Freeform: Shape 18">
            <a:hlinkClick r:id="rId18" action="ppaction://hlinksldjump"/>
            <a:extLst>
              <a:ext uri="{FF2B5EF4-FFF2-40B4-BE49-F238E27FC236}">
                <a16:creationId xmlns:a16="http://schemas.microsoft.com/office/drawing/2014/main" id="{80644490-D6BB-46E6-913E-4BA3BEE180C0}"/>
              </a:ext>
            </a:extLst>
          </p:cNvPr>
          <p:cNvSpPr/>
          <p:nvPr/>
        </p:nvSpPr>
        <p:spPr>
          <a:xfrm rot="8616106">
            <a:off x="5878371" y="4674724"/>
            <a:ext cx="2658470" cy="689130"/>
          </a:xfrm>
          <a:custGeom>
            <a:avLst/>
            <a:gdLst>
              <a:gd name="connsiteX0" fmla="*/ 2658359 w 2658470"/>
              <a:gd name="connsiteY0" fmla="*/ 377072 h 689130"/>
              <a:gd name="connsiteX1" fmla="*/ 2592371 w 2658470"/>
              <a:gd name="connsiteY1" fmla="*/ 461913 h 689130"/>
              <a:gd name="connsiteX2" fmla="*/ 2573518 w 2658470"/>
              <a:gd name="connsiteY2" fmla="*/ 490194 h 689130"/>
              <a:gd name="connsiteX3" fmla="*/ 2526384 w 2658470"/>
              <a:gd name="connsiteY3" fmla="*/ 546755 h 689130"/>
              <a:gd name="connsiteX4" fmla="*/ 2516957 w 2658470"/>
              <a:gd name="connsiteY4" fmla="*/ 575035 h 689130"/>
              <a:gd name="connsiteX5" fmla="*/ 2460396 w 2658470"/>
              <a:gd name="connsiteY5" fmla="*/ 650449 h 689130"/>
              <a:gd name="connsiteX6" fmla="*/ 2441543 w 2658470"/>
              <a:gd name="connsiteY6" fmla="*/ 678730 h 689130"/>
              <a:gd name="connsiteX7" fmla="*/ 2413262 w 2658470"/>
              <a:gd name="connsiteY7" fmla="*/ 688157 h 689130"/>
              <a:gd name="connsiteX8" fmla="*/ 2347275 w 2658470"/>
              <a:gd name="connsiteY8" fmla="*/ 659876 h 689130"/>
              <a:gd name="connsiteX9" fmla="*/ 2318994 w 2658470"/>
              <a:gd name="connsiteY9" fmla="*/ 622169 h 689130"/>
              <a:gd name="connsiteX10" fmla="*/ 2243580 w 2658470"/>
              <a:gd name="connsiteY10" fmla="*/ 575035 h 689130"/>
              <a:gd name="connsiteX11" fmla="*/ 2187019 w 2658470"/>
              <a:gd name="connsiteY11" fmla="*/ 565608 h 689130"/>
              <a:gd name="connsiteX12" fmla="*/ 2158738 w 2658470"/>
              <a:gd name="connsiteY12" fmla="*/ 556181 h 689130"/>
              <a:gd name="connsiteX13" fmla="*/ 2121031 w 2658470"/>
              <a:gd name="connsiteY13" fmla="*/ 546755 h 689130"/>
              <a:gd name="connsiteX14" fmla="*/ 2064470 w 2658470"/>
              <a:gd name="connsiteY14" fmla="*/ 527901 h 689130"/>
              <a:gd name="connsiteX15" fmla="*/ 2017336 w 2658470"/>
              <a:gd name="connsiteY15" fmla="*/ 518474 h 689130"/>
              <a:gd name="connsiteX16" fmla="*/ 1951349 w 2658470"/>
              <a:gd name="connsiteY16" fmla="*/ 490194 h 689130"/>
              <a:gd name="connsiteX17" fmla="*/ 1923068 w 2658470"/>
              <a:gd name="connsiteY17" fmla="*/ 480767 h 689130"/>
              <a:gd name="connsiteX18" fmla="*/ 1894788 w 2658470"/>
              <a:gd name="connsiteY18" fmla="*/ 461913 h 689130"/>
              <a:gd name="connsiteX19" fmla="*/ 1630837 w 2658470"/>
              <a:gd name="connsiteY19" fmla="*/ 424206 h 689130"/>
              <a:gd name="connsiteX20" fmla="*/ 1527143 w 2658470"/>
              <a:gd name="connsiteY20" fmla="*/ 405353 h 689130"/>
              <a:gd name="connsiteX21" fmla="*/ 1432875 w 2658470"/>
              <a:gd name="connsiteY21" fmla="*/ 386499 h 689130"/>
              <a:gd name="connsiteX22" fmla="*/ 1376314 w 2658470"/>
              <a:gd name="connsiteY22" fmla="*/ 377072 h 689130"/>
              <a:gd name="connsiteX23" fmla="*/ 1310326 w 2658470"/>
              <a:gd name="connsiteY23" fmla="*/ 358218 h 689130"/>
              <a:gd name="connsiteX24" fmla="*/ 1197204 w 2658470"/>
              <a:gd name="connsiteY24" fmla="*/ 367645 h 689130"/>
              <a:gd name="connsiteX25" fmla="*/ 1168924 w 2658470"/>
              <a:gd name="connsiteY25" fmla="*/ 377072 h 689130"/>
              <a:gd name="connsiteX26" fmla="*/ 1131217 w 2658470"/>
              <a:gd name="connsiteY26" fmla="*/ 386499 h 689130"/>
              <a:gd name="connsiteX27" fmla="*/ 1074656 w 2658470"/>
              <a:gd name="connsiteY27" fmla="*/ 405353 h 689130"/>
              <a:gd name="connsiteX28" fmla="*/ 1027522 w 2658470"/>
              <a:gd name="connsiteY28" fmla="*/ 414779 h 689130"/>
              <a:gd name="connsiteX29" fmla="*/ 886120 w 2658470"/>
              <a:gd name="connsiteY29" fmla="*/ 433633 h 689130"/>
              <a:gd name="connsiteX30" fmla="*/ 829559 w 2658470"/>
              <a:gd name="connsiteY30" fmla="*/ 452487 h 689130"/>
              <a:gd name="connsiteX31" fmla="*/ 791852 w 2658470"/>
              <a:gd name="connsiteY31" fmla="*/ 461913 h 689130"/>
              <a:gd name="connsiteX32" fmla="*/ 735291 w 2658470"/>
              <a:gd name="connsiteY32" fmla="*/ 480767 h 689130"/>
              <a:gd name="connsiteX33" fmla="*/ 688157 w 2658470"/>
              <a:gd name="connsiteY33" fmla="*/ 490194 h 689130"/>
              <a:gd name="connsiteX34" fmla="*/ 659877 w 2658470"/>
              <a:gd name="connsiteY34" fmla="*/ 499621 h 689130"/>
              <a:gd name="connsiteX35" fmla="*/ 603316 w 2658470"/>
              <a:gd name="connsiteY35" fmla="*/ 509047 h 689130"/>
              <a:gd name="connsiteX36" fmla="*/ 527901 w 2658470"/>
              <a:gd name="connsiteY36" fmla="*/ 527901 h 689130"/>
              <a:gd name="connsiteX37" fmla="*/ 461914 w 2658470"/>
              <a:gd name="connsiteY37" fmla="*/ 546755 h 689130"/>
              <a:gd name="connsiteX38" fmla="*/ 433633 w 2658470"/>
              <a:gd name="connsiteY38" fmla="*/ 565608 h 689130"/>
              <a:gd name="connsiteX39" fmla="*/ 405353 w 2658470"/>
              <a:gd name="connsiteY39" fmla="*/ 575035 h 689130"/>
              <a:gd name="connsiteX40" fmla="*/ 358219 w 2658470"/>
              <a:gd name="connsiteY40" fmla="*/ 593889 h 689130"/>
              <a:gd name="connsiteX41" fmla="*/ 301658 w 2658470"/>
              <a:gd name="connsiteY41" fmla="*/ 641023 h 689130"/>
              <a:gd name="connsiteX42" fmla="*/ 273378 w 2658470"/>
              <a:gd name="connsiteY42" fmla="*/ 650449 h 689130"/>
              <a:gd name="connsiteX43" fmla="*/ 245097 w 2658470"/>
              <a:gd name="connsiteY43" fmla="*/ 678730 h 689130"/>
              <a:gd name="connsiteX44" fmla="*/ 216817 w 2658470"/>
              <a:gd name="connsiteY44" fmla="*/ 688157 h 689130"/>
              <a:gd name="connsiteX45" fmla="*/ 197963 w 2658470"/>
              <a:gd name="connsiteY45" fmla="*/ 659876 h 689130"/>
              <a:gd name="connsiteX46" fmla="*/ 179110 w 2658470"/>
              <a:gd name="connsiteY46" fmla="*/ 584462 h 689130"/>
              <a:gd name="connsiteX47" fmla="*/ 169683 w 2658470"/>
              <a:gd name="connsiteY47" fmla="*/ 546755 h 689130"/>
              <a:gd name="connsiteX48" fmla="*/ 103695 w 2658470"/>
              <a:gd name="connsiteY48" fmla="*/ 480767 h 689130"/>
              <a:gd name="connsiteX49" fmla="*/ 56561 w 2658470"/>
              <a:gd name="connsiteY49" fmla="*/ 414779 h 689130"/>
              <a:gd name="connsiteX50" fmla="*/ 28281 w 2658470"/>
              <a:gd name="connsiteY50" fmla="*/ 386499 h 689130"/>
              <a:gd name="connsiteX51" fmla="*/ 0 w 2658470"/>
              <a:gd name="connsiteY51" fmla="*/ 377072 h 689130"/>
              <a:gd name="connsiteX52" fmla="*/ 28281 w 2658470"/>
              <a:gd name="connsiteY52" fmla="*/ 358218 h 689130"/>
              <a:gd name="connsiteX53" fmla="*/ 84842 w 2658470"/>
              <a:gd name="connsiteY53" fmla="*/ 339365 h 689130"/>
              <a:gd name="connsiteX54" fmla="*/ 113122 w 2658470"/>
              <a:gd name="connsiteY54" fmla="*/ 311084 h 689130"/>
              <a:gd name="connsiteX55" fmla="*/ 150829 w 2658470"/>
              <a:gd name="connsiteY55" fmla="*/ 282804 h 689130"/>
              <a:gd name="connsiteX56" fmla="*/ 179110 w 2658470"/>
              <a:gd name="connsiteY56" fmla="*/ 254524 h 689130"/>
              <a:gd name="connsiteX57" fmla="*/ 348792 w 2658470"/>
              <a:gd name="connsiteY57" fmla="*/ 197963 h 689130"/>
              <a:gd name="connsiteX58" fmla="*/ 395926 w 2658470"/>
              <a:gd name="connsiteY58" fmla="*/ 179109 h 689130"/>
              <a:gd name="connsiteX59" fmla="*/ 424206 w 2658470"/>
              <a:gd name="connsiteY59" fmla="*/ 160256 h 689130"/>
              <a:gd name="connsiteX60" fmla="*/ 471340 w 2658470"/>
              <a:gd name="connsiteY60" fmla="*/ 141402 h 689130"/>
              <a:gd name="connsiteX61" fmla="*/ 509048 w 2658470"/>
              <a:gd name="connsiteY61" fmla="*/ 122548 h 689130"/>
              <a:gd name="connsiteX62" fmla="*/ 556182 w 2658470"/>
              <a:gd name="connsiteY62" fmla="*/ 113122 h 689130"/>
              <a:gd name="connsiteX63" fmla="*/ 659877 w 2658470"/>
              <a:gd name="connsiteY63" fmla="*/ 75414 h 689130"/>
              <a:gd name="connsiteX64" fmla="*/ 772998 w 2658470"/>
              <a:gd name="connsiteY64" fmla="*/ 56561 h 689130"/>
              <a:gd name="connsiteX65" fmla="*/ 829559 w 2658470"/>
              <a:gd name="connsiteY65" fmla="*/ 37707 h 689130"/>
              <a:gd name="connsiteX66" fmla="*/ 857839 w 2658470"/>
              <a:gd name="connsiteY66" fmla="*/ 28280 h 689130"/>
              <a:gd name="connsiteX67" fmla="*/ 989815 w 2658470"/>
              <a:gd name="connsiteY67" fmla="*/ 0 h 689130"/>
              <a:gd name="connsiteX68" fmla="*/ 1451728 w 2658470"/>
              <a:gd name="connsiteY68" fmla="*/ 9427 h 689130"/>
              <a:gd name="connsiteX69" fmla="*/ 1517716 w 2658470"/>
              <a:gd name="connsiteY69" fmla="*/ 18854 h 689130"/>
              <a:gd name="connsiteX70" fmla="*/ 1715679 w 2658470"/>
              <a:gd name="connsiteY70" fmla="*/ 37707 h 689130"/>
              <a:gd name="connsiteX71" fmla="*/ 1772239 w 2658470"/>
              <a:gd name="connsiteY71" fmla="*/ 47134 h 689130"/>
              <a:gd name="connsiteX72" fmla="*/ 1809947 w 2658470"/>
              <a:gd name="connsiteY72" fmla="*/ 56561 h 689130"/>
              <a:gd name="connsiteX73" fmla="*/ 1989056 w 2658470"/>
              <a:gd name="connsiteY73" fmla="*/ 65988 h 689130"/>
              <a:gd name="connsiteX74" fmla="*/ 2073897 w 2658470"/>
              <a:gd name="connsiteY74" fmla="*/ 113122 h 689130"/>
              <a:gd name="connsiteX75" fmla="*/ 2102178 w 2658470"/>
              <a:gd name="connsiteY75" fmla="*/ 122548 h 689130"/>
              <a:gd name="connsiteX76" fmla="*/ 2139885 w 2658470"/>
              <a:gd name="connsiteY76" fmla="*/ 141402 h 689130"/>
              <a:gd name="connsiteX77" fmla="*/ 2168165 w 2658470"/>
              <a:gd name="connsiteY77" fmla="*/ 150829 h 689130"/>
              <a:gd name="connsiteX78" fmla="*/ 2196446 w 2658470"/>
              <a:gd name="connsiteY78" fmla="*/ 169682 h 689130"/>
              <a:gd name="connsiteX79" fmla="*/ 2271860 w 2658470"/>
              <a:gd name="connsiteY79" fmla="*/ 188536 h 689130"/>
              <a:gd name="connsiteX80" fmla="*/ 2366128 w 2658470"/>
              <a:gd name="connsiteY80" fmla="*/ 245097 h 689130"/>
              <a:gd name="connsiteX81" fmla="*/ 2394409 w 2658470"/>
              <a:gd name="connsiteY81" fmla="*/ 273377 h 689130"/>
              <a:gd name="connsiteX82" fmla="*/ 2479250 w 2658470"/>
              <a:gd name="connsiteY82" fmla="*/ 311084 h 689130"/>
              <a:gd name="connsiteX83" fmla="*/ 2507530 w 2658470"/>
              <a:gd name="connsiteY83" fmla="*/ 329938 h 689130"/>
              <a:gd name="connsiteX84" fmla="*/ 2573518 w 2658470"/>
              <a:gd name="connsiteY84" fmla="*/ 348792 h 689130"/>
              <a:gd name="connsiteX85" fmla="*/ 2601798 w 2658470"/>
              <a:gd name="connsiteY85" fmla="*/ 358218 h 689130"/>
              <a:gd name="connsiteX86" fmla="*/ 2658359 w 2658470"/>
              <a:gd name="connsiteY86" fmla="*/ 377072 h 68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2658470" h="689130">
                <a:moveTo>
                  <a:pt x="2658359" y="377072"/>
                </a:moveTo>
                <a:cubicBezTo>
                  <a:pt x="2656788" y="394354"/>
                  <a:pt x="2659925" y="383099"/>
                  <a:pt x="2592371" y="461913"/>
                </a:cubicBezTo>
                <a:cubicBezTo>
                  <a:pt x="2584998" y="470515"/>
                  <a:pt x="2580771" y="481490"/>
                  <a:pt x="2573518" y="490194"/>
                </a:cubicBezTo>
                <a:cubicBezTo>
                  <a:pt x="2547452" y="521473"/>
                  <a:pt x="2543941" y="511641"/>
                  <a:pt x="2526384" y="546755"/>
                </a:cubicBezTo>
                <a:cubicBezTo>
                  <a:pt x="2521940" y="555643"/>
                  <a:pt x="2522292" y="566652"/>
                  <a:pt x="2516957" y="575035"/>
                </a:cubicBezTo>
                <a:cubicBezTo>
                  <a:pt x="2500087" y="601545"/>
                  <a:pt x="2477825" y="624303"/>
                  <a:pt x="2460396" y="650449"/>
                </a:cubicBezTo>
                <a:cubicBezTo>
                  <a:pt x="2454112" y="659876"/>
                  <a:pt x="2450390" y="671652"/>
                  <a:pt x="2441543" y="678730"/>
                </a:cubicBezTo>
                <a:cubicBezTo>
                  <a:pt x="2433784" y="684938"/>
                  <a:pt x="2422689" y="685015"/>
                  <a:pt x="2413262" y="688157"/>
                </a:cubicBezTo>
                <a:cubicBezTo>
                  <a:pt x="2384414" y="680945"/>
                  <a:pt x="2368976" y="681577"/>
                  <a:pt x="2347275" y="659876"/>
                </a:cubicBezTo>
                <a:cubicBezTo>
                  <a:pt x="2336165" y="648766"/>
                  <a:pt x="2330104" y="633279"/>
                  <a:pt x="2318994" y="622169"/>
                </a:cubicBezTo>
                <a:cubicBezTo>
                  <a:pt x="2304062" y="607237"/>
                  <a:pt x="2264914" y="581435"/>
                  <a:pt x="2243580" y="575035"/>
                </a:cubicBezTo>
                <a:cubicBezTo>
                  <a:pt x="2225272" y="569543"/>
                  <a:pt x="2205678" y="569754"/>
                  <a:pt x="2187019" y="565608"/>
                </a:cubicBezTo>
                <a:cubicBezTo>
                  <a:pt x="2177319" y="563452"/>
                  <a:pt x="2168293" y="558911"/>
                  <a:pt x="2158738" y="556181"/>
                </a:cubicBezTo>
                <a:cubicBezTo>
                  <a:pt x="2146281" y="552622"/>
                  <a:pt x="2133440" y="550478"/>
                  <a:pt x="2121031" y="546755"/>
                </a:cubicBezTo>
                <a:cubicBezTo>
                  <a:pt x="2101996" y="541044"/>
                  <a:pt x="2083958" y="531799"/>
                  <a:pt x="2064470" y="527901"/>
                </a:cubicBezTo>
                <a:cubicBezTo>
                  <a:pt x="2048759" y="524759"/>
                  <a:pt x="2032880" y="522360"/>
                  <a:pt x="2017336" y="518474"/>
                </a:cubicBezTo>
                <a:cubicBezTo>
                  <a:pt x="1981967" y="509631"/>
                  <a:pt x="1989116" y="506379"/>
                  <a:pt x="1951349" y="490194"/>
                </a:cubicBezTo>
                <a:cubicBezTo>
                  <a:pt x="1942215" y="486280"/>
                  <a:pt x="1932495" y="483909"/>
                  <a:pt x="1923068" y="480767"/>
                </a:cubicBezTo>
                <a:cubicBezTo>
                  <a:pt x="1913641" y="474482"/>
                  <a:pt x="1904921" y="466980"/>
                  <a:pt x="1894788" y="461913"/>
                </a:cubicBezTo>
                <a:cubicBezTo>
                  <a:pt x="1808020" y="418529"/>
                  <a:pt x="1745662" y="434191"/>
                  <a:pt x="1630837" y="424206"/>
                </a:cubicBezTo>
                <a:cubicBezTo>
                  <a:pt x="1463856" y="390809"/>
                  <a:pt x="1720117" y="441535"/>
                  <a:pt x="1527143" y="405353"/>
                </a:cubicBezTo>
                <a:cubicBezTo>
                  <a:pt x="1495647" y="399448"/>
                  <a:pt x="1464484" y="391767"/>
                  <a:pt x="1432875" y="386499"/>
                </a:cubicBezTo>
                <a:cubicBezTo>
                  <a:pt x="1414021" y="383357"/>
                  <a:pt x="1394938" y="381370"/>
                  <a:pt x="1376314" y="377072"/>
                </a:cubicBezTo>
                <a:cubicBezTo>
                  <a:pt x="1354024" y="371928"/>
                  <a:pt x="1332322" y="364503"/>
                  <a:pt x="1310326" y="358218"/>
                </a:cubicBezTo>
                <a:cubicBezTo>
                  <a:pt x="1272619" y="361360"/>
                  <a:pt x="1234710" y="362644"/>
                  <a:pt x="1197204" y="367645"/>
                </a:cubicBezTo>
                <a:cubicBezTo>
                  <a:pt x="1187355" y="368958"/>
                  <a:pt x="1178478" y="374342"/>
                  <a:pt x="1168924" y="377072"/>
                </a:cubicBezTo>
                <a:cubicBezTo>
                  <a:pt x="1156467" y="380631"/>
                  <a:pt x="1143626" y="382776"/>
                  <a:pt x="1131217" y="386499"/>
                </a:cubicBezTo>
                <a:cubicBezTo>
                  <a:pt x="1112182" y="392210"/>
                  <a:pt x="1094144" y="401456"/>
                  <a:pt x="1074656" y="405353"/>
                </a:cubicBezTo>
                <a:cubicBezTo>
                  <a:pt x="1058945" y="408495"/>
                  <a:pt x="1043404" y="412661"/>
                  <a:pt x="1027522" y="414779"/>
                </a:cubicBezTo>
                <a:cubicBezTo>
                  <a:pt x="971270" y="422279"/>
                  <a:pt x="936843" y="419799"/>
                  <a:pt x="886120" y="433633"/>
                </a:cubicBezTo>
                <a:cubicBezTo>
                  <a:pt x="866947" y="438862"/>
                  <a:pt x="848594" y="446776"/>
                  <a:pt x="829559" y="452487"/>
                </a:cubicBezTo>
                <a:cubicBezTo>
                  <a:pt x="817150" y="456210"/>
                  <a:pt x="804261" y="458190"/>
                  <a:pt x="791852" y="461913"/>
                </a:cubicBezTo>
                <a:cubicBezTo>
                  <a:pt x="772817" y="467624"/>
                  <a:pt x="754464" y="475538"/>
                  <a:pt x="735291" y="480767"/>
                </a:cubicBezTo>
                <a:cubicBezTo>
                  <a:pt x="719833" y="484983"/>
                  <a:pt x="703701" y="486308"/>
                  <a:pt x="688157" y="490194"/>
                </a:cubicBezTo>
                <a:cubicBezTo>
                  <a:pt x="678517" y="492604"/>
                  <a:pt x="669577" y="497466"/>
                  <a:pt x="659877" y="499621"/>
                </a:cubicBezTo>
                <a:cubicBezTo>
                  <a:pt x="641218" y="503767"/>
                  <a:pt x="622005" y="505042"/>
                  <a:pt x="603316" y="509047"/>
                </a:cubicBezTo>
                <a:cubicBezTo>
                  <a:pt x="577979" y="514476"/>
                  <a:pt x="553039" y="521616"/>
                  <a:pt x="527901" y="527901"/>
                </a:cubicBezTo>
                <a:cubicBezTo>
                  <a:pt x="515818" y="530922"/>
                  <a:pt x="475439" y="539992"/>
                  <a:pt x="461914" y="546755"/>
                </a:cubicBezTo>
                <a:cubicBezTo>
                  <a:pt x="451780" y="551822"/>
                  <a:pt x="443767" y="560541"/>
                  <a:pt x="433633" y="565608"/>
                </a:cubicBezTo>
                <a:cubicBezTo>
                  <a:pt x="424745" y="570052"/>
                  <a:pt x="414657" y="571546"/>
                  <a:pt x="405353" y="575035"/>
                </a:cubicBezTo>
                <a:cubicBezTo>
                  <a:pt x="389509" y="580977"/>
                  <a:pt x="373354" y="586321"/>
                  <a:pt x="358219" y="593889"/>
                </a:cubicBezTo>
                <a:cubicBezTo>
                  <a:pt x="296525" y="624735"/>
                  <a:pt x="364213" y="599319"/>
                  <a:pt x="301658" y="641023"/>
                </a:cubicBezTo>
                <a:cubicBezTo>
                  <a:pt x="293390" y="646535"/>
                  <a:pt x="282805" y="647307"/>
                  <a:pt x="273378" y="650449"/>
                </a:cubicBezTo>
                <a:cubicBezTo>
                  <a:pt x="263951" y="659876"/>
                  <a:pt x="256190" y="671335"/>
                  <a:pt x="245097" y="678730"/>
                </a:cubicBezTo>
                <a:cubicBezTo>
                  <a:pt x="236829" y="684242"/>
                  <a:pt x="226043" y="691847"/>
                  <a:pt x="216817" y="688157"/>
                </a:cubicBezTo>
                <a:cubicBezTo>
                  <a:pt x="206298" y="683949"/>
                  <a:pt x="203030" y="670010"/>
                  <a:pt x="197963" y="659876"/>
                </a:cubicBezTo>
                <a:cubicBezTo>
                  <a:pt x="187854" y="639659"/>
                  <a:pt x="183414" y="603829"/>
                  <a:pt x="179110" y="584462"/>
                </a:cubicBezTo>
                <a:cubicBezTo>
                  <a:pt x="176300" y="571815"/>
                  <a:pt x="177303" y="557233"/>
                  <a:pt x="169683" y="546755"/>
                </a:cubicBezTo>
                <a:cubicBezTo>
                  <a:pt x="151387" y="521598"/>
                  <a:pt x="120950" y="506650"/>
                  <a:pt x="103695" y="480767"/>
                </a:cubicBezTo>
                <a:cubicBezTo>
                  <a:pt x="88773" y="458384"/>
                  <a:pt x="74102" y="435243"/>
                  <a:pt x="56561" y="414779"/>
                </a:cubicBezTo>
                <a:cubicBezTo>
                  <a:pt x="47885" y="404657"/>
                  <a:pt x="39373" y="393894"/>
                  <a:pt x="28281" y="386499"/>
                </a:cubicBezTo>
                <a:cubicBezTo>
                  <a:pt x="20013" y="380987"/>
                  <a:pt x="9427" y="380214"/>
                  <a:pt x="0" y="377072"/>
                </a:cubicBezTo>
                <a:cubicBezTo>
                  <a:pt x="9427" y="370787"/>
                  <a:pt x="17928" y="362819"/>
                  <a:pt x="28281" y="358218"/>
                </a:cubicBezTo>
                <a:cubicBezTo>
                  <a:pt x="46442" y="350147"/>
                  <a:pt x="67469" y="349016"/>
                  <a:pt x="84842" y="339365"/>
                </a:cubicBezTo>
                <a:cubicBezTo>
                  <a:pt x="96496" y="332891"/>
                  <a:pt x="103000" y="319760"/>
                  <a:pt x="113122" y="311084"/>
                </a:cubicBezTo>
                <a:cubicBezTo>
                  <a:pt x="125051" y="300859"/>
                  <a:pt x="138900" y="293029"/>
                  <a:pt x="150829" y="282804"/>
                </a:cubicBezTo>
                <a:cubicBezTo>
                  <a:pt x="160951" y="274128"/>
                  <a:pt x="167029" y="260162"/>
                  <a:pt x="179110" y="254524"/>
                </a:cubicBezTo>
                <a:cubicBezTo>
                  <a:pt x="235734" y="228099"/>
                  <a:pt x="292199" y="220601"/>
                  <a:pt x="348792" y="197963"/>
                </a:cubicBezTo>
                <a:cubicBezTo>
                  <a:pt x="364503" y="191678"/>
                  <a:pt x="380791" y="186677"/>
                  <a:pt x="395926" y="179109"/>
                </a:cubicBezTo>
                <a:cubicBezTo>
                  <a:pt x="406059" y="174042"/>
                  <a:pt x="414073" y="165323"/>
                  <a:pt x="424206" y="160256"/>
                </a:cubicBezTo>
                <a:cubicBezTo>
                  <a:pt x="439341" y="152688"/>
                  <a:pt x="455877" y="148275"/>
                  <a:pt x="471340" y="141402"/>
                </a:cubicBezTo>
                <a:cubicBezTo>
                  <a:pt x="484182" y="135695"/>
                  <a:pt x="495716" y="126992"/>
                  <a:pt x="509048" y="122548"/>
                </a:cubicBezTo>
                <a:cubicBezTo>
                  <a:pt x="524248" y="117481"/>
                  <a:pt x="540471" y="116264"/>
                  <a:pt x="556182" y="113122"/>
                </a:cubicBezTo>
                <a:cubicBezTo>
                  <a:pt x="577604" y="104553"/>
                  <a:pt x="639130" y="78872"/>
                  <a:pt x="659877" y="75414"/>
                </a:cubicBezTo>
                <a:cubicBezTo>
                  <a:pt x="697584" y="69130"/>
                  <a:pt x="736733" y="68650"/>
                  <a:pt x="772998" y="56561"/>
                </a:cubicBezTo>
                <a:lnTo>
                  <a:pt x="829559" y="37707"/>
                </a:lnTo>
                <a:cubicBezTo>
                  <a:pt x="838986" y="34565"/>
                  <a:pt x="848199" y="30690"/>
                  <a:pt x="857839" y="28280"/>
                </a:cubicBezTo>
                <a:cubicBezTo>
                  <a:pt x="951797" y="4791"/>
                  <a:pt x="907695" y="13687"/>
                  <a:pt x="989815" y="0"/>
                </a:cubicBezTo>
                <a:lnTo>
                  <a:pt x="1451728" y="9427"/>
                </a:lnTo>
                <a:cubicBezTo>
                  <a:pt x="1473933" y="10220"/>
                  <a:pt x="1495633" y="16400"/>
                  <a:pt x="1517716" y="18854"/>
                </a:cubicBezTo>
                <a:cubicBezTo>
                  <a:pt x="1594680" y="27405"/>
                  <a:pt x="1639813" y="28223"/>
                  <a:pt x="1715679" y="37707"/>
                </a:cubicBezTo>
                <a:cubicBezTo>
                  <a:pt x="1734645" y="40078"/>
                  <a:pt x="1753497" y="43385"/>
                  <a:pt x="1772239" y="47134"/>
                </a:cubicBezTo>
                <a:cubicBezTo>
                  <a:pt x="1784944" y="49675"/>
                  <a:pt x="1797040" y="55439"/>
                  <a:pt x="1809947" y="56561"/>
                </a:cubicBezTo>
                <a:cubicBezTo>
                  <a:pt x="1869508" y="61740"/>
                  <a:pt x="1929353" y="62846"/>
                  <a:pt x="1989056" y="65988"/>
                </a:cubicBezTo>
                <a:cubicBezTo>
                  <a:pt x="2018843" y="83860"/>
                  <a:pt x="2042349" y="99602"/>
                  <a:pt x="2073897" y="113122"/>
                </a:cubicBezTo>
                <a:cubicBezTo>
                  <a:pt x="2083030" y="117036"/>
                  <a:pt x="2093045" y="118634"/>
                  <a:pt x="2102178" y="122548"/>
                </a:cubicBezTo>
                <a:cubicBezTo>
                  <a:pt x="2115094" y="128084"/>
                  <a:pt x="2126969" y="135866"/>
                  <a:pt x="2139885" y="141402"/>
                </a:cubicBezTo>
                <a:cubicBezTo>
                  <a:pt x="2149018" y="145316"/>
                  <a:pt x="2159277" y="146385"/>
                  <a:pt x="2168165" y="150829"/>
                </a:cubicBezTo>
                <a:cubicBezTo>
                  <a:pt x="2178299" y="155896"/>
                  <a:pt x="2185798" y="165810"/>
                  <a:pt x="2196446" y="169682"/>
                </a:cubicBezTo>
                <a:cubicBezTo>
                  <a:pt x="2220798" y="178537"/>
                  <a:pt x="2248684" y="176948"/>
                  <a:pt x="2271860" y="188536"/>
                </a:cubicBezTo>
                <a:cubicBezTo>
                  <a:pt x="2320515" y="212863"/>
                  <a:pt x="2327925" y="212352"/>
                  <a:pt x="2366128" y="245097"/>
                </a:cubicBezTo>
                <a:cubicBezTo>
                  <a:pt x="2376250" y="253773"/>
                  <a:pt x="2383561" y="265628"/>
                  <a:pt x="2394409" y="273377"/>
                </a:cubicBezTo>
                <a:cubicBezTo>
                  <a:pt x="2417739" y="290041"/>
                  <a:pt x="2454605" y="298762"/>
                  <a:pt x="2479250" y="311084"/>
                </a:cubicBezTo>
                <a:cubicBezTo>
                  <a:pt x="2489383" y="316151"/>
                  <a:pt x="2497397" y="324871"/>
                  <a:pt x="2507530" y="329938"/>
                </a:cubicBezTo>
                <a:cubicBezTo>
                  <a:pt x="2522596" y="337471"/>
                  <a:pt x="2559425" y="344766"/>
                  <a:pt x="2573518" y="348792"/>
                </a:cubicBezTo>
                <a:cubicBezTo>
                  <a:pt x="2583072" y="351522"/>
                  <a:pt x="2592371" y="355076"/>
                  <a:pt x="2601798" y="358218"/>
                </a:cubicBezTo>
                <a:cubicBezTo>
                  <a:pt x="2645126" y="390715"/>
                  <a:pt x="2659930" y="359790"/>
                  <a:pt x="2658359" y="377072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Freeform: Shape 19">
            <a:hlinkClick r:id="rId19" action="ppaction://hlinksldjump"/>
            <a:extLst>
              <a:ext uri="{FF2B5EF4-FFF2-40B4-BE49-F238E27FC236}">
                <a16:creationId xmlns:a16="http://schemas.microsoft.com/office/drawing/2014/main" id="{BF1801A7-4905-40A5-8276-E607FDAD72A5}"/>
              </a:ext>
            </a:extLst>
          </p:cNvPr>
          <p:cNvSpPr/>
          <p:nvPr/>
        </p:nvSpPr>
        <p:spPr>
          <a:xfrm rot="4296106">
            <a:off x="6599443" y="2528476"/>
            <a:ext cx="2658470" cy="689130"/>
          </a:xfrm>
          <a:custGeom>
            <a:avLst/>
            <a:gdLst>
              <a:gd name="connsiteX0" fmla="*/ 2658359 w 2658470"/>
              <a:gd name="connsiteY0" fmla="*/ 377072 h 689130"/>
              <a:gd name="connsiteX1" fmla="*/ 2592371 w 2658470"/>
              <a:gd name="connsiteY1" fmla="*/ 461913 h 689130"/>
              <a:gd name="connsiteX2" fmla="*/ 2573518 w 2658470"/>
              <a:gd name="connsiteY2" fmla="*/ 490194 h 689130"/>
              <a:gd name="connsiteX3" fmla="*/ 2526384 w 2658470"/>
              <a:gd name="connsiteY3" fmla="*/ 546755 h 689130"/>
              <a:gd name="connsiteX4" fmla="*/ 2516957 w 2658470"/>
              <a:gd name="connsiteY4" fmla="*/ 575035 h 689130"/>
              <a:gd name="connsiteX5" fmla="*/ 2460396 w 2658470"/>
              <a:gd name="connsiteY5" fmla="*/ 650449 h 689130"/>
              <a:gd name="connsiteX6" fmla="*/ 2441543 w 2658470"/>
              <a:gd name="connsiteY6" fmla="*/ 678730 h 689130"/>
              <a:gd name="connsiteX7" fmla="*/ 2413262 w 2658470"/>
              <a:gd name="connsiteY7" fmla="*/ 688157 h 689130"/>
              <a:gd name="connsiteX8" fmla="*/ 2347275 w 2658470"/>
              <a:gd name="connsiteY8" fmla="*/ 659876 h 689130"/>
              <a:gd name="connsiteX9" fmla="*/ 2318994 w 2658470"/>
              <a:gd name="connsiteY9" fmla="*/ 622169 h 689130"/>
              <a:gd name="connsiteX10" fmla="*/ 2243580 w 2658470"/>
              <a:gd name="connsiteY10" fmla="*/ 575035 h 689130"/>
              <a:gd name="connsiteX11" fmla="*/ 2187019 w 2658470"/>
              <a:gd name="connsiteY11" fmla="*/ 565608 h 689130"/>
              <a:gd name="connsiteX12" fmla="*/ 2158738 w 2658470"/>
              <a:gd name="connsiteY12" fmla="*/ 556181 h 689130"/>
              <a:gd name="connsiteX13" fmla="*/ 2121031 w 2658470"/>
              <a:gd name="connsiteY13" fmla="*/ 546755 h 689130"/>
              <a:gd name="connsiteX14" fmla="*/ 2064470 w 2658470"/>
              <a:gd name="connsiteY14" fmla="*/ 527901 h 689130"/>
              <a:gd name="connsiteX15" fmla="*/ 2017336 w 2658470"/>
              <a:gd name="connsiteY15" fmla="*/ 518474 h 689130"/>
              <a:gd name="connsiteX16" fmla="*/ 1951349 w 2658470"/>
              <a:gd name="connsiteY16" fmla="*/ 490194 h 689130"/>
              <a:gd name="connsiteX17" fmla="*/ 1923068 w 2658470"/>
              <a:gd name="connsiteY17" fmla="*/ 480767 h 689130"/>
              <a:gd name="connsiteX18" fmla="*/ 1894788 w 2658470"/>
              <a:gd name="connsiteY18" fmla="*/ 461913 h 689130"/>
              <a:gd name="connsiteX19" fmla="*/ 1630837 w 2658470"/>
              <a:gd name="connsiteY19" fmla="*/ 424206 h 689130"/>
              <a:gd name="connsiteX20" fmla="*/ 1527143 w 2658470"/>
              <a:gd name="connsiteY20" fmla="*/ 405353 h 689130"/>
              <a:gd name="connsiteX21" fmla="*/ 1432875 w 2658470"/>
              <a:gd name="connsiteY21" fmla="*/ 386499 h 689130"/>
              <a:gd name="connsiteX22" fmla="*/ 1376314 w 2658470"/>
              <a:gd name="connsiteY22" fmla="*/ 377072 h 689130"/>
              <a:gd name="connsiteX23" fmla="*/ 1310326 w 2658470"/>
              <a:gd name="connsiteY23" fmla="*/ 358218 h 689130"/>
              <a:gd name="connsiteX24" fmla="*/ 1197204 w 2658470"/>
              <a:gd name="connsiteY24" fmla="*/ 367645 h 689130"/>
              <a:gd name="connsiteX25" fmla="*/ 1168924 w 2658470"/>
              <a:gd name="connsiteY25" fmla="*/ 377072 h 689130"/>
              <a:gd name="connsiteX26" fmla="*/ 1131217 w 2658470"/>
              <a:gd name="connsiteY26" fmla="*/ 386499 h 689130"/>
              <a:gd name="connsiteX27" fmla="*/ 1074656 w 2658470"/>
              <a:gd name="connsiteY27" fmla="*/ 405353 h 689130"/>
              <a:gd name="connsiteX28" fmla="*/ 1027522 w 2658470"/>
              <a:gd name="connsiteY28" fmla="*/ 414779 h 689130"/>
              <a:gd name="connsiteX29" fmla="*/ 886120 w 2658470"/>
              <a:gd name="connsiteY29" fmla="*/ 433633 h 689130"/>
              <a:gd name="connsiteX30" fmla="*/ 829559 w 2658470"/>
              <a:gd name="connsiteY30" fmla="*/ 452487 h 689130"/>
              <a:gd name="connsiteX31" fmla="*/ 791852 w 2658470"/>
              <a:gd name="connsiteY31" fmla="*/ 461913 h 689130"/>
              <a:gd name="connsiteX32" fmla="*/ 735291 w 2658470"/>
              <a:gd name="connsiteY32" fmla="*/ 480767 h 689130"/>
              <a:gd name="connsiteX33" fmla="*/ 688157 w 2658470"/>
              <a:gd name="connsiteY33" fmla="*/ 490194 h 689130"/>
              <a:gd name="connsiteX34" fmla="*/ 659877 w 2658470"/>
              <a:gd name="connsiteY34" fmla="*/ 499621 h 689130"/>
              <a:gd name="connsiteX35" fmla="*/ 603316 w 2658470"/>
              <a:gd name="connsiteY35" fmla="*/ 509047 h 689130"/>
              <a:gd name="connsiteX36" fmla="*/ 527901 w 2658470"/>
              <a:gd name="connsiteY36" fmla="*/ 527901 h 689130"/>
              <a:gd name="connsiteX37" fmla="*/ 461914 w 2658470"/>
              <a:gd name="connsiteY37" fmla="*/ 546755 h 689130"/>
              <a:gd name="connsiteX38" fmla="*/ 433633 w 2658470"/>
              <a:gd name="connsiteY38" fmla="*/ 565608 h 689130"/>
              <a:gd name="connsiteX39" fmla="*/ 405353 w 2658470"/>
              <a:gd name="connsiteY39" fmla="*/ 575035 h 689130"/>
              <a:gd name="connsiteX40" fmla="*/ 358219 w 2658470"/>
              <a:gd name="connsiteY40" fmla="*/ 593889 h 689130"/>
              <a:gd name="connsiteX41" fmla="*/ 301658 w 2658470"/>
              <a:gd name="connsiteY41" fmla="*/ 641023 h 689130"/>
              <a:gd name="connsiteX42" fmla="*/ 273378 w 2658470"/>
              <a:gd name="connsiteY42" fmla="*/ 650449 h 689130"/>
              <a:gd name="connsiteX43" fmla="*/ 245097 w 2658470"/>
              <a:gd name="connsiteY43" fmla="*/ 678730 h 689130"/>
              <a:gd name="connsiteX44" fmla="*/ 216817 w 2658470"/>
              <a:gd name="connsiteY44" fmla="*/ 688157 h 689130"/>
              <a:gd name="connsiteX45" fmla="*/ 197963 w 2658470"/>
              <a:gd name="connsiteY45" fmla="*/ 659876 h 689130"/>
              <a:gd name="connsiteX46" fmla="*/ 179110 w 2658470"/>
              <a:gd name="connsiteY46" fmla="*/ 584462 h 689130"/>
              <a:gd name="connsiteX47" fmla="*/ 169683 w 2658470"/>
              <a:gd name="connsiteY47" fmla="*/ 546755 h 689130"/>
              <a:gd name="connsiteX48" fmla="*/ 103695 w 2658470"/>
              <a:gd name="connsiteY48" fmla="*/ 480767 h 689130"/>
              <a:gd name="connsiteX49" fmla="*/ 56561 w 2658470"/>
              <a:gd name="connsiteY49" fmla="*/ 414779 h 689130"/>
              <a:gd name="connsiteX50" fmla="*/ 28281 w 2658470"/>
              <a:gd name="connsiteY50" fmla="*/ 386499 h 689130"/>
              <a:gd name="connsiteX51" fmla="*/ 0 w 2658470"/>
              <a:gd name="connsiteY51" fmla="*/ 377072 h 689130"/>
              <a:gd name="connsiteX52" fmla="*/ 28281 w 2658470"/>
              <a:gd name="connsiteY52" fmla="*/ 358218 h 689130"/>
              <a:gd name="connsiteX53" fmla="*/ 84842 w 2658470"/>
              <a:gd name="connsiteY53" fmla="*/ 339365 h 689130"/>
              <a:gd name="connsiteX54" fmla="*/ 113122 w 2658470"/>
              <a:gd name="connsiteY54" fmla="*/ 311084 h 689130"/>
              <a:gd name="connsiteX55" fmla="*/ 150829 w 2658470"/>
              <a:gd name="connsiteY55" fmla="*/ 282804 h 689130"/>
              <a:gd name="connsiteX56" fmla="*/ 179110 w 2658470"/>
              <a:gd name="connsiteY56" fmla="*/ 254524 h 689130"/>
              <a:gd name="connsiteX57" fmla="*/ 348792 w 2658470"/>
              <a:gd name="connsiteY57" fmla="*/ 197963 h 689130"/>
              <a:gd name="connsiteX58" fmla="*/ 395926 w 2658470"/>
              <a:gd name="connsiteY58" fmla="*/ 179109 h 689130"/>
              <a:gd name="connsiteX59" fmla="*/ 424206 w 2658470"/>
              <a:gd name="connsiteY59" fmla="*/ 160256 h 689130"/>
              <a:gd name="connsiteX60" fmla="*/ 471340 w 2658470"/>
              <a:gd name="connsiteY60" fmla="*/ 141402 h 689130"/>
              <a:gd name="connsiteX61" fmla="*/ 509048 w 2658470"/>
              <a:gd name="connsiteY61" fmla="*/ 122548 h 689130"/>
              <a:gd name="connsiteX62" fmla="*/ 556182 w 2658470"/>
              <a:gd name="connsiteY62" fmla="*/ 113122 h 689130"/>
              <a:gd name="connsiteX63" fmla="*/ 659877 w 2658470"/>
              <a:gd name="connsiteY63" fmla="*/ 75414 h 689130"/>
              <a:gd name="connsiteX64" fmla="*/ 772998 w 2658470"/>
              <a:gd name="connsiteY64" fmla="*/ 56561 h 689130"/>
              <a:gd name="connsiteX65" fmla="*/ 829559 w 2658470"/>
              <a:gd name="connsiteY65" fmla="*/ 37707 h 689130"/>
              <a:gd name="connsiteX66" fmla="*/ 857839 w 2658470"/>
              <a:gd name="connsiteY66" fmla="*/ 28280 h 689130"/>
              <a:gd name="connsiteX67" fmla="*/ 989815 w 2658470"/>
              <a:gd name="connsiteY67" fmla="*/ 0 h 689130"/>
              <a:gd name="connsiteX68" fmla="*/ 1451728 w 2658470"/>
              <a:gd name="connsiteY68" fmla="*/ 9427 h 689130"/>
              <a:gd name="connsiteX69" fmla="*/ 1517716 w 2658470"/>
              <a:gd name="connsiteY69" fmla="*/ 18854 h 689130"/>
              <a:gd name="connsiteX70" fmla="*/ 1715679 w 2658470"/>
              <a:gd name="connsiteY70" fmla="*/ 37707 h 689130"/>
              <a:gd name="connsiteX71" fmla="*/ 1772239 w 2658470"/>
              <a:gd name="connsiteY71" fmla="*/ 47134 h 689130"/>
              <a:gd name="connsiteX72" fmla="*/ 1809947 w 2658470"/>
              <a:gd name="connsiteY72" fmla="*/ 56561 h 689130"/>
              <a:gd name="connsiteX73" fmla="*/ 1989056 w 2658470"/>
              <a:gd name="connsiteY73" fmla="*/ 65988 h 689130"/>
              <a:gd name="connsiteX74" fmla="*/ 2073897 w 2658470"/>
              <a:gd name="connsiteY74" fmla="*/ 113122 h 689130"/>
              <a:gd name="connsiteX75" fmla="*/ 2102178 w 2658470"/>
              <a:gd name="connsiteY75" fmla="*/ 122548 h 689130"/>
              <a:gd name="connsiteX76" fmla="*/ 2139885 w 2658470"/>
              <a:gd name="connsiteY76" fmla="*/ 141402 h 689130"/>
              <a:gd name="connsiteX77" fmla="*/ 2168165 w 2658470"/>
              <a:gd name="connsiteY77" fmla="*/ 150829 h 689130"/>
              <a:gd name="connsiteX78" fmla="*/ 2196446 w 2658470"/>
              <a:gd name="connsiteY78" fmla="*/ 169682 h 689130"/>
              <a:gd name="connsiteX79" fmla="*/ 2271860 w 2658470"/>
              <a:gd name="connsiteY79" fmla="*/ 188536 h 689130"/>
              <a:gd name="connsiteX80" fmla="*/ 2366128 w 2658470"/>
              <a:gd name="connsiteY80" fmla="*/ 245097 h 689130"/>
              <a:gd name="connsiteX81" fmla="*/ 2394409 w 2658470"/>
              <a:gd name="connsiteY81" fmla="*/ 273377 h 689130"/>
              <a:gd name="connsiteX82" fmla="*/ 2479250 w 2658470"/>
              <a:gd name="connsiteY82" fmla="*/ 311084 h 689130"/>
              <a:gd name="connsiteX83" fmla="*/ 2507530 w 2658470"/>
              <a:gd name="connsiteY83" fmla="*/ 329938 h 689130"/>
              <a:gd name="connsiteX84" fmla="*/ 2573518 w 2658470"/>
              <a:gd name="connsiteY84" fmla="*/ 348792 h 689130"/>
              <a:gd name="connsiteX85" fmla="*/ 2601798 w 2658470"/>
              <a:gd name="connsiteY85" fmla="*/ 358218 h 689130"/>
              <a:gd name="connsiteX86" fmla="*/ 2658359 w 2658470"/>
              <a:gd name="connsiteY86" fmla="*/ 377072 h 68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2658470" h="689130">
                <a:moveTo>
                  <a:pt x="2658359" y="377072"/>
                </a:moveTo>
                <a:cubicBezTo>
                  <a:pt x="2656788" y="394354"/>
                  <a:pt x="2659925" y="383099"/>
                  <a:pt x="2592371" y="461913"/>
                </a:cubicBezTo>
                <a:cubicBezTo>
                  <a:pt x="2584998" y="470515"/>
                  <a:pt x="2580771" y="481490"/>
                  <a:pt x="2573518" y="490194"/>
                </a:cubicBezTo>
                <a:cubicBezTo>
                  <a:pt x="2547452" y="521473"/>
                  <a:pt x="2543941" y="511641"/>
                  <a:pt x="2526384" y="546755"/>
                </a:cubicBezTo>
                <a:cubicBezTo>
                  <a:pt x="2521940" y="555643"/>
                  <a:pt x="2522292" y="566652"/>
                  <a:pt x="2516957" y="575035"/>
                </a:cubicBezTo>
                <a:cubicBezTo>
                  <a:pt x="2500087" y="601545"/>
                  <a:pt x="2477825" y="624303"/>
                  <a:pt x="2460396" y="650449"/>
                </a:cubicBezTo>
                <a:cubicBezTo>
                  <a:pt x="2454112" y="659876"/>
                  <a:pt x="2450390" y="671652"/>
                  <a:pt x="2441543" y="678730"/>
                </a:cubicBezTo>
                <a:cubicBezTo>
                  <a:pt x="2433784" y="684938"/>
                  <a:pt x="2422689" y="685015"/>
                  <a:pt x="2413262" y="688157"/>
                </a:cubicBezTo>
                <a:cubicBezTo>
                  <a:pt x="2384414" y="680945"/>
                  <a:pt x="2368976" y="681577"/>
                  <a:pt x="2347275" y="659876"/>
                </a:cubicBezTo>
                <a:cubicBezTo>
                  <a:pt x="2336165" y="648766"/>
                  <a:pt x="2330104" y="633279"/>
                  <a:pt x="2318994" y="622169"/>
                </a:cubicBezTo>
                <a:cubicBezTo>
                  <a:pt x="2304062" y="607237"/>
                  <a:pt x="2264914" y="581435"/>
                  <a:pt x="2243580" y="575035"/>
                </a:cubicBezTo>
                <a:cubicBezTo>
                  <a:pt x="2225272" y="569543"/>
                  <a:pt x="2205678" y="569754"/>
                  <a:pt x="2187019" y="565608"/>
                </a:cubicBezTo>
                <a:cubicBezTo>
                  <a:pt x="2177319" y="563452"/>
                  <a:pt x="2168293" y="558911"/>
                  <a:pt x="2158738" y="556181"/>
                </a:cubicBezTo>
                <a:cubicBezTo>
                  <a:pt x="2146281" y="552622"/>
                  <a:pt x="2133440" y="550478"/>
                  <a:pt x="2121031" y="546755"/>
                </a:cubicBezTo>
                <a:cubicBezTo>
                  <a:pt x="2101996" y="541044"/>
                  <a:pt x="2083958" y="531799"/>
                  <a:pt x="2064470" y="527901"/>
                </a:cubicBezTo>
                <a:cubicBezTo>
                  <a:pt x="2048759" y="524759"/>
                  <a:pt x="2032880" y="522360"/>
                  <a:pt x="2017336" y="518474"/>
                </a:cubicBezTo>
                <a:cubicBezTo>
                  <a:pt x="1981967" y="509631"/>
                  <a:pt x="1989116" y="506379"/>
                  <a:pt x="1951349" y="490194"/>
                </a:cubicBezTo>
                <a:cubicBezTo>
                  <a:pt x="1942215" y="486280"/>
                  <a:pt x="1932495" y="483909"/>
                  <a:pt x="1923068" y="480767"/>
                </a:cubicBezTo>
                <a:cubicBezTo>
                  <a:pt x="1913641" y="474482"/>
                  <a:pt x="1904921" y="466980"/>
                  <a:pt x="1894788" y="461913"/>
                </a:cubicBezTo>
                <a:cubicBezTo>
                  <a:pt x="1808020" y="418529"/>
                  <a:pt x="1745662" y="434191"/>
                  <a:pt x="1630837" y="424206"/>
                </a:cubicBezTo>
                <a:cubicBezTo>
                  <a:pt x="1463856" y="390809"/>
                  <a:pt x="1720117" y="441535"/>
                  <a:pt x="1527143" y="405353"/>
                </a:cubicBezTo>
                <a:cubicBezTo>
                  <a:pt x="1495647" y="399448"/>
                  <a:pt x="1464484" y="391767"/>
                  <a:pt x="1432875" y="386499"/>
                </a:cubicBezTo>
                <a:cubicBezTo>
                  <a:pt x="1414021" y="383357"/>
                  <a:pt x="1394938" y="381370"/>
                  <a:pt x="1376314" y="377072"/>
                </a:cubicBezTo>
                <a:cubicBezTo>
                  <a:pt x="1354024" y="371928"/>
                  <a:pt x="1332322" y="364503"/>
                  <a:pt x="1310326" y="358218"/>
                </a:cubicBezTo>
                <a:cubicBezTo>
                  <a:pt x="1272619" y="361360"/>
                  <a:pt x="1234710" y="362644"/>
                  <a:pt x="1197204" y="367645"/>
                </a:cubicBezTo>
                <a:cubicBezTo>
                  <a:pt x="1187355" y="368958"/>
                  <a:pt x="1178478" y="374342"/>
                  <a:pt x="1168924" y="377072"/>
                </a:cubicBezTo>
                <a:cubicBezTo>
                  <a:pt x="1156467" y="380631"/>
                  <a:pt x="1143626" y="382776"/>
                  <a:pt x="1131217" y="386499"/>
                </a:cubicBezTo>
                <a:cubicBezTo>
                  <a:pt x="1112182" y="392210"/>
                  <a:pt x="1094144" y="401456"/>
                  <a:pt x="1074656" y="405353"/>
                </a:cubicBezTo>
                <a:cubicBezTo>
                  <a:pt x="1058945" y="408495"/>
                  <a:pt x="1043404" y="412661"/>
                  <a:pt x="1027522" y="414779"/>
                </a:cubicBezTo>
                <a:cubicBezTo>
                  <a:pt x="971270" y="422279"/>
                  <a:pt x="936843" y="419799"/>
                  <a:pt x="886120" y="433633"/>
                </a:cubicBezTo>
                <a:cubicBezTo>
                  <a:pt x="866947" y="438862"/>
                  <a:pt x="848594" y="446776"/>
                  <a:pt x="829559" y="452487"/>
                </a:cubicBezTo>
                <a:cubicBezTo>
                  <a:pt x="817150" y="456210"/>
                  <a:pt x="804261" y="458190"/>
                  <a:pt x="791852" y="461913"/>
                </a:cubicBezTo>
                <a:cubicBezTo>
                  <a:pt x="772817" y="467624"/>
                  <a:pt x="754464" y="475538"/>
                  <a:pt x="735291" y="480767"/>
                </a:cubicBezTo>
                <a:cubicBezTo>
                  <a:pt x="719833" y="484983"/>
                  <a:pt x="703701" y="486308"/>
                  <a:pt x="688157" y="490194"/>
                </a:cubicBezTo>
                <a:cubicBezTo>
                  <a:pt x="678517" y="492604"/>
                  <a:pt x="669577" y="497466"/>
                  <a:pt x="659877" y="499621"/>
                </a:cubicBezTo>
                <a:cubicBezTo>
                  <a:pt x="641218" y="503767"/>
                  <a:pt x="622005" y="505042"/>
                  <a:pt x="603316" y="509047"/>
                </a:cubicBezTo>
                <a:cubicBezTo>
                  <a:pt x="577979" y="514476"/>
                  <a:pt x="553039" y="521616"/>
                  <a:pt x="527901" y="527901"/>
                </a:cubicBezTo>
                <a:cubicBezTo>
                  <a:pt x="515818" y="530922"/>
                  <a:pt x="475439" y="539992"/>
                  <a:pt x="461914" y="546755"/>
                </a:cubicBezTo>
                <a:cubicBezTo>
                  <a:pt x="451780" y="551822"/>
                  <a:pt x="443767" y="560541"/>
                  <a:pt x="433633" y="565608"/>
                </a:cubicBezTo>
                <a:cubicBezTo>
                  <a:pt x="424745" y="570052"/>
                  <a:pt x="414657" y="571546"/>
                  <a:pt x="405353" y="575035"/>
                </a:cubicBezTo>
                <a:cubicBezTo>
                  <a:pt x="389509" y="580977"/>
                  <a:pt x="373354" y="586321"/>
                  <a:pt x="358219" y="593889"/>
                </a:cubicBezTo>
                <a:cubicBezTo>
                  <a:pt x="296525" y="624735"/>
                  <a:pt x="364213" y="599319"/>
                  <a:pt x="301658" y="641023"/>
                </a:cubicBezTo>
                <a:cubicBezTo>
                  <a:pt x="293390" y="646535"/>
                  <a:pt x="282805" y="647307"/>
                  <a:pt x="273378" y="650449"/>
                </a:cubicBezTo>
                <a:cubicBezTo>
                  <a:pt x="263951" y="659876"/>
                  <a:pt x="256190" y="671335"/>
                  <a:pt x="245097" y="678730"/>
                </a:cubicBezTo>
                <a:cubicBezTo>
                  <a:pt x="236829" y="684242"/>
                  <a:pt x="226043" y="691847"/>
                  <a:pt x="216817" y="688157"/>
                </a:cubicBezTo>
                <a:cubicBezTo>
                  <a:pt x="206298" y="683949"/>
                  <a:pt x="203030" y="670010"/>
                  <a:pt x="197963" y="659876"/>
                </a:cubicBezTo>
                <a:cubicBezTo>
                  <a:pt x="187854" y="639659"/>
                  <a:pt x="183414" y="603829"/>
                  <a:pt x="179110" y="584462"/>
                </a:cubicBezTo>
                <a:cubicBezTo>
                  <a:pt x="176300" y="571815"/>
                  <a:pt x="177303" y="557233"/>
                  <a:pt x="169683" y="546755"/>
                </a:cubicBezTo>
                <a:cubicBezTo>
                  <a:pt x="151387" y="521598"/>
                  <a:pt x="120950" y="506650"/>
                  <a:pt x="103695" y="480767"/>
                </a:cubicBezTo>
                <a:cubicBezTo>
                  <a:pt x="88773" y="458384"/>
                  <a:pt x="74102" y="435243"/>
                  <a:pt x="56561" y="414779"/>
                </a:cubicBezTo>
                <a:cubicBezTo>
                  <a:pt x="47885" y="404657"/>
                  <a:pt x="39373" y="393894"/>
                  <a:pt x="28281" y="386499"/>
                </a:cubicBezTo>
                <a:cubicBezTo>
                  <a:pt x="20013" y="380987"/>
                  <a:pt x="9427" y="380214"/>
                  <a:pt x="0" y="377072"/>
                </a:cubicBezTo>
                <a:cubicBezTo>
                  <a:pt x="9427" y="370787"/>
                  <a:pt x="17928" y="362819"/>
                  <a:pt x="28281" y="358218"/>
                </a:cubicBezTo>
                <a:cubicBezTo>
                  <a:pt x="46442" y="350147"/>
                  <a:pt x="67469" y="349016"/>
                  <a:pt x="84842" y="339365"/>
                </a:cubicBezTo>
                <a:cubicBezTo>
                  <a:pt x="96496" y="332891"/>
                  <a:pt x="103000" y="319760"/>
                  <a:pt x="113122" y="311084"/>
                </a:cubicBezTo>
                <a:cubicBezTo>
                  <a:pt x="125051" y="300859"/>
                  <a:pt x="138900" y="293029"/>
                  <a:pt x="150829" y="282804"/>
                </a:cubicBezTo>
                <a:cubicBezTo>
                  <a:pt x="160951" y="274128"/>
                  <a:pt x="167029" y="260162"/>
                  <a:pt x="179110" y="254524"/>
                </a:cubicBezTo>
                <a:cubicBezTo>
                  <a:pt x="235734" y="228099"/>
                  <a:pt x="292199" y="220601"/>
                  <a:pt x="348792" y="197963"/>
                </a:cubicBezTo>
                <a:cubicBezTo>
                  <a:pt x="364503" y="191678"/>
                  <a:pt x="380791" y="186677"/>
                  <a:pt x="395926" y="179109"/>
                </a:cubicBezTo>
                <a:cubicBezTo>
                  <a:pt x="406059" y="174042"/>
                  <a:pt x="414073" y="165323"/>
                  <a:pt x="424206" y="160256"/>
                </a:cubicBezTo>
                <a:cubicBezTo>
                  <a:pt x="439341" y="152688"/>
                  <a:pt x="455877" y="148275"/>
                  <a:pt x="471340" y="141402"/>
                </a:cubicBezTo>
                <a:cubicBezTo>
                  <a:pt x="484182" y="135695"/>
                  <a:pt x="495716" y="126992"/>
                  <a:pt x="509048" y="122548"/>
                </a:cubicBezTo>
                <a:cubicBezTo>
                  <a:pt x="524248" y="117481"/>
                  <a:pt x="540471" y="116264"/>
                  <a:pt x="556182" y="113122"/>
                </a:cubicBezTo>
                <a:cubicBezTo>
                  <a:pt x="577604" y="104553"/>
                  <a:pt x="639130" y="78872"/>
                  <a:pt x="659877" y="75414"/>
                </a:cubicBezTo>
                <a:cubicBezTo>
                  <a:pt x="697584" y="69130"/>
                  <a:pt x="736733" y="68650"/>
                  <a:pt x="772998" y="56561"/>
                </a:cubicBezTo>
                <a:lnTo>
                  <a:pt x="829559" y="37707"/>
                </a:lnTo>
                <a:cubicBezTo>
                  <a:pt x="838986" y="34565"/>
                  <a:pt x="848199" y="30690"/>
                  <a:pt x="857839" y="28280"/>
                </a:cubicBezTo>
                <a:cubicBezTo>
                  <a:pt x="951797" y="4791"/>
                  <a:pt x="907695" y="13687"/>
                  <a:pt x="989815" y="0"/>
                </a:cubicBezTo>
                <a:lnTo>
                  <a:pt x="1451728" y="9427"/>
                </a:lnTo>
                <a:cubicBezTo>
                  <a:pt x="1473933" y="10220"/>
                  <a:pt x="1495633" y="16400"/>
                  <a:pt x="1517716" y="18854"/>
                </a:cubicBezTo>
                <a:cubicBezTo>
                  <a:pt x="1594680" y="27405"/>
                  <a:pt x="1639813" y="28223"/>
                  <a:pt x="1715679" y="37707"/>
                </a:cubicBezTo>
                <a:cubicBezTo>
                  <a:pt x="1734645" y="40078"/>
                  <a:pt x="1753497" y="43385"/>
                  <a:pt x="1772239" y="47134"/>
                </a:cubicBezTo>
                <a:cubicBezTo>
                  <a:pt x="1784944" y="49675"/>
                  <a:pt x="1797040" y="55439"/>
                  <a:pt x="1809947" y="56561"/>
                </a:cubicBezTo>
                <a:cubicBezTo>
                  <a:pt x="1869508" y="61740"/>
                  <a:pt x="1929353" y="62846"/>
                  <a:pt x="1989056" y="65988"/>
                </a:cubicBezTo>
                <a:cubicBezTo>
                  <a:pt x="2018843" y="83860"/>
                  <a:pt x="2042349" y="99602"/>
                  <a:pt x="2073897" y="113122"/>
                </a:cubicBezTo>
                <a:cubicBezTo>
                  <a:pt x="2083030" y="117036"/>
                  <a:pt x="2093045" y="118634"/>
                  <a:pt x="2102178" y="122548"/>
                </a:cubicBezTo>
                <a:cubicBezTo>
                  <a:pt x="2115094" y="128084"/>
                  <a:pt x="2126969" y="135866"/>
                  <a:pt x="2139885" y="141402"/>
                </a:cubicBezTo>
                <a:cubicBezTo>
                  <a:pt x="2149018" y="145316"/>
                  <a:pt x="2159277" y="146385"/>
                  <a:pt x="2168165" y="150829"/>
                </a:cubicBezTo>
                <a:cubicBezTo>
                  <a:pt x="2178299" y="155896"/>
                  <a:pt x="2185798" y="165810"/>
                  <a:pt x="2196446" y="169682"/>
                </a:cubicBezTo>
                <a:cubicBezTo>
                  <a:pt x="2220798" y="178537"/>
                  <a:pt x="2248684" y="176948"/>
                  <a:pt x="2271860" y="188536"/>
                </a:cubicBezTo>
                <a:cubicBezTo>
                  <a:pt x="2320515" y="212863"/>
                  <a:pt x="2327925" y="212352"/>
                  <a:pt x="2366128" y="245097"/>
                </a:cubicBezTo>
                <a:cubicBezTo>
                  <a:pt x="2376250" y="253773"/>
                  <a:pt x="2383561" y="265628"/>
                  <a:pt x="2394409" y="273377"/>
                </a:cubicBezTo>
                <a:cubicBezTo>
                  <a:pt x="2417739" y="290041"/>
                  <a:pt x="2454605" y="298762"/>
                  <a:pt x="2479250" y="311084"/>
                </a:cubicBezTo>
                <a:cubicBezTo>
                  <a:pt x="2489383" y="316151"/>
                  <a:pt x="2497397" y="324871"/>
                  <a:pt x="2507530" y="329938"/>
                </a:cubicBezTo>
                <a:cubicBezTo>
                  <a:pt x="2522596" y="337471"/>
                  <a:pt x="2559425" y="344766"/>
                  <a:pt x="2573518" y="348792"/>
                </a:cubicBezTo>
                <a:cubicBezTo>
                  <a:pt x="2583072" y="351522"/>
                  <a:pt x="2592371" y="355076"/>
                  <a:pt x="2601798" y="358218"/>
                </a:cubicBezTo>
                <a:cubicBezTo>
                  <a:pt x="2645126" y="390715"/>
                  <a:pt x="2659930" y="359790"/>
                  <a:pt x="2658359" y="377072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149519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Object 41">
            <a:hlinkClick r:id="" action="ppaction://ole?verb=0"/>
            <a:extLst>
              <a:ext uri="{FF2B5EF4-FFF2-40B4-BE49-F238E27FC236}">
                <a16:creationId xmlns:a16="http://schemas.microsoft.com/office/drawing/2014/main" id="{CEE99C00-FD21-4D83-A70D-3D3820A297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7419326"/>
              </p:ext>
            </p:extLst>
          </p:nvPr>
        </p:nvGraphicFramePr>
        <p:xfrm>
          <a:off x="6947554" y="153057"/>
          <a:ext cx="5108910" cy="287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0" name="Presentation" r:id="rId3" imgW="5573245" imgH="3134829" progId="PowerPoint.Show.12">
                  <p:embed/>
                </p:oleObj>
              </mc:Choice>
              <mc:Fallback>
                <p:oleObj name="Presentation" r:id="rId3" imgW="5573245" imgH="3134829" progId="PowerPoint.Show.12">
                  <p:embed/>
                  <p:pic>
                    <p:nvPicPr>
                      <p:cNvPr id="3" name="Object 2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5D950FCC-8427-4E19-98CE-40993E8EE6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47554" y="153057"/>
                        <a:ext cx="5108910" cy="2873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B6C54689-9B1E-4B41-84AE-59692117B024}"/>
              </a:ext>
            </a:extLst>
          </p:cNvPr>
          <p:cNvSpPr/>
          <p:nvPr/>
        </p:nvSpPr>
        <p:spPr>
          <a:xfrm>
            <a:off x="4450477" y="1362845"/>
            <a:ext cx="4244170" cy="4121606"/>
          </a:xfrm>
          <a:prstGeom prst="flowChartConnector">
            <a:avLst/>
          </a:prstGeom>
          <a:solidFill>
            <a:srgbClr val="0080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83658204-FD6A-4542-906C-BC9877369B51}"/>
              </a:ext>
            </a:extLst>
          </p:cNvPr>
          <p:cNvSpPr/>
          <p:nvPr/>
        </p:nvSpPr>
        <p:spPr>
          <a:xfrm>
            <a:off x="4951148" y="1855694"/>
            <a:ext cx="3251204" cy="3157316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12950727-72B6-4789-89F6-0036A8DD068B}"/>
              </a:ext>
            </a:extLst>
          </p:cNvPr>
          <p:cNvSpPr/>
          <p:nvPr/>
        </p:nvSpPr>
        <p:spPr>
          <a:xfrm>
            <a:off x="5618290" y="2495925"/>
            <a:ext cx="1917605" cy="1917605"/>
          </a:xfrm>
          <a:prstGeom prst="flowChartConnector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b="1" dirty="0">
              <a:ln w="12700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490CA2-95A0-4DDE-A70E-F534299A928A}"/>
              </a:ext>
            </a:extLst>
          </p:cNvPr>
          <p:cNvSpPr/>
          <p:nvPr/>
        </p:nvSpPr>
        <p:spPr>
          <a:xfrm>
            <a:off x="5783980" y="2413191"/>
            <a:ext cx="1736450" cy="830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155030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cap="none" spc="0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I belong!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761A92-0455-48C7-9B16-2DC132F8F12F}"/>
              </a:ext>
            </a:extLst>
          </p:cNvPr>
          <p:cNvSpPr/>
          <p:nvPr/>
        </p:nvSpPr>
        <p:spPr>
          <a:xfrm rot="21540000">
            <a:off x="5429092" y="2982762"/>
            <a:ext cx="2321155" cy="156180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479139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We </a:t>
            </a:r>
            <a:r>
              <a:rPr lang="en-US" sz="2400" b="1" cap="none" spc="0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belong!</a:t>
            </a:r>
          </a:p>
        </p:txBody>
      </p:sp>
      <p:pic>
        <p:nvPicPr>
          <p:cNvPr id="4098" name="Picture 2" descr="the art of coaching book, elena aguilar, school coaching, educational coaching, teacher coaching">
            <a:hlinkClick r:id="rId6"/>
            <a:extLst>
              <a:ext uri="{FF2B5EF4-FFF2-40B4-BE49-F238E27FC236}">
                <a16:creationId xmlns:a16="http://schemas.microsoft.com/office/drawing/2014/main" id="{B32381F2-9423-4F6D-904B-A0DFDA5C4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011" y="5007085"/>
            <a:ext cx="2487405" cy="76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e Art of Coaching Teams: Building Resilient Communities that Transform  Schools eBook : Aguilar, Elena: Amazon.ca: Kindle Store">
            <a:hlinkClick r:id="rId8"/>
            <a:extLst>
              <a:ext uri="{FF2B5EF4-FFF2-40B4-BE49-F238E27FC236}">
                <a16:creationId xmlns:a16="http://schemas.microsoft.com/office/drawing/2014/main" id="{DB9DB8CA-D64B-40D4-B4C3-504944C0D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4625" y="4256752"/>
            <a:ext cx="1310909" cy="173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34668F-2C68-453C-8B81-5E50921ED4F2}"/>
              </a:ext>
            </a:extLst>
          </p:cNvPr>
          <p:cNvSpPr txBox="1"/>
          <p:nvPr/>
        </p:nvSpPr>
        <p:spPr>
          <a:xfrm>
            <a:off x="259307" y="900749"/>
            <a:ext cx="402685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Indigenous Perspectives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hlinkClick r:id="rId10"/>
              </a:rPr>
              <a:t>Theresa Thorsen</a:t>
            </a:r>
            <a:endParaRPr lang="en-CA" dirty="0"/>
          </a:p>
          <a:p>
            <a:endParaRPr lang="en-CA" dirty="0"/>
          </a:p>
          <a:p>
            <a:r>
              <a:rPr lang="en-CA" b="1" dirty="0"/>
              <a:t>Intensive Supports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hlinkClick r:id="rId11"/>
              </a:rPr>
              <a:t>Diana Isbister </a:t>
            </a:r>
            <a:r>
              <a:rPr lang="en-CA" dirty="0"/>
              <a:t>– Cluster 1 Schools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hlinkClick r:id="rId12"/>
              </a:rPr>
              <a:t>Karen Sinoski</a:t>
            </a:r>
            <a:r>
              <a:rPr lang="en-CA" dirty="0"/>
              <a:t> – Cluster 2 Schools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hlinkClick r:id="rId13"/>
              </a:rPr>
              <a:t>Tracy Rouault </a:t>
            </a:r>
            <a:r>
              <a:rPr lang="en-CA" dirty="0"/>
              <a:t>– Cluster 3 Schools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r>
              <a:rPr lang="en-CA" b="1" dirty="0"/>
              <a:t>Mental Health Capacity Building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hlinkClick r:id="rId14"/>
              </a:rPr>
              <a:t>Dorothy Schluff </a:t>
            </a:r>
            <a:r>
              <a:rPr lang="en-CA" dirty="0"/>
              <a:t>– Grades 3-6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hlinkClick r:id="rId15"/>
              </a:rPr>
              <a:t>Carol Lemire </a:t>
            </a:r>
            <a:r>
              <a:rPr lang="en-CA" dirty="0"/>
              <a:t>– Grades 7-12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r>
              <a:rPr lang="en-CA" b="1" dirty="0"/>
              <a:t>Early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hlinkClick r:id="rId16"/>
              </a:rPr>
              <a:t>Kami Karakochuk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r>
              <a:rPr lang="en-CA" b="1" dirty="0"/>
              <a:t>Literacy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hlinkClick r:id="rId17"/>
              </a:rPr>
              <a:t>Michelle Blais-Court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hlinkClick r:id="rId18"/>
              </a:rPr>
              <a:t>Kristen Pawliw</a:t>
            </a:r>
            <a:endParaRPr lang="en-CA" dirty="0"/>
          </a:p>
          <a:p>
            <a:endParaRPr lang="en-CA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B9058EF-E41A-4704-A358-A469E8C43E2A}"/>
              </a:ext>
            </a:extLst>
          </p:cNvPr>
          <p:cNvSpPr/>
          <p:nvPr/>
        </p:nvSpPr>
        <p:spPr>
          <a:xfrm>
            <a:off x="3425338" y="5793989"/>
            <a:ext cx="850309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Drivers of Professional Excellence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E504662-EDE6-411E-9BAA-0230E1ACC304}"/>
              </a:ext>
            </a:extLst>
          </p:cNvPr>
          <p:cNvSpPr/>
          <p:nvPr/>
        </p:nvSpPr>
        <p:spPr>
          <a:xfrm>
            <a:off x="8774701" y="3041621"/>
            <a:ext cx="328176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SRPSD Capacity-Building 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Coaching </a:t>
            </a:r>
            <a:r>
              <a: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Overview</a:t>
            </a:r>
          </a:p>
          <a:p>
            <a:pPr algn="ctr"/>
            <a:r>
              <a: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PowerPoint Presentation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3387459-8EAD-4FB5-9457-30D70ABA1FA4}"/>
              </a:ext>
            </a:extLst>
          </p:cNvPr>
          <p:cNvSpPr/>
          <p:nvPr/>
        </p:nvSpPr>
        <p:spPr>
          <a:xfrm rot="3554643">
            <a:off x="5146979" y="1789955"/>
            <a:ext cx="3375662" cy="314198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666201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Prof. Learning Communities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A185B8B-FBDF-4EB7-B379-F4E9EC146EEE}"/>
              </a:ext>
            </a:extLst>
          </p:cNvPr>
          <p:cNvSpPr/>
          <p:nvPr/>
        </p:nvSpPr>
        <p:spPr>
          <a:xfrm rot="20668973">
            <a:off x="4900994" y="1649274"/>
            <a:ext cx="3130478" cy="28504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3350945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effectLst>
                  <a:glow rad="63500">
                    <a:schemeClr val="accent4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Capacity-Building Coaching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0FFB2E0-6B8D-4EA1-AC6D-123E539CE4C2}"/>
              </a:ext>
            </a:extLst>
          </p:cNvPr>
          <p:cNvSpPr/>
          <p:nvPr/>
        </p:nvSpPr>
        <p:spPr>
          <a:xfrm rot="17050657">
            <a:off x="4445331" y="2511189"/>
            <a:ext cx="1860375" cy="114754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3350945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Collaboration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90420DE-A798-42D1-AE27-AA20D72C183F}"/>
              </a:ext>
            </a:extLst>
          </p:cNvPr>
          <p:cNvSpPr/>
          <p:nvPr/>
        </p:nvSpPr>
        <p:spPr>
          <a:xfrm rot="18779253">
            <a:off x="6529413" y="3889737"/>
            <a:ext cx="2128089" cy="99557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Instructional Leadership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5826032-F74F-4C92-9682-D56B26C51F03}"/>
              </a:ext>
            </a:extLst>
          </p:cNvPr>
          <p:cNvSpPr/>
          <p:nvPr/>
        </p:nvSpPr>
        <p:spPr>
          <a:xfrm rot="2932013">
            <a:off x="4515713" y="3469653"/>
            <a:ext cx="2343790" cy="140787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0431975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Professional Development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B919A32-D429-4AE7-9DA2-DB42775A8816}"/>
              </a:ext>
            </a:extLst>
          </p:cNvPr>
          <p:cNvSpPr/>
          <p:nvPr/>
        </p:nvSpPr>
        <p:spPr>
          <a:xfrm rot="78474">
            <a:off x="5899011" y="4923011"/>
            <a:ext cx="1298944" cy="33855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Research</a:t>
            </a:r>
          </a:p>
        </p:txBody>
      </p:sp>
      <p:pic>
        <p:nvPicPr>
          <p:cNvPr id="28" name="Picture 27">
            <a:hlinkClick r:id="rId19" action="ppaction://hlinksldjump"/>
            <a:extLst>
              <a:ext uri="{FF2B5EF4-FFF2-40B4-BE49-F238E27FC236}">
                <a16:creationId xmlns:a16="http://schemas.microsoft.com/office/drawing/2014/main" id="{3323F427-EFB1-4ED3-AD7A-4C77B6583D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274" y="6087718"/>
            <a:ext cx="778081" cy="654424"/>
          </a:xfrm>
          <a:prstGeom prst="rect">
            <a:avLst/>
          </a:prstGeom>
        </p:spPr>
      </p:pic>
      <p:sp>
        <p:nvSpPr>
          <p:cNvPr id="51" name="Oval 50">
            <a:hlinkClick r:id="rId21" action="ppaction://hlinksldjump"/>
            <a:extLst>
              <a:ext uri="{FF2B5EF4-FFF2-40B4-BE49-F238E27FC236}">
                <a16:creationId xmlns:a16="http://schemas.microsoft.com/office/drawing/2014/main" id="{540C4D60-4A49-4238-9A96-8C4BB9E398D9}"/>
              </a:ext>
            </a:extLst>
          </p:cNvPr>
          <p:cNvSpPr/>
          <p:nvPr/>
        </p:nvSpPr>
        <p:spPr>
          <a:xfrm rot="17034005">
            <a:off x="4264850" y="2833983"/>
            <a:ext cx="1293114" cy="341772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2" name="Oval 51">
            <a:hlinkClick r:id="rId22" action="ppaction://hlinksldjump"/>
            <a:extLst>
              <a:ext uri="{FF2B5EF4-FFF2-40B4-BE49-F238E27FC236}">
                <a16:creationId xmlns:a16="http://schemas.microsoft.com/office/drawing/2014/main" id="{626DE3B7-C300-4263-AC8A-315B447A13BA}"/>
              </a:ext>
            </a:extLst>
          </p:cNvPr>
          <p:cNvSpPr/>
          <p:nvPr/>
        </p:nvSpPr>
        <p:spPr>
          <a:xfrm rot="3671">
            <a:off x="6058063" y="5045461"/>
            <a:ext cx="922467" cy="325092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9" name="Freeform: Shape 48">
            <a:hlinkClick r:id="rId23" action="ppaction://hlinksldjump"/>
            <a:extLst>
              <a:ext uri="{FF2B5EF4-FFF2-40B4-BE49-F238E27FC236}">
                <a16:creationId xmlns:a16="http://schemas.microsoft.com/office/drawing/2014/main" id="{745FA636-554E-47AA-9ADD-C6E6F9BEE47D}"/>
              </a:ext>
            </a:extLst>
          </p:cNvPr>
          <p:cNvSpPr/>
          <p:nvPr/>
        </p:nvSpPr>
        <p:spPr>
          <a:xfrm rot="420000">
            <a:off x="4656193" y="3634096"/>
            <a:ext cx="1495970" cy="1568198"/>
          </a:xfrm>
          <a:custGeom>
            <a:avLst/>
            <a:gdLst>
              <a:gd name="connsiteX0" fmla="*/ 150192 w 1651450"/>
              <a:gd name="connsiteY0" fmla="*/ 287 h 1576604"/>
              <a:gd name="connsiteX1" fmla="*/ 116073 w 1651450"/>
              <a:gd name="connsiteY1" fmla="*/ 13935 h 1576604"/>
              <a:gd name="connsiteX2" fmla="*/ 34186 w 1651450"/>
              <a:gd name="connsiteY2" fmla="*/ 41231 h 1576604"/>
              <a:gd name="connsiteX3" fmla="*/ 13714 w 1651450"/>
              <a:gd name="connsiteY3" fmla="*/ 54878 h 1576604"/>
              <a:gd name="connsiteX4" fmla="*/ 67 w 1651450"/>
              <a:gd name="connsiteY4" fmla="*/ 109469 h 1576604"/>
              <a:gd name="connsiteX5" fmla="*/ 6890 w 1651450"/>
              <a:gd name="connsiteY5" fmla="*/ 239123 h 1576604"/>
              <a:gd name="connsiteX6" fmla="*/ 13714 w 1651450"/>
              <a:gd name="connsiteY6" fmla="*/ 273242 h 1576604"/>
              <a:gd name="connsiteX7" fmla="*/ 34186 w 1651450"/>
              <a:gd name="connsiteY7" fmla="*/ 361953 h 1576604"/>
              <a:gd name="connsiteX8" fmla="*/ 54658 w 1651450"/>
              <a:gd name="connsiteY8" fmla="*/ 457487 h 1576604"/>
              <a:gd name="connsiteX9" fmla="*/ 116073 w 1651450"/>
              <a:gd name="connsiteY9" fmla="*/ 539374 h 1576604"/>
              <a:gd name="connsiteX10" fmla="*/ 122896 w 1651450"/>
              <a:gd name="connsiteY10" fmla="*/ 573493 h 1576604"/>
              <a:gd name="connsiteX11" fmla="*/ 136544 w 1651450"/>
              <a:gd name="connsiteY11" fmla="*/ 600789 h 1576604"/>
              <a:gd name="connsiteX12" fmla="*/ 143368 w 1651450"/>
              <a:gd name="connsiteY12" fmla="*/ 641732 h 1576604"/>
              <a:gd name="connsiteX13" fmla="*/ 170664 w 1651450"/>
              <a:gd name="connsiteY13" fmla="*/ 669028 h 1576604"/>
              <a:gd name="connsiteX14" fmla="*/ 184311 w 1651450"/>
              <a:gd name="connsiteY14" fmla="*/ 723619 h 1576604"/>
              <a:gd name="connsiteX15" fmla="*/ 204783 w 1651450"/>
              <a:gd name="connsiteY15" fmla="*/ 757738 h 1576604"/>
              <a:gd name="connsiteX16" fmla="*/ 225255 w 1651450"/>
              <a:gd name="connsiteY16" fmla="*/ 798681 h 1576604"/>
              <a:gd name="connsiteX17" fmla="*/ 252550 w 1651450"/>
              <a:gd name="connsiteY17" fmla="*/ 832801 h 1576604"/>
              <a:gd name="connsiteX18" fmla="*/ 279846 w 1651450"/>
              <a:gd name="connsiteY18" fmla="*/ 873744 h 1576604"/>
              <a:gd name="connsiteX19" fmla="*/ 327613 w 1651450"/>
              <a:gd name="connsiteY19" fmla="*/ 921511 h 1576604"/>
              <a:gd name="connsiteX20" fmla="*/ 389028 w 1651450"/>
              <a:gd name="connsiteY20" fmla="*/ 989750 h 1576604"/>
              <a:gd name="connsiteX21" fmla="*/ 409499 w 1651450"/>
              <a:gd name="connsiteY21" fmla="*/ 1010222 h 1576604"/>
              <a:gd name="connsiteX22" fmla="*/ 436795 w 1651450"/>
              <a:gd name="connsiteY22" fmla="*/ 1030693 h 1576604"/>
              <a:gd name="connsiteX23" fmla="*/ 457267 w 1651450"/>
              <a:gd name="connsiteY23" fmla="*/ 1057989 h 1576604"/>
              <a:gd name="connsiteX24" fmla="*/ 539153 w 1651450"/>
              <a:gd name="connsiteY24" fmla="*/ 1133051 h 1576604"/>
              <a:gd name="connsiteX25" fmla="*/ 566449 w 1651450"/>
              <a:gd name="connsiteY25" fmla="*/ 1160347 h 1576604"/>
              <a:gd name="connsiteX26" fmla="*/ 614216 w 1651450"/>
              <a:gd name="connsiteY26" fmla="*/ 1180819 h 1576604"/>
              <a:gd name="connsiteX27" fmla="*/ 682455 w 1651450"/>
              <a:gd name="connsiteY27" fmla="*/ 1221762 h 1576604"/>
              <a:gd name="connsiteX28" fmla="*/ 825756 w 1651450"/>
              <a:gd name="connsiteY28" fmla="*/ 1317296 h 1576604"/>
              <a:gd name="connsiteX29" fmla="*/ 893995 w 1651450"/>
              <a:gd name="connsiteY29" fmla="*/ 1344592 h 1576604"/>
              <a:gd name="connsiteX30" fmla="*/ 969058 w 1651450"/>
              <a:gd name="connsiteY30" fmla="*/ 1371887 h 1576604"/>
              <a:gd name="connsiteX31" fmla="*/ 1003177 w 1651450"/>
              <a:gd name="connsiteY31" fmla="*/ 1392359 h 1576604"/>
              <a:gd name="connsiteX32" fmla="*/ 1023649 w 1651450"/>
              <a:gd name="connsiteY32" fmla="*/ 1406007 h 1576604"/>
              <a:gd name="connsiteX33" fmla="*/ 1105535 w 1651450"/>
              <a:gd name="connsiteY33" fmla="*/ 1440126 h 1576604"/>
              <a:gd name="connsiteX34" fmla="*/ 1187422 w 1651450"/>
              <a:gd name="connsiteY34" fmla="*/ 1481069 h 1576604"/>
              <a:gd name="connsiteX35" fmla="*/ 1228365 w 1651450"/>
              <a:gd name="connsiteY35" fmla="*/ 1501541 h 1576604"/>
              <a:gd name="connsiteX36" fmla="*/ 1262484 w 1651450"/>
              <a:gd name="connsiteY36" fmla="*/ 1508365 h 1576604"/>
              <a:gd name="connsiteX37" fmla="*/ 1323899 w 1651450"/>
              <a:gd name="connsiteY37" fmla="*/ 1535660 h 1576604"/>
              <a:gd name="connsiteX38" fmla="*/ 1344371 w 1651450"/>
              <a:gd name="connsiteY38" fmla="*/ 1542484 h 1576604"/>
              <a:gd name="connsiteX39" fmla="*/ 1392138 w 1651450"/>
              <a:gd name="connsiteY39" fmla="*/ 1562956 h 1576604"/>
              <a:gd name="connsiteX40" fmla="*/ 1494496 w 1651450"/>
              <a:gd name="connsiteY40" fmla="*/ 1576604 h 1576604"/>
              <a:gd name="connsiteX41" fmla="*/ 1596855 w 1651450"/>
              <a:gd name="connsiteY41" fmla="*/ 1562956 h 1576604"/>
              <a:gd name="connsiteX42" fmla="*/ 1610502 w 1651450"/>
              <a:gd name="connsiteY42" fmla="*/ 1535660 h 1576604"/>
              <a:gd name="connsiteX43" fmla="*/ 1637798 w 1651450"/>
              <a:gd name="connsiteY43" fmla="*/ 1460598 h 1576604"/>
              <a:gd name="connsiteX44" fmla="*/ 1644622 w 1651450"/>
              <a:gd name="connsiteY44" fmla="*/ 1344592 h 1576604"/>
              <a:gd name="connsiteX45" fmla="*/ 1624150 w 1651450"/>
              <a:gd name="connsiteY45" fmla="*/ 1330944 h 1576604"/>
              <a:gd name="connsiteX46" fmla="*/ 1583207 w 1651450"/>
              <a:gd name="connsiteY46" fmla="*/ 1290001 h 1576604"/>
              <a:gd name="connsiteX47" fmla="*/ 1487673 w 1651450"/>
              <a:gd name="connsiteY47" fmla="*/ 1228586 h 1576604"/>
              <a:gd name="connsiteX48" fmla="*/ 1467201 w 1651450"/>
              <a:gd name="connsiteY48" fmla="*/ 1214938 h 1576604"/>
              <a:gd name="connsiteX49" fmla="*/ 1412610 w 1651450"/>
              <a:gd name="connsiteY49" fmla="*/ 1201290 h 1576604"/>
              <a:gd name="connsiteX50" fmla="*/ 1378490 w 1651450"/>
              <a:gd name="connsiteY50" fmla="*/ 1187642 h 1576604"/>
              <a:gd name="connsiteX51" fmla="*/ 1317075 w 1651450"/>
              <a:gd name="connsiteY51" fmla="*/ 1180819 h 1576604"/>
              <a:gd name="connsiteX52" fmla="*/ 1207893 w 1651450"/>
              <a:gd name="connsiteY52" fmla="*/ 1153523 h 1576604"/>
              <a:gd name="connsiteX53" fmla="*/ 1112359 w 1651450"/>
              <a:gd name="connsiteY53" fmla="*/ 1112580 h 1576604"/>
              <a:gd name="connsiteX54" fmla="*/ 1085064 w 1651450"/>
              <a:gd name="connsiteY54" fmla="*/ 1098932 h 1576604"/>
              <a:gd name="connsiteX55" fmla="*/ 1003177 w 1651450"/>
              <a:gd name="connsiteY55" fmla="*/ 1057989 h 1576604"/>
              <a:gd name="connsiteX56" fmla="*/ 962234 w 1651450"/>
              <a:gd name="connsiteY56" fmla="*/ 1023869 h 1576604"/>
              <a:gd name="connsiteX57" fmla="*/ 934938 w 1651450"/>
              <a:gd name="connsiteY57" fmla="*/ 1017045 h 1576604"/>
              <a:gd name="connsiteX58" fmla="*/ 907643 w 1651450"/>
              <a:gd name="connsiteY58" fmla="*/ 1003398 h 1576604"/>
              <a:gd name="connsiteX59" fmla="*/ 873523 w 1651450"/>
              <a:gd name="connsiteY59" fmla="*/ 982926 h 1576604"/>
              <a:gd name="connsiteX60" fmla="*/ 846228 w 1651450"/>
              <a:gd name="connsiteY60" fmla="*/ 962454 h 1576604"/>
              <a:gd name="connsiteX61" fmla="*/ 812108 w 1651450"/>
              <a:gd name="connsiteY61" fmla="*/ 948807 h 1576604"/>
              <a:gd name="connsiteX62" fmla="*/ 723398 w 1651450"/>
              <a:gd name="connsiteY62" fmla="*/ 901040 h 1576604"/>
              <a:gd name="connsiteX63" fmla="*/ 655159 w 1651450"/>
              <a:gd name="connsiteY63" fmla="*/ 846448 h 1576604"/>
              <a:gd name="connsiteX64" fmla="*/ 627864 w 1651450"/>
              <a:gd name="connsiteY64" fmla="*/ 825977 h 1576604"/>
              <a:gd name="connsiteX65" fmla="*/ 600568 w 1651450"/>
              <a:gd name="connsiteY65" fmla="*/ 812329 h 1576604"/>
              <a:gd name="connsiteX66" fmla="*/ 580096 w 1651450"/>
              <a:gd name="connsiteY66" fmla="*/ 778210 h 1576604"/>
              <a:gd name="connsiteX67" fmla="*/ 532329 w 1651450"/>
              <a:gd name="connsiteY67" fmla="*/ 723619 h 1576604"/>
              <a:gd name="connsiteX68" fmla="*/ 518681 w 1651450"/>
              <a:gd name="connsiteY68" fmla="*/ 696323 h 1576604"/>
              <a:gd name="connsiteX69" fmla="*/ 470914 w 1651450"/>
              <a:gd name="connsiteY69" fmla="*/ 634908 h 1576604"/>
              <a:gd name="connsiteX70" fmla="*/ 457267 w 1651450"/>
              <a:gd name="connsiteY70" fmla="*/ 600789 h 1576604"/>
              <a:gd name="connsiteX71" fmla="*/ 443619 w 1651450"/>
              <a:gd name="connsiteY71" fmla="*/ 573493 h 1576604"/>
              <a:gd name="connsiteX72" fmla="*/ 436795 w 1651450"/>
              <a:gd name="connsiteY72" fmla="*/ 553022 h 1576604"/>
              <a:gd name="connsiteX73" fmla="*/ 416323 w 1651450"/>
              <a:gd name="connsiteY73" fmla="*/ 505254 h 1576604"/>
              <a:gd name="connsiteX74" fmla="*/ 409499 w 1651450"/>
              <a:gd name="connsiteY74" fmla="*/ 464311 h 1576604"/>
              <a:gd name="connsiteX75" fmla="*/ 395852 w 1651450"/>
              <a:gd name="connsiteY75" fmla="*/ 443840 h 1576604"/>
              <a:gd name="connsiteX76" fmla="*/ 389028 w 1651450"/>
              <a:gd name="connsiteY76" fmla="*/ 423368 h 1576604"/>
              <a:gd name="connsiteX77" fmla="*/ 361732 w 1651450"/>
              <a:gd name="connsiteY77" fmla="*/ 361953 h 1576604"/>
              <a:gd name="connsiteX78" fmla="*/ 334437 w 1651450"/>
              <a:gd name="connsiteY78" fmla="*/ 300538 h 1576604"/>
              <a:gd name="connsiteX79" fmla="*/ 320789 w 1651450"/>
              <a:gd name="connsiteY79" fmla="*/ 280066 h 1576604"/>
              <a:gd name="connsiteX80" fmla="*/ 300317 w 1651450"/>
              <a:gd name="connsiteY80" fmla="*/ 239123 h 1576604"/>
              <a:gd name="connsiteX81" fmla="*/ 286670 w 1651450"/>
              <a:gd name="connsiteY81" fmla="*/ 191356 h 1576604"/>
              <a:gd name="connsiteX82" fmla="*/ 259374 w 1651450"/>
              <a:gd name="connsiteY82" fmla="*/ 136765 h 1576604"/>
              <a:gd name="connsiteX83" fmla="*/ 245726 w 1651450"/>
              <a:gd name="connsiteY83" fmla="*/ 109469 h 1576604"/>
              <a:gd name="connsiteX84" fmla="*/ 238902 w 1651450"/>
              <a:gd name="connsiteY84" fmla="*/ 88998 h 1576604"/>
              <a:gd name="connsiteX85" fmla="*/ 211607 w 1651450"/>
              <a:gd name="connsiteY85" fmla="*/ 48054 h 1576604"/>
              <a:gd name="connsiteX86" fmla="*/ 204783 w 1651450"/>
              <a:gd name="connsiteY86" fmla="*/ 27583 h 1576604"/>
              <a:gd name="connsiteX87" fmla="*/ 150192 w 1651450"/>
              <a:gd name="connsiteY87" fmla="*/ 287 h 1576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651450" h="1576604">
                <a:moveTo>
                  <a:pt x="150192" y="287"/>
                </a:moveTo>
                <a:cubicBezTo>
                  <a:pt x="135407" y="-1988"/>
                  <a:pt x="127624" y="9858"/>
                  <a:pt x="116073" y="13935"/>
                </a:cubicBezTo>
                <a:cubicBezTo>
                  <a:pt x="88941" y="23511"/>
                  <a:pt x="58126" y="25272"/>
                  <a:pt x="34186" y="41231"/>
                </a:cubicBezTo>
                <a:lnTo>
                  <a:pt x="13714" y="54878"/>
                </a:lnTo>
                <a:cubicBezTo>
                  <a:pt x="9165" y="73075"/>
                  <a:pt x="-919" y="90738"/>
                  <a:pt x="67" y="109469"/>
                </a:cubicBezTo>
                <a:cubicBezTo>
                  <a:pt x="2341" y="152687"/>
                  <a:pt x="3296" y="195995"/>
                  <a:pt x="6890" y="239123"/>
                </a:cubicBezTo>
                <a:cubicBezTo>
                  <a:pt x="7853" y="250681"/>
                  <a:pt x="11198" y="261920"/>
                  <a:pt x="13714" y="273242"/>
                </a:cubicBezTo>
                <a:cubicBezTo>
                  <a:pt x="23714" y="318243"/>
                  <a:pt x="22774" y="297285"/>
                  <a:pt x="34186" y="361953"/>
                </a:cubicBezTo>
                <a:cubicBezTo>
                  <a:pt x="37679" y="381745"/>
                  <a:pt x="39224" y="437643"/>
                  <a:pt x="54658" y="457487"/>
                </a:cubicBezTo>
                <a:cubicBezTo>
                  <a:pt x="107460" y="525376"/>
                  <a:pt x="88039" y="497323"/>
                  <a:pt x="116073" y="539374"/>
                </a:cubicBezTo>
                <a:cubicBezTo>
                  <a:pt x="118347" y="550747"/>
                  <a:pt x="119228" y="562490"/>
                  <a:pt x="122896" y="573493"/>
                </a:cubicBezTo>
                <a:cubicBezTo>
                  <a:pt x="126113" y="583144"/>
                  <a:pt x="133621" y="591045"/>
                  <a:pt x="136544" y="600789"/>
                </a:cubicBezTo>
                <a:cubicBezTo>
                  <a:pt x="140520" y="614041"/>
                  <a:pt x="137180" y="629357"/>
                  <a:pt x="143368" y="641732"/>
                </a:cubicBezTo>
                <a:cubicBezTo>
                  <a:pt x="149123" y="653241"/>
                  <a:pt x="161565" y="659929"/>
                  <a:pt x="170664" y="669028"/>
                </a:cubicBezTo>
                <a:cubicBezTo>
                  <a:pt x="175213" y="687225"/>
                  <a:pt x="174660" y="707535"/>
                  <a:pt x="184311" y="723619"/>
                </a:cubicBezTo>
                <a:cubicBezTo>
                  <a:pt x="191135" y="734992"/>
                  <a:pt x="198432" y="746094"/>
                  <a:pt x="204783" y="757738"/>
                </a:cubicBezTo>
                <a:cubicBezTo>
                  <a:pt x="212090" y="771133"/>
                  <a:pt x="217063" y="785808"/>
                  <a:pt x="225255" y="798681"/>
                </a:cubicBezTo>
                <a:cubicBezTo>
                  <a:pt x="233074" y="810969"/>
                  <a:pt x="243983" y="821022"/>
                  <a:pt x="252550" y="832801"/>
                </a:cubicBezTo>
                <a:cubicBezTo>
                  <a:pt x="262198" y="846066"/>
                  <a:pt x="268248" y="862146"/>
                  <a:pt x="279846" y="873744"/>
                </a:cubicBezTo>
                <a:cubicBezTo>
                  <a:pt x="295768" y="889666"/>
                  <a:pt x="315122" y="902775"/>
                  <a:pt x="327613" y="921511"/>
                </a:cubicBezTo>
                <a:cubicBezTo>
                  <a:pt x="353752" y="960720"/>
                  <a:pt x="335460" y="936181"/>
                  <a:pt x="389028" y="989750"/>
                </a:cubicBezTo>
                <a:cubicBezTo>
                  <a:pt x="395852" y="996574"/>
                  <a:pt x="401779" y="1004432"/>
                  <a:pt x="409499" y="1010222"/>
                </a:cubicBezTo>
                <a:cubicBezTo>
                  <a:pt x="418598" y="1017046"/>
                  <a:pt x="428753" y="1022651"/>
                  <a:pt x="436795" y="1030693"/>
                </a:cubicBezTo>
                <a:cubicBezTo>
                  <a:pt x="444837" y="1038735"/>
                  <a:pt x="449659" y="1049535"/>
                  <a:pt x="457267" y="1057989"/>
                </a:cubicBezTo>
                <a:cubicBezTo>
                  <a:pt x="501746" y="1107410"/>
                  <a:pt x="491691" y="1090335"/>
                  <a:pt x="539153" y="1133051"/>
                </a:cubicBezTo>
                <a:cubicBezTo>
                  <a:pt x="548717" y="1141659"/>
                  <a:pt x="555593" y="1153439"/>
                  <a:pt x="566449" y="1160347"/>
                </a:cubicBezTo>
                <a:cubicBezTo>
                  <a:pt x="581064" y="1169647"/>
                  <a:pt x="599175" y="1172224"/>
                  <a:pt x="614216" y="1180819"/>
                </a:cubicBezTo>
                <a:cubicBezTo>
                  <a:pt x="700007" y="1229842"/>
                  <a:pt x="631594" y="1204808"/>
                  <a:pt x="682455" y="1221762"/>
                </a:cubicBezTo>
                <a:cubicBezTo>
                  <a:pt x="727276" y="1256623"/>
                  <a:pt x="772079" y="1295825"/>
                  <a:pt x="825756" y="1317296"/>
                </a:cubicBezTo>
                <a:cubicBezTo>
                  <a:pt x="848502" y="1326395"/>
                  <a:pt x="872083" y="1333636"/>
                  <a:pt x="893995" y="1344592"/>
                </a:cubicBezTo>
                <a:cubicBezTo>
                  <a:pt x="945312" y="1370250"/>
                  <a:pt x="919976" y="1362071"/>
                  <a:pt x="969058" y="1371887"/>
                </a:cubicBezTo>
                <a:cubicBezTo>
                  <a:pt x="980431" y="1378711"/>
                  <a:pt x="991930" y="1385329"/>
                  <a:pt x="1003177" y="1392359"/>
                </a:cubicBezTo>
                <a:cubicBezTo>
                  <a:pt x="1010132" y="1396706"/>
                  <a:pt x="1016217" y="1402539"/>
                  <a:pt x="1023649" y="1406007"/>
                </a:cubicBezTo>
                <a:cubicBezTo>
                  <a:pt x="1050445" y="1418512"/>
                  <a:pt x="1079087" y="1426902"/>
                  <a:pt x="1105535" y="1440126"/>
                </a:cubicBezTo>
                <a:lnTo>
                  <a:pt x="1187422" y="1481069"/>
                </a:lnTo>
                <a:cubicBezTo>
                  <a:pt x="1201070" y="1487893"/>
                  <a:pt x="1213403" y="1498548"/>
                  <a:pt x="1228365" y="1501541"/>
                </a:cubicBezTo>
                <a:lnTo>
                  <a:pt x="1262484" y="1508365"/>
                </a:lnTo>
                <a:cubicBezTo>
                  <a:pt x="1293502" y="1523874"/>
                  <a:pt x="1289045" y="1522590"/>
                  <a:pt x="1323899" y="1535660"/>
                </a:cubicBezTo>
                <a:cubicBezTo>
                  <a:pt x="1330634" y="1538186"/>
                  <a:pt x="1337759" y="1539650"/>
                  <a:pt x="1344371" y="1542484"/>
                </a:cubicBezTo>
                <a:cubicBezTo>
                  <a:pt x="1366835" y="1552112"/>
                  <a:pt x="1369982" y="1558032"/>
                  <a:pt x="1392138" y="1562956"/>
                </a:cubicBezTo>
                <a:cubicBezTo>
                  <a:pt x="1422768" y="1569763"/>
                  <a:pt x="1464929" y="1573319"/>
                  <a:pt x="1494496" y="1576604"/>
                </a:cubicBezTo>
                <a:cubicBezTo>
                  <a:pt x="1528616" y="1572055"/>
                  <a:pt x="1564396" y="1574412"/>
                  <a:pt x="1596855" y="1562956"/>
                </a:cubicBezTo>
                <a:cubicBezTo>
                  <a:pt x="1606448" y="1559570"/>
                  <a:pt x="1606371" y="1544956"/>
                  <a:pt x="1610502" y="1535660"/>
                </a:cubicBezTo>
                <a:cubicBezTo>
                  <a:pt x="1623165" y="1507168"/>
                  <a:pt x="1627709" y="1490865"/>
                  <a:pt x="1637798" y="1460598"/>
                </a:cubicBezTo>
                <a:cubicBezTo>
                  <a:pt x="1641095" y="1440814"/>
                  <a:pt x="1662011" y="1375021"/>
                  <a:pt x="1644622" y="1344592"/>
                </a:cubicBezTo>
                <a:cubicBezTo>
                  <a:pt x="1640553" y="1337471"/>
                  <a:pt x="1630280" y="1336393"/>
                  <a:pt x="1624150" y="1330944"/>
                </a:cubicBezTo>
                <a:cubicBezTo>
                  <a:pt x="1609724" y="1318121"/>
                  <a:pt x="1599442" y="1300438"/>
                  <a:pt x="1583207" y="1290001"/>
                </a:cubicBezTo>
                <a:lnTo>
                  <a:pt x="1487673" y="1228586"/>
                </a:lnTo>
                <a:cubicBezTo>
                  <a:pt x="1480787" y="1224131"/>
                  <a:pt x="1475158" y="1216927"/>
                  <a:pt x="1467201" y="1214938"/>
                </a:cubicBezTo>
                <a:cubicBezTo>
                  <a:pt x="1449004" y="1210389"/>
                  <a:pt x="1430538" y="1206806"/>
                  <a:pt x="1412610" y="1201290"/>
                </a:cubicBezTo>
                <a:cubicBezTo>
                  <a:pt x="1400902" y="1197688"/>
                  <a:pt x="1390468" y="1190209"/>
                  <a:pt x="1378490" y="1187642"/>
                </a:cubicBezTo>
                <a:cubicBezTo>
                  <a:pt x="1358350" y="1183326"/>
                  <a:pt x="1337547" y="1183093"/>
                  <a:pt x="1317075" y="1180819"/>
                </a:cubicBezTo>
                <a:cubicBezTo>
                  <a:pt x="1280681" y="1171720"/>
                  <a:pt x="1242724" y="1167456"/>
                  <a:pt x="1207893" y="1153523"/>
                </a:cubicBezTo>
                <a:cubicBezTo>
                  <a:pt x="1164009" y="1135969"/>
                  <a:pt x="1164785" y="1136776"/>
                  <a:pt x="1112359" y="1112580"/>
                </a:cubicBezTo>
                <a:cubicBezTo>
                  <a:pt x="1103123" y="1108317"/>
                  <a:pt x="1093994" y="1103803"/>
                  <a:pt x="1085064" y="1098932"/>
                </a:cubicBezTo>
                <a:cubicBezTo>
                  <a:pt x="1016236" y="1061390"/>
                  <a:pt x="1061286" y="1081233"/>
                  <a:pt x="1003177" y="1057989"/>
                </a:cubicBezTo>
                <a:cubicBezTo>
                  <a:pt x="989529" y="1046616"/>
                  <a:pt x="977468" y="1033009"/>
                  <a:pt x="962234" y="1023869"/>
                </a:cubicBezTo>
                <a:cubicBezTo>
                  <a:pt x="954192" y="1019044"/>
                  <a:pt x="943720" y="1020338"/>
                  <a:pt x="934938" y="1017045"/>
                </a:cubicBezTo>
                <a:cubicBezTo>
                  <a:pt x="925413" y="1013473"/>
                  <a:pt x="916535" y="1008338"/>
                  <a:pt x="907643" y="1003398"/>
                </a:cubicBezTo>
                <a:cubicBezTo>
                  <a:pt x="896049" y="996957"/>
                  <a:pt x="884559" y="990283"/>
                  <a:pt x="873523" y="982926"/>
                </a:cubicBezTo>
                <a:cubicBezTo>
                  <a:pt x="864060" y="976617"/>
                  <a:pt x="856170" y="967977"/>
                  <a:pt x="846228" y="962454"/>
                </a:cubicBezTo>
                <a:cubicBezTo>
                  <a:pt x="835520" y="956505"/>
                  <a:pt x="822862" y="954673"/>
                  <a:pt x="812108" y="948807"/>
                </a:cubicBezTo>
                <a:cubicBezTo>
                  <a:pt x="699337" y="887296"/>
                  <a:pt x="846877" y="953958"/>
                  <a:pt x="723398" y="901040"/>
                </a:cubicBezTo>
                <a:cubicBezTo>
                  <a:pt x="637092" y="827062"/>
                  <a:pt x="705717" y="882560"/>
                  <a:pt x="655159" y="846448"/>
                </a:cubicBezTo>
                <a:cubicBezTo>
                  <a:pt x="645904" y="839838"/>
                  <a:pt x="637508" y="832005"/>
                  <a:pt x="627864" y="825977"/>
                </a:cubicBezTo>
                <a:cubicBezTo>
                  <a:pt x="619238" y="820586"/>
                  <a:pt x="609667" y="816878"/>
                  <a:pt x="600568" y="812329"/>
                </a:cubicBezTo>
                <a:cubicBezTo>
                  <a:pt x="593744" y="800956"/>
                  <a:pt x="588239" y="788679"/>
                  <a:pt x="580096" y="778210"/>
                </a:cubicBezTo>
                <a:cubicBezTo>
                  <a:pt x="539703" y="726276"/>
                  <a:pt x="564990" y="775876"/>
                  <a:pt x="532329" y="723619"/>
                </a:cubicBezTo>
                <a:cubicBezTo>
                  <a:pt x="526937" y="714993"/>
                  <a:pt x="524594" y="704601"/>
                  <a:pt x="518681" y="696323"/>
                </a:cubicBezTo>
                <a:cubicBezTo>
                  <a:pt x="471786" y="630668"/>
                  <a:pt x="528762" y="740963"/>
                  <a:pt x="470914" y="634908"/>
                </a:cubicBezTo>
                <a:cubicBezTo>
                  <a:pt x="465049" y="624155"/>
                  <a:pt x="462242" y="611982"/>
                  <a:pt x="457267" y="600789"/>
                </a:cubicBezTo>
                <a:cubicBezTo>
                  <a:pt x="453136" y="591493"/>
                  <a:pt x="447626" y="582843"/>
                  <a:pt x="443619" y="573493"/>
                </a:cubicBezTo>
                <a:cubicBezTo>
                  <a:pt x="440786" y="566882"/>
                  <a:pt x="439466" y="559700"/>
                  <a:pt x="436795" y="553022"/>
                </a:cubicBezTo>
                <a:cubicBezTo>
                  <a:pt x="430361" y="536938"/>
                  <a:pt x="423147" y="521177"/>
                  <a:pt x="416323" y="505254"/>
                </a:cubicBezTo>
                <a:cubicBezTo>
                  <a:pt x="414048" y="491606"/>
                  <a:pt x="413874" y="477437"/>
                  <a:pt x="409499" y="464311"/>
                </a:cubicBezTo>
                <a:cubicBezTo>
                  <a:pt x="406906" y="456531"/>
                  <a:pt x="399520" y="451175"/>
                  <a:pt x="395852" y="443840"/>
                </a:cubicBezTo>
                <a:cubicBezTo>
                  <a:pt x="392635" y="437406"/>
                  <a:pt x="391554" y="430103"/>
                  <a:pt x="389028" y="423368"/>
                </a:cubicBezTo>
                <a:cubicBezTo>
                  <a:pt x="364755" y="358639"/>
                  <a:pt x="386545" y="417780"/>
                  <a:pt x="361732" y="361953"/>
                </a:cubicBezTo>
                <a:cubicBezTo>
                  <a:pt x="347112" y="329059"/>
                  <a:pt x="351231" y="329929"/>
                  <a:pt x="334437" y="300538"/>
                </a:cubicBezTo>
                <a:cubicBezTo>
                  <a:pt x="330368" y="293417"/>
                  <a:pt x="324457" y="287402"/>
                  <a:pt x="320789" y="280066"/>
                </a:cubicBezTo>
                <a:cubicBezTo>
                  <a:pt x="292536" y="223562"/>
                  <a:pt x="339431" y="297794"/>
                  <a:pt x="300317" y="239123"/>
                </a:cubicBezTo>
                <a:cubicBezTo>
                  <a:pt x="297424" y="227551"/>
                  <a:pt x="292105" y="203314"/>
                  <a:pt x="286670" y="191356"/>
                </a:cubicBezTo>
                <a:cubicBezTo>
                  <a:pt x="278251" y="172835"/>
                  <a:pt x="268473" y="154962"/>
                  <a:pt x="259374" y="136765"/>
                </a:cubicBezTo>
                <a:cubicBezTo>
                  <a:pt x="254825" y="127666"/>
                  <a:pt x="248943" y="119120"/>
                  <a:pt x="245726" y="109469"/>
                </a:cubicBezTo>
                <a:cubicBezTo>
                  <a:pt x="243451" y="102645"/>
                  <a:pt x="242395" y="95286"/>
                  <a:pt x="238902" y="88998"/>
                </a:cubicBezTo>
                <a:cubicBezTo>
                  <a:pt x="230936" y="74659"/>
                  <a:pt x="216794" y="63615"/>
                  <a:pt x="211607" y="48054"/>
                </a:cubicBezTo>
                <a:cubicBezTo>
                  <a:pt x="209332" y="41230"/>
                  <a:pt x="210636" y="31764"/>
                  <a:pt x="204783" y="27583"/>
                </a:cubicBezTo>
                <a:cubicBezTo>
                  <a:pt x="193077" y="19221"/>
                  <a:pt x="164977" y="2562"/>
                  <a:pt x="150192" y="28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8" name="Freeform: Shape 47">
            <a:hlinkClick r:id="rId24" action="ppaction://hlinksldjump"/>
            <a:extLst>
              <a:ext uri="{FF2B5EF4-FFF2-40B4-BE49-F238E27FC236}">
                <a16:creationId xmlns:a16="http://schemas.microsoft.com/office/drawing/2014/main" id="{E77D5849-92A8-4D81-B5FD-C11B563F3ACD}"/>
              </a:ext>
            </a:extLst>
          </p:cNvPr>
          <p:cNvSpPr/>
          <p:nvPr/>
        </p:nvSpPr>
        <p:spPr>
          <a:xfrm>
            <a:off x="6950491" y="3751874"/>
            <a:ext cx="1502062" cy="1559859"/>
          </a:xfrm>
          <a:custGeom>
            <a:avLst/>
            <a:gdLst>
              <a:gd name="connsiteX0" fmla="*/ 1492624 w 1502062"/>
              <a:gd name="connsiteY0" fmla="*/ 94130 h 1559859"/>
              <a:gd name="connsiteX1" fmla="*/ 1425389 w 1502062"/>
              <a:gd name="connsiteY1" fmla="*/ 67236 h 1559859"/>
              <a:gd name="connsiteX2" fmla="*/ 1358153 w 1502062"/>
              <a:gd name="connsiteY2" fmla="*/ 13447 h 1559859"/>
              <a:gd name="connsiteX3" fmla="*/ 1277471 w 1502062"/>
              <a:gd name="connsiteY3" fmla="*/ 0 h 1559859"/>
              <a:gd name="connsiteX4" fmla="*/ 1196789 w 1502062"/>
              <a:gd name="connsiteY4" fmla="*/ 80683 h 1559859"/>
              <a:gd name="connsiteX5" fmla="*/ 1183342 w 1502062"/>
              <a:gd name="connsiteY5" fmla="*/ 121024 h 1559859"/>
              <a:gd name="connsiteX6" fmla="*/ 1156448 w 1502062"/>
              <a:gd name="connsiteY6" fmla="*/ 215153 h 1559859"/>
              <a:gd name="connsiteX7" fmla="*/ 1129553 w 1502062"/>
              <a:gd name="connsiteY7" fmla="*/ 255495 h 1559859"/>
              <a:gd name="connsiteX8" fmla="*/ 1102659 w 1502062"/>
              <a:gd name="connsiteY8" fmla="*/ 403412 h 1559859"/>
              <a:gd name="connsiteX9" fmla="*/ 1089212 w 1502062"/>
              <a:gd name="connsiteY9" fmla="*/ 443753 h 1559859"/>
              <a:gd name="connsiteX10" fmla="*/ 1008530 w 1502062"/>
              <a:gd name="connsiteY10" fmla="*/ 551330 h 1559859"/>
              <a:gd name="connsiteX11" fmla="*/ 968189 w 1502062"/>
              <a:gd name="connsiteY11" fmla="*/ 632012 h 1559859"/>
              <a:gd name="connsiteX12" fmla="*/ 941295 w 1502062"/>
              <a:gd name="connsiteY12" fmla="*/ 685800 h 1559859"/>
              <a:gd name="connsiteX13" fmla="*/ 900953 w 1502062"/>
              <a:gd name="connsiteY13" fmla="*/ 699247 h 1559859"/>
              <a:gd name="connsiteX14" fmla="*/ 887506 w 1502062"/>
              <a:gd name="connsiteY14" fmla="*/ 753036 h 1559859"/>
              <a:gd name="connsiteX15" fmla="*/ 806824 w 1502062"/>
              <a:gd name="connsiteY15" fmla="*/ 847165 h 1559859"/>
              <a:gd name="connsiteX16" fmla="*/ 753036 w 1502062"/>
              <a:gd name="connsiteY16" fmla="*/ 874059 h 1559859"/>
              <a:gd name="connsiteX17" fmla="*/ 712695 w 1502062"/>
              <a:gd name="connsiteY17" fmla="*/ 900953 h 1559859"/>
              <a:gd name="connsiteX18" fmla="*/ 685800 w 1502062"/>
              <a:gd name="connsiteY18" fmla="*/ 927847 h 1559859"/>
              <a:gd name="connsiteX19" fmla="*/ 632012 w 1502062"/>
              <a:gd name="connsiteY19" fmla="*/ 941295 h 1559859"/>
              <a:gd name="connsiteX20" fmla="*/ 591671 w 1502062"/>
              <a:gd name="connsiteY20" fmla="*/ 954742 h 1559859"/>
              <a:gd name="connsiteX21" fmla="*/ 484095 w 1502062"/>
              <a:gd name="connsiteY21" fmla="*/ 1035424 h 1559859"/>
              <a:gd name="connsiteX22" fmla="*/ 457200 w 1502062"/>
              <a:gd name="connsiteY22" fmla="*/ 1075765 h 1559859"/>
              <a:gd name="connsiteX23" fmla="*/ 416859 w 1502062"/>
              <a:gd name="connsiteY23" fmla="*/ 1089212 h 1559859"/>
              <a:gd name="connsiteX24" fmla="*/ 295836 w 1502062"/>
              <a:gd name="connsiteY24" fmla="*/ 1196789 h 1559859"/>
              <a:gd name="connsiteX25" fmla="*/ 188259 w 1502062"/>
              <a:gd name="connsiteY25" fmla="*/ 1223683 h 1559859"/>
              <a:gd name="connsiteX26" fmla="*/ 134471 w 1502062"/>
              <a:gd name="connsiteY26" fmla="*/ 1237130 h 1559859"/>
              <a:gd name="connsiteX27" fmla="*/ 40342 w 1502062"/>
              <a:gd name="connsiteY27" fmla="*/ 1277471 h 1559859"/>
              <a:gd name="connsiteX28" fmla="*/ 0 w 1502062"/>
              <a:gd name="connsiteY28" fmla="*/ 1358153 h 1559859"/>
              <a:gd name="connsiteX29" fmla="*/ 13448 w 1502062"/>
              <a:gd name="connsiteY29" fmla="*/ 1411942 h 1559859"/>
              <a:gd name="connsiteX30" fmla="*/ 26895 w 1502062"/>
              <a:gd name="connsiteY30" fmla="*/ 1492624 h 1559859"/>
              <a:gd name="connsiteX31" fmla="*/ 94130 w 1502062"/>
              <a:gd name="connsiteY31" fmla="*/ 1532965 h 1559859"/>
              <a:gd name="connsiteX32" fmla="*/ 134471 w 1502062"/>
              <a:gd name="connsiteY32" fmla="*/ 1559859 h 1559859"/>
              <a:gd name="connsiteX33" fmla="*/ 215153 w 1502062"/>
              <a:gd name="connsiteY33" fmla="*/ 1546412 h 1559859"/>
              <a:gd name="connsiteX34" fmla="*/ 268942 w 1502062"/>
              <a:gd name="connsiteY34" fmla="*/ 1492624 h 1559859"/>
              <a:gd name="connsiteX35" fmla="*/ 309283 w 1502062"/>
              <a:gd name="connsiteY35" fmla="*/ 1479177 h 1559859"/>
              <a:gd name="connsiteX36" fmla="*/ 336177 w 1502062"/>
              <a:gd name="connsiteY36" fmla="*/ 1425389 h 1559859"/>
              <a:gd name="connsiteX37" fmla="*/ 376518 w 1502062"/>
              <a:gd name="connsiteY37" fmla="*/ 1411942 h 1559859"/>
              <a:gd name="connsiteX38" fmla="*/ 484095 w 1502062"/>
              <a:gd name="connsiteY38" fmla="*/ 1371600 h 1559859"/>
              <a:gd name="connsiteX39" fmla="*/ 605118 w 1502062"/>
              <a:gd name="connsiteY39" fmla="*/ 1304365 h 1559859"/>
              <a:gd name="connsiteX40" fmla="*/ 699248 w 1502062"/>
              <a:gd name="connsiteY40" fmla="*/ 1223683 h 1559859"/>
              <a:gd name="connsiteX41" fmla="*/ 779930 w 1502062"/>
              <a:gd name="connsiteY41" fmla="*/ 1169895 h 1559859"/>
              <a:gd name="connsiteX42" fmla="*/ 806824 w 1502062"/>
              <a:gd name="connsiteY42" fmla="*/ 1143000 h 1559859"/>
              <a:gd name="connsiteX43" fmla="*/ 874059 w 1502062"/>
              <a:gd name="connsiteY43" fmla="*/ 1116106 h 1559859"/>
              <a:gd name="connsiteX44" fmla="*/ 927848 w 1502062"/>
              <a:gd name="connsiteY44" fmla="*/ 1089212 h 1559859"/>
              <a:gd name="connsiteX45" fmla="*/ 968189 w 1502062"/>
              <a:gd name="connsiteY45" fmla="*/ 1035424 h 1559859"/>
              <a:gd name="connsiteX46" fmla="*/ 1008530 w 1502062"/>
              <a:gd name="connsiteY46" fmla="*/ 1008530 h 1559859"/>
              <a:gd name="connsiteX47" fmla="*/ 1062318 w 1502062"/>
              <a:gd name="connsiteY47" fmla="*/ 927847 h 1559859"/>
              <a:gd name="connsiteX48" fmla="*/ 1129553 w 1502062"/>
              <a:gd name="connsiteY48" fmla="*/ 833718 h 1559859"/>
              <a:gd name="connsiteX49" fmla="*/ 1183342 w 1502062"/>
              <a:gd name="connsiteY49" fmla="*/ 806824 h 1559859"/>
              <a:gd name="connsiteX50" fmla="*/ 1250577 w 1502062"/>
              <a:gd name="connsiteY50" fmla="*/ 766483 h 1559859"/>
              <a:gd name="connsiteX51" fmla="*/ 1304365 w 1502062"/>
              <a:gd name="connsiteY51" fmla="*/ 712695 h 1559859"/>
              <a:gd name="connsiteX52" fmla="*/ 1317812 w 1502062"/>
              <a:gd name="connsiteY52" fmla="*/ 672353 h 1559859"/>
              <a:gd name="connsiteX53" fmla="*/ 1358153 w 1502062"/>
              <a:gd name="connsiteY53" fmla="*/ 632012 h 1559859"/>
              <a:gd name="connsiteX54" fmla="*/ 1385048 w 1502062"/>
              <a:gd name="connsiteY54" fmla="*/ 591671 h 1559859"/>
              <a:gd name="connsiteX55" fmla="*/ 1425389 w 1502062"/>
              <a:gd name="connsiteY55" fmla="*/ 376518 h 1559859"/>
              <a:gd name="connsiteX56" fmla="*/ 1492624 w 1502062"/>
              <a:gd name="connsiteY56" fmla="*/ 268942 h 1559859"/>
              <a:gd name="connsiteX57" fmla="*/ 1492624 w 1502062"/>
              <a:gd name="connsiteY57" fmla="*/ 94130 h 155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502062" h="1559859">
                <a:moveTo>
                  <a:pt x="1492624" y="94130"/>
                </a:moveTo>
                <a:cubicBezTo>
                  <a:pt x="1481418" y="60512"/>
                  <a:pt x="1446087" y="79655"/>
                  <a:pt x="1425389" y="67236"/>
                </a:cubicBezTo>
                <a:cubicBezTo>
                  <a:pt x="1400778" y="52469"/>
                  <a:pt x="1384282" y="25324"/>
                  <a:pt x="1358153" y="13447"/>
                </a:cubicBezTo>
                <a:cubicBezTo>
                  <a:pt x="1333332" y="2165"/>
                  <a:pt x="1304365" y="4482"/>
                  <a:pt x="1277471" y="0"/>
                </a:cubicBezTo>
                <a:cubicBezTo>
                  <a:pt x="1250577" y="26894"/>
                  <a:pt x="1208816" y="44601"/>
                  <a:pt x="1196789" y="80683"/>
                </a:cubicBezTo>
                <a:cubicBezTo>
                  <a:pt x="1192307" y="94130"/>
                  <a:pt x="1187236" y="107395"/>
                  <a:pt x="1183342" y="121024"/>
                </a:cubicBezTo>
                <a:cubicBezTo>
                  <a:pt x="1177598" y="141129"/>
                  <a:pt x="1167195" y="193659"/>
                  <a:pt x="1156448" y="215153"/>
                </a:cubicBezTo>
                <a:cubicBezTo>
                  <a:pt x="1149220" y="229608"/>
                  <a:pt x="1138518" y="242048"/>
                  <a:pt x="1129553" y="255495"/>
                </a:cubicBezTo>
                <a:cubicBezTo>
                  <a:pt x="1123559" y="291462"/>
                  <a:pt x="1112056" y="365824"/>
                  <a:pt x="1102659" y="403412"/>
                </a:cubicBezTo>
                <a:cubicBezTo>
                  <a:pt x="1099221" y="417163"/>
                  <a:pt x="1097451" y="432219"/>
                  <a:pt x="1089212" y="443753"/>
                </a:cubicBezTo>
                <a:cubicBezTo>
                  <a:pt x="1009395" y="555497"/>
                  <a:pt x="1056135" y="440251"/>
                  <a:pt x="1008530" y="551330"/>
                </a:cubicBezTo>
                <a:cubicBezTo>
                  <a:pt x="955699" y="674602"/>
                  <a:pt x="1042023" y="502803"/>
                  <a:pt x="968189" y="632012"/>
                </a:cubicBezTo>
                <a:cubicBezTo>
                  <a:pt x="958244" y="649416"/>
                  <a:pt x="955469" y="671626"/>
                  <a:pt x="941295" y="685800"/>
                </a:cubicBezTo>
                <a:cubicBezTo>
                  <a:pt x="931272" y="695823"/>
                  <a:pt x="914400" y="694765"/>
                  <a:pt x="900953" y="699247"/>
                </a:cubicBezTo>
                <a:cubicBezTo>
                  <a:pt x="896471" y="717177"/>
                  <a:pt x="894786" y="736049"/>
                  <a:pt x="887506" y="753036"/>
                </a:cubicBezTo>
                <a:cubicBezTo>
                  <a:pt x="874668" y="782992"/>
                  <a:pt x="827920" y="831343"/>
                  <a:pt x="806824" y="847165"/>
                </a:cubicBezTo>
                <a:cubicBezTo>
                  <a:pt x="790788" y="859192"/>
                  <a:pt x="770440" y="864114"/>
                  <a:pt x="753036" y="874059"/>
                </a:cubicBezTo>
                <a:cubicBezTo>
                  <a:pt x="739004" y="882077"/>
                  <a:pt x="725315" y="890857"/>
                  <a:pt x="712695" y="900953"/>
                </a:cubicBezTo>
                <a:cubicBezTo>
                  <a:pt x="702795" y="908873"/>
                  <a:pt x="697140" y="922177"/>
                  <a:pt x="685800" y="927847"/>
                </a:cubicBezTo>
                <a:cubicBezTo>
                  <a:pt x="669270" y="936112"/>
                  <a:pt x="649782" y="936218"/>
                  <a:pt x="632012" y="941295"/>
                </a:cubicBezTo>
                <a:cubicBezTo>
                  <a:pt x="618383" y="945189"/>
                  <a:pt x="605118" y="950260"/>
                  <a:pt x="591671" y="954742"/>
                </a:cubicBezTo>
                <a:cubicBezTo>
                  <a:pt x="555812" y="981636"/>
                  <a:pt x="508959" y="998129"/>
                  <a:pt x="484095" y="1035424"/>
                </a:cubicBezTo>
                <a:cubicBezTo>
                  <a:pt x="475130" y="1048871"/>
                  <a:pt x="469820" y="1065669"/>
                  <a:pt x="457200" y="1075765"/>
                </a:cubicBezTo>
                <a:cubicBezTo>
                  <a:pt x="446132" y="1084620"/>
                  <a:pt x="430306" y="1084730"/>
                  <a:pt x="416859" y="1089212"/>
                </a:cubicBezTo>
                <a:cubicBezTo>
                  <a:pt x="405422" y="1100649"/>
                  <a:pt x="333544" y="1183077"/>
                  <a:pt x="295836" y="1196789"/>
                </a:cubicBezTo>
                <a:cubicBezTo>
                  <a:pt x="261099" y="1209421"/>
                  <a:pt x="224118" y="1214718"/>
                  <a:pt x="188259" y="1223683"/>
                </a:cubicBezTo>
                <a:cubicBezTo>
                  <a:pt x="170330" y="1228165"/>
                  <a:pt x="151001" y="1228865"/>
                  <a:pt x="134471" y="1237130"/>
                </a:cubicBezTo>
                <a:cubicBezTo>
                  <a:pt x="68005" y="1270363"/>
                  <a:pt x="99700" y="1257685"/>
                  <a:pt x="40342" y="1277471"/>
                </a:cubicBezTo>
                <a:cubicBezTo>
                  <a:pt x="26746" y="1297865"/>
                  <a:pt x="0" y="1330319"/>
                  <a:pt x="0" y="1358153"/>
                </a:cubicBezTo>
                <a:cubicBezTo>
                  <a:pt x="0" y="1376635"/>
                  <a:pt x="9823" y="1393819"/>
                  <a:pt x="13448" y="1411942"/>
                </a:cubicBezTo>
                <a:cubicBezTo>
                  <a:pt x="18795" y="1438677"/>
                  <a:pt x="11771" y="1469938"/>
                  <a:pt x="26895" y="1492624"/>
                </a:cubicBezTo>
                <a:cubicBezTo>
                  <a:pt x="41393" y="1514371"/>
                  <a:pt x="71966" y="1519113"/>
                  <a:pt x="94130" y="1532965"/>
                </a:cubicBezTo>
                <a:cubicBezTo>
                  <a:pt x="107835" y="1541530"/>
                  <a:pt x="121024" y="1550894"/>
                  <a:pt x="134471" y="1559859"/>
                </a:cubicBezTo>
                <a:cubicBezTo>
                  <a:pt x="161365" y="1555377"/>
                  <a:pt x="190766" y="1558605"/>
                  <a:pt x="215153" y="1546412"/>
                </a:cubicBezTo>
                <a:cubicBezTo>
                  <a:pt x="237832" y="1535072"/>
                  <a:pt x="248309" y="1507362"/>
                  <a:pt x="268942" y="1492624"/>
                </a:cubicBezTo>
                <a:cubicBezTo>
                  <a:pt x="280476" y="1484385"/>
                  <a:pt x="295836" y="1483659"/>
                  <a:pt x="309283" y="1479177"/>
                </a:cubicBezTo>
                <a:cubicBezTo>
                  <a:pt x="318248" y="1461248"/>
                  <a:pt x="322003" y="1439563"/>
                  <a:pt x="336177" y="1425389"/>
                </a:cubicBezTo>
                <a:cubicBezTo>
                  <a:pt x="346200" y="1415366"/>
                  <a:pt x="363840" y="1418281"/>
                  <a:pt x="376518" y="1411942"/>
                </a:cubicBezTo>
                <a:cubicBezTo>
                  <a:pt x="468853" y="1365773"/>
                  <a:pt x="354374" y="1397544"/>
                  <a:pt x="484095" y="1371600"/>
                </a:cubicBezTo>
                <a:cubicBezTo>
                  <a:pt x="513776" y="1356759"/>
                  <a:pt x="582605" y="1324064"/>
                  <a:pt x="605118" y="1304365"/>
                </a:cubicBezTo>
                <a:cubicBezTo>
                  <a:pt x="721491" y="1202539"/>
                  <a:pt x="568165" y="1289223"/>
                  <a:pt x="699248" y="1223683"/>
                </a:cubicBezTo>
                <a:cubicBezTo>
                  <a:pt x="751581" y="1145183"/>
                  <a:pt x="693095" y="1213313"/>
                  <a:pt x="779930" y="1169895"/>
                </a:cubicBezTo>
                <a:cubicBezTo>
                  <a:pt x="791270" y="1164225"/>
                  <a:pt x="795816" y="1149290"/>
                  <a:pt x="806824" y="1143000"/>
                </a:cubicBezTo>
                <a:cubicBezTo>
                  <a:pt x="827782" y="1131024"/>
                  <a:pt x="852001" y="1125909"/>
                  <a:pt x="874059" y="1116106"/>
                </a:cubicBezTo>
                <a:cubicBezTo>
                  <a:pt x="892377" y="1107965"/>
                  <a:pt x="909918" y="1098177"/>
                  <a:pt x="927848" y="1089212"/>
                </a:cubicBezTo>
                <a:cubicBezTo>
                  <a:pt x="941295" y="1071283"/>
                  <a:pt x="952342" y="1051271"/>
                  <a:pt x="968189" y="1035424"/>
                </a:cubicBezTo>
                <a:cubicBezTo>
                  <a:pt x="979617" y="1023996"/>
                  <a:pt x="997888" y="1020693"/>
                  <a:pt x="1008530" y="1008530"/>
                </a:cubicBezTo>
                <a:cubicBezTo>
                  <a:pt x="1029815" y="984204"/>
                  <a:pt x="1047863" y="956757"/>
                  <a:pt x="1062318" y="927847"/>
                </a:cubicBezTo>
                <a:cubicBezTo>
                  <a:pt x="1084947" y="882590"/>
                  <a:pt x="1087152" y="864004"/>
                  <a:pt x="1129553" y="833718"/>
                </a:cubicBezTo>
                <a:cubicBezTo>
                  <a:pt x="1145865" y="822067"/>
                  <a:pt x="1165819" y="816559"/>
                  <a:pt x="1183342" y="806824"/>
                </a:cubicBezTo>
                <a:cubicBezTo>
                  <a:pt x="1206189" y="794131"/>
                  <a:pt x="1228165" y="779930"/>
                  <a:pt x="1250577" y="766483"/>
                </a:cubicBezTo>
                <a:cubicBezTo>
                  <a:pt x="1286436" y="658905"/>
                  <a:pt x="1232647" y="784414"/>
                  <a:pt x="1304365" y="712695"/>
                </a:cubicBezTo>
                <a:cubicBezTo>
                  <a:pt x="1314388" y="702672"/>
                  <a:pt x="1309949" y="684147"/>
                  <a:pt x="1317812" y="672353"/>
                </a:cubicBezTo>
                <a:cubicBezTo>
                  <a:pt x="1328361" y="656530"/>
                  <a:pt x="1345979" y="646621"/>
                  <a:pt x="1358153" y="632012"/>
                </a:cubicBezTo>
                <a:cubicBezTo>
                  <a:pt x="1368499" y="619596"/>
                  <a:pt x="1376083" y="605118"/>
                  <a:pt x="1385048" y="591671"/>
                </a:cubicBezTo>
                <a:cubicBezTo>
                  <a:pt x="1458947" y="369974"/>
                  <a:pt x="1357065" y="695367"/>
                  <a:pt x="1425389" y="376518"/>
                </a:cubicBezTo>
                <a:cubicBezTo>
                  <a:pt x="1432772" y="342062"/>
                  <a:pt x="1473275" y="294741"/>
                  <a:pt x="1492624" y="268942"/>
                </a:cubicBezTo>
                <a:cubicBezTo>
                  <a:pt x="1506517" y="130011"/>
                  <a:pt x="1503830" y="127748"/>
                  <a:pt x="1492624" y="9413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7" name="Freeform: Shape 46">
            <a:hlinkClick r:id="rId25" action="ppaction://hlinksldjump"/>
            <a:extLst>
              <a:ext uri="{FF2B5EF4-FFF2-40B4-BE49-F238E27FC236}">
                <a16:creationId xmlns:a16="http://schemas.microsoft.com/office/drawing/2014/main" id="{CC56FE17-FEAA-43DF-8416-EA1721F3FDF8}"/>
              </a:ext>
            </a:extLst>
          </p:cNvPr>
          <p:cNvSpPr/>
          <p:nvPr/>
        </p:nvSpPr>
        <p:spPr>
          <a:xfrm>
            <a:off x="7231600" y="1586454"/>
            <a:ext cx="1321445" cy="2138381"/>
          </a:xfrm>
          <a:custGeom>
            <a:avLst/>
            <a:gdLst>
              <a:gd name="connsiteX0" fmla="*/ 2918 w 1321445"/>
              <a:gd name="connsiteY0" fmla="*/ 299 h 2138381"/>
              <a:gd name="connsiteX1" fmla="*/ 29812 w 1321445"/>
              <a:gd name="connsiteY1" fmla="*/ 80981 h 2138381"/>
              <a:gd name="connsiteX2" fmla="*/ 43259 w 1321445"/>
              <a:gd name="connsiteY2" fmla="*/ 363370 h 2138381"/>
              <a:gd name="connsiteX3" fmla="*/ 123941 w 1321445"/>
              <a:gd name="connsiteY3" fmla="*/ 390264 h 2138381"/>
              <a:gd name="connsiteX4" fmla="*/ 164282 w 1321445"/>
              <a:gd name="connsiteY4" fmla="*/ 403711 h 2138381"/>
              <a:gd name="connsiteX5" fmla="*/ 258412 w 1321445"/>
              <a:gd name="connsiteY5" fmla="*/ 457499 h 2138381"/>
              <a:gd name="connsiteX6" fmla="*/ 312200 w 1321445"/>
              <a:gd name="connsiteY6" fmla="*/ 511287 h 2138381"/>
              <a:gd name="connsiteX7" fmla="*/ 379435 w 1321445"/>
              <a:gd name="connsiteY7" fmla="*/ 591970 h 2138381"/>
              <a:gd name="connsiteX8" fmla="*/ 460118 w 1321445"/>
              <a:gd name="connsiteY8" fmla="*/ 632311 h 2138381"/>
              <a:gd name="connsiteX9" fmla="*/ 500459 w 1321445"/>
              <a:gd name="connsiteY9" fmla="*/ 672652 h 2138381"/>
              <a:gd name="connsiteX10" fmla="*/ 554247 w 1321445"/>
              <a:gd name="connsiteY10" fmla="*/ 712993 h 2138381"/>
              <a:gd name="connsiteX11" fmla="*/ 621482 w 1321445"/>
              <a:gd name="connsiteY11" fmla="*/ 780228 h 2138381"/>
              <a:gd name="connsiteX12" fmla="*/ 661824 w 1321445"/>
              <a:gd name="connsiteY12" fmla="*/ 874358 h 2138381"/>
              <a:gd name="connsiteX13" fmla="*/ 755953 w 1321445"/>
              <a:gd name="connsiteY13" fmla="*/ 955040 h 2138381"/>
              <a:gd name="connsiteX14" fmla="*/ 796294 w 1321445"/>
              <a:gd name="connsiteY14" fmla="*/ 1022275 h 2138381"/>
              <a:gd name="connsiteX15" fmla="*/ 903871 w 1321445"/>
              <a:gd name="connsiteY15" fmla="*/ 1143299 h 2138381"/>
              <a:gd name="connsiteX16" fmla="*/ 917318 w 1321445"/>
              <a:gd name="connsiteY16" fmla="*/ 1331558 h 2138381"/>
              <a:gd name="connsiteX17" fmla="*/ 944212 w 1321445"/>
              <a:gd name="connsiteY17" fmla="*/ 1412240 h 2138381"/>
              <a:gd name="connsiteX18" fmla="*/ 984553 w 1321445"/>
              <a:gd name="connsiteY18" fmla="*/ 1546711 h 2138381"/>
              <a:gd name="connsiteX19" fmla="*/ 998000 w 1321445"/>
              <a:gd name="connsiteY19" fmla="*/ 1775311 h 2138381"/>
              <a:gd name="connsiteX20" fmla="*/ 1011447 w 1321445"/>
              <a:gd name="connsiteY20" fmla="*/ 2044252 h 2138381"/>
              <a:gd name="connsiteX21" fmla="*/ 1145918 w 1321445"/>
              <a:gd name="connsiteY21" fmla="*/ 2124934 h 2138381"/>
              <a:gd name="connsiteX22" fmla="*/ 1186259 w 1321445"/>
              <a:gd name="connsiteY22" fmla="*/ 2138381 h 2138381"/>
              <a:gd name="connsiteX23" fmla="*/ 1280388 w 1321445"/>
              <a:gd name="connsiteY23" fmla="*/ 2124934 h 2138381"/>
              <a:gd name="connsiteX24" fmla="*/ 1320729 w 1321445"/>
              <a:gd name="connsiteY24" fmla="*/ 2084593 h 2138381"/>
              <a:gd name="connsiteX25" fmla="*/ 1293835 w 1321445"/>
              <a:gd name="connsiteY25" fmla="*/ 1533264 h 2138381"/>
              <a:gd name="connsiteX26" fmla="*/ 1266941 w 1321445"/>
              <a:gd name="connsiteY26" fmla="*/ 1479475 h 2138381"/>
              <a:gd name="connsiteX27" fmla="*/ 1240047 w 1321445"/>
              <a:gd name="connsiteY27" fmla="*/ 1412240 h 2138381"/>
              <a:gd name="connsiteX28" fmla="*/ 1226600 w 1321445"/>
              <a:gd name="connsiteY28" fmla="*/ 1250875 h 2138381"/>
              <a:gd name="connsiteX29" fmla="*/ 1159365 w 1321445"/>
              <a:gd name="connsiteY29" fmla="*/ 1197087 h 2138381"/>
              <a:gd name="connsiteX30" fmla="*/ 1119024 w 1321445"/>
              <a:gd name="connsiteY30" fmla="*/ 1143299 h 2138381"/>
              <a:gd name="connsiteX31" fmla="*/ 1078682 w 1321445"/>
              <a:gd name="connsiteY31" fmla="*/ 1116405 h 2138381"/>
              <a:gd name="connsiteX32" fmla="*/ 1038341 w 1321445"/>
              <a:gd name="connsiteY32" fmla="*/ 1076064 h 2138381"/>
              <a:gd name="connsiteX33" fmla="*/ 1011447 w 1321445"/>
              <a:gd name="connsiteY33" fmla="*/ 981934 h 2138381"/>
              <a:gd name="connsiteX34" fmla="*/ 998000 w 1321445"/>
              <a:gd name="connsiteY34" fmla="*/ 887805 h 2138381"/>
              <a:gd name="connsiteX35" fmla="*/ 957659 w 1321445"/>
              <a:gd name="connsiteY35" fmla="*/ 834017 h 2138381"/>
              <a:gd name="connsiteX36" fmla="*/ 930765 w 1321445"/>
              <a:gd name="connsiteY36" fmla="*/ 793675 h 2138381"/>
              <a:gd name="connsiteX37" fmla="*/ 917318 w 1321445"/>
              <a:gd name="connsiteY37" fmla="*/ 753334 h 2138381"/>
              <a:gd name="connsiteX38" fmla="*/ 823188 w 1321445"/>
              <a:gd name="connsiteY38" fmla="*/ 632311 h 2138381"/>
              <a:gd name="connsiteX39" fmla="*/ 782847 w 1321445"/>
              <a:gd name="connsiteY39" fmla="*/ 565075 h 2138381"/>
              <a:gd name="connsiteX40" fmla="*/ 729059 w 1321445"/>
              <a:gd name="connsiteY40" fmla="*/ 470946 h 2138381"/>
              <a:gd name="connsiteX41" fmla="*/ 688718 w 1321445"/>
              <a:gd name="connsiteY41" fmla="*/ 444052 h 2138381"/>
              <a:gd name="connsiteX42" fmla="*/ 634929 w 1321445"/>
              <a:gd name="connsiteY42" fmla="*/ 390264 h 2138381"/>
              <a:gd name="connsiteX43" fmla="*/ 567694 w 1321445"/>
              <a:gd name="connsiteY43" fmla="*/ 336475 h 2138381"/>
              <a:gd name="connsiteX44" fmla="*/ 419776 w 1321445"/>
              <a:gd name="connsiteY44" fmla="*/ 228899 h 2138381"/>
              <a:gd name="connsiteX45" fmla="*/ 352541 w 1321445"/>
              <a:gd name="connsiteY45" fmla="*/ 161664 h 2138381"/>
              <a:gd name="connsiteX46" fmla="*/ 312200 w 1321445"/>
              <a:gd name="connsiteY46" fmla="*/ 148217 h 2138381"/>
              <a:gd name="connsiteX47" fmla="*/ 258412 w 1321445"/>
              <a:gd name="connsiteY47" fmla="*/ 121322 h 2138381"/>
              <a:gd name="connsiteX48" fmla="*/ 204624 w 1321445"/>
              <a:gd name="connsiteY48" fmla="*/ 80981 h 2138381"/>
              <a:gd name="connsiteX49" fmla="*/ 110494 w 1321445"/>
              <a:gd name="connsiteY49" fmla="*/ 54087 h 2138381"/>
              <a:gd name="connsiteX50" fmla="*/ 2918 w 1321445"/>
              <a:gd name="connsiteY50" fmla="*/ 299 h 2138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321445" h="2138381">
                <a:moveTo>
                  <a:pt x="2918" y="299"/>
                </a:moveTo>
                <a:cubicBezTo>
                  <a:pt x="-10529" y="4781"/>
                  <a:pt x="26681" y="52806"/>
                  <a:pt x="29812" y="80981"/>
                </a:cubicBezTo>
                <a:cubicBezTo>
                  <a:pt x="40219" y="174641"/>
                  <a:pt x="15821" y="273217"/>
                  <a:pt x="43259" y="363370"/>
                </a:cubicBezTo>
                <a:cubicBezTo>
                  <a:pt x="51513" y="390491"/>
                  <a:pt x="97047" y="381299"/>
                  <a:pt x="123941" y="390264"/>
                </a:cubicBezTo>
                <a:lnTo>
                  <a:pt x="164282" y="403711"/>
                </a:lnTo>
                <a:cubicBezTo>
                  <a:pt x="292030" y="531456"/>
                  <a:pt x="113933" y="367199"/>
                  <a:pt x="258412" y="457499"/>
                </a:cubicBezTo>
                <a:cubicBezTo>
                  <a:pt x="279914" y="470938"/>
                  <a:pt x="295699" y="492035"/>
                  <a:pt x="312200" y="511287"/>
                </a:cubicBezTo>
                <a:cubicBezTo>
                  <a:pt x="345274" y="549873"/>
                  <a:pt x="332807" y="560884"/>
                  <a:pt x="379435" y="591970"/>
                </a:cubicBezTo>
                <a:cubicBezTo>
                  <a:pt x="500741" y="672842"/>
                  <a:pt x="333148" y="526504"/>
                  <a:pt x="460118" y="632311"/>
                </a:cubicBezTo>
                <a:cubicBezTo>
                  <a:pt x="474727" y="644485"/>
                  <a:pt x="486020" y="660276"/>
                  <a:pt x="500459" y="672652"/>
                </a:cubicBezTo>
                <a:cubicBezTo>
                  <a:pt x="517475" y="687237"/>
                  <a:pt x="536318" y="699546"/>
                  <a:pt x="554247" y="712993"/>
                </a:cubicBezTo>
                <a:cubicBezTo>
                  <a:pt x="585783" y="807601"/>
                  <a:pt x="538399" y="697144"/>
                  <a:pt x="621482" y="780228"/>
                </a:cubicBezTo>
                <a:cubicBezTo>
                  <a:pt x="657036" y="815783"/>
                  <a:pt x="640395" y="836858"/>
                  <a:pt x="661824" y="874358"/>
                </a:cubicBezTo>
                <a:cubicBezTo>
                  <a:pt x="696737" y="935455"/>
                  <a:pt x="697732" y="925929"/>
                  <a:pt x="755953" y="955040"/>
                </a:cubicBezTo>
                <a:cubicBezTo>
                  <a:pt x="769400" y="977452"/>
                  <a:pt x="778810" y="1002848"/>
                  <a:pt x="796294" y="1022275"/>
                </a:cubicBezTo>
                <a:cubicBezTo>
                  <a:pt x="922403" y="1162397"/>
                  <a:pt x="844125" y="1023812"/>
                  <a:pt x="903871" y="1143299"/>
                </a:cubicBezTo>
                <a:cubicBezTo>
                  <a:pt x="908353" y="1206052"/>
                  <a:pt x="907986" y="1269341"/>
                  <a:pt x="917318" y="1331558"/>
                </a:cubicBezTo>
                <a:cubicBezTo>
                  <a:pt x="921523" y="1359593"/>
                  <a:pt x="936066" y="1385087"/>
                  <a:pt x="944212" y="1412240"/>
                </a:cubicBezTo>
                <a:cubicBezTo>
                  <a:pt x="1005185" y="1615482"/>
                  <a:pt x="889460" y="1261429"/>
                  <a:pt x="984553" y="1546711"/>
                </a:cubicBezTo>
                <a:cubicBezTo>
                  <a:pt x="989035" y="1622911"/>
                  <a:pt x="993880" y="1699091"/>
                  <a:pt x="998000" y="1775311"/>
                </a:cubicBezTo>
                <a:cubicBezTo>
                  <a:pt x="1002845" y="1864939"/>
                  <a:pt x="993140" y="1956380"/>
                  <a:pt x="1011447" y="2044252"/>
                </a:cubicBezTo>
                <a:cubicBezTo>
                  <a:pt x="1022467" y="2097148"/>
                  <a:pt x="1111409" y="2113431"/>
                  <a:pt x="1145918" y="2124934"/>
                </a:cubicBezTo>
                <a:lnTo>
                  <a:pt x="1186259" y="2138381"/>
                </a:lnTo>
                <a:cubicBezTo>
                  <a:pt x="1217635" y="2133899"/>
                  <a:pt x="1250960" y="2136705"/>
                  <a:pt x="1280388" y="2124934"/>
                </a:cubicBezTo>
                <a:cubicBezTo>
                  <a:pt x="1298045" y="2117871"/>
                  <a:pt x="1320297" y="2103605"/>
                  <a:pt x="1320729" y="2084593"/>
                </a:cubicBezTo>
                <a:cubicBezTo>
                  <a:pt x="1324910" y="1900646"/>
                  <a:pt x="1310126" y="1716536"/>
                  <a:pt x="1293835" y="1533264"/>
                </a:cubicBezTo>
                <a:cubicBezTo>
                  <a:pt x="1292060" y="1513297"/>
                  <a:pt x="1275082" y="1497793"/>
                  <a:pt x="1266941" y="1479475"/>
                </a:cubicBezTo>
                <a:cubicBezTo>
                  <a:pt x="1257138" y="1457417"/>
                  <a:pt x="1249012" y="1434652"/>
                  <a:pt x="1240047" y="1412240"/>
                </a:cubicBezTo>
                <a:cubicBezTo>
                  <a:pt x="1235565" y="1358452"/>
                  <a:pt x="1245552" y="1301413"/>
                  <a:pt x="1226600" y="1250875"/>
                </a:cubicBezTo>
                <a:cubicBezTo>
                  <a:pt x="1216522" y="1224001"/>
                  <a:pt x="1179660" y="1217382"/>
                  <a:pt x="1159365" y="1197087"/>
                </a:cubicBezTo>
                <a:cubicBezTo>
                  <a:pt x="1143518" y="1181240"/>
                  <a:pt x="1134872" y="1159146"/>
                  <a:pt x="1119024" y="1143299"/>
                </a:cubicBezTo>
                <a:cubicBezTo>
                  <a:pt x="1107596" y="1131871"/>
                  <a:pt x="1091098" y="1126751"/>
                  <a:pt x="1078682" y="1116405"/>
                </a:cubicBezTo>
                <a:cubicBezTo>
                  <a:pt x="1064073" y="1104231"/>
                  <a:pt x="1051788" y="1089511"/>
                  <a:pt x="1038341" y="1076064"/>
                </a:cubicBezTo>
                <a:cubicBezTo>
                  <a:pt x="1026820" y="1041501"/>
                  <a:pt x="1018201" y="1019079"/>
                  <a:pt x="1011447" y="981934"/>
                </a:cubicBezTo>
                <a:cubicBezTo>
                  <a:pt x="1005777" y="950750"/>
                  <a:pt x="1008832" y="917592"/>
                  <a:pt x="998000" y="887805"/>
                </a:cubicBezTo>
                <a:cubicBezTo>
                  <a:pt x="990341" y="866743"/>
                  <a:pt x="970685" y="852254"/>
                  <a:pt x="957659" y="834017"/>
                </a:cubicBezTo>
                <a:cubicBezTo>
                  <a:pt x="948265" y="820866"/>
                  <a:pt x="937993" y="808130"/>
                  <a:pt x="930765" y="793675"/>
                </a:cubicBezTo>
                <a:cubicBezTo>
                  <a:pt x="924426" y="780997"/>
                  <a:pt x="925181" y="765128"/>
                  <a:pt x="917318" y="753334"/>
                </a:cubicBezTo>
                <a:cubicBezTo>
                  <a:pt x="888969" y="710811"/>
                  <a:pt x="849482" y="676135"/>
                  <a:pt x="823188" y="632311"/>
                </a:cubicBezTo>
                <a:cubicBezTo>
                  <a:pt x="809741" y="609899"/>
                  <a:pt x="794536" y="588452"/>
                  <a:pt x="782847" y="565075"/>
                </a:cubicBezTo>
                <a:cubicBezTo>
                  <a:pt x="752077" y="503534"/>
                  <a:pt x="794089" y="535976"/>
                  <a:pt x="729059" y="470946"/>
                </a:cubicBezTo>
                <a:cubicBezTo>
                  <a:pt x="717631" y="459518"/>
                  <a:pt x="700989" y="454570"/>
                  <a:pt x="688718" y="444052"/>
                </a:cubicBezTo>
                <a:cubicBezTo>
                  <a:pt x="669466" y="427551"/>
                  <a:pt x="653880" y="407110"/>
                  <a:pt x="634929" y="390264"/>
                </a:cubicBezTo>
                <a:cubicBezTo>
                  <a:pt x="613478" y="371196"/>
                  <a:pt x="588851" y="355869"/>
                  <a:pt x="567694" y="336475"/>
                </a:cubicBezTo>
                <a:cubicBezTo>
                  <a:pt x="447098" y="225928"/>
                  <a:pt x="522194" y="254503"/>
                  <a:pt x="419776" y="228899"/>
                </a:cubicBezTo>
                <a:cubicBezTo>
                  <a:pt x="397364" y="206487"/>
                  <a:pt x="377897" y="180681"/>
                  <a:pt x="352541" y="161664"/>
                </a:cubicBezTo>
                <a:cubicBezTo>
                  <a:pt x="341201" y="153159"/>
                  <a:pt x="325228" y="153801"/>
                  <a:pt x="312200" y="148217"/>
                </a:cubicBezTo>
                <a:cubicBezTo>
                  <a:pt x="293775" y="140320"/>
                  <a:pt x="275411" y="131946"/>
                  <a:pt x="258412" y="121322"/>
                </a:cubicBezTo>
                <a:cubicBezTo>
                  <a:pt x="239407" y="109444"/>
                  <a:pt x="224083" y="92100"/>
                  <a:pt x="204624" y="80981"/>
                </a:cubicBezTo>
                <a:cubicBezTo>
                  <a:pt x="188504" y="71770"/>
                  <a:pt x="123593" y="57829"/>
                  <a:pt x="110494" y="54087"/>
                </a:cubicBezTo>
                <a:cubicBezTo>
                  <a:pt x="71722" y="43009"/>
                  <a:pt x="16365" y="-4183"/>
                  <a:pt x="2918" y="29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Freeform: Shape 38">
            <a:hlinkClick r:id="rId23" action="ppaction://hlinksldjump"/>
            <a:extLst>
              <a:ext uri="{FF2B5EF4-FFF2-40B4-BE49-F238E27FC236}">
                <a16:creationId xmlns:a16="http://schemas.microsoft.com/office/drawing/2014/main" id="{D6DA6C3E-0D15-449E-A723-AE12BD907158}"/>
              </a:ext>
            </a:extLst>
          </p:cNvPr>
          <p:cNvSpPr/>
          <p:nvPr/>
        </p:nvSpPr>
        <p:spPr>
          <a:xfrm>
            <a:off x="4749362" y="3807435"/>
            <a:ext cx="1651450" cy="1576604"/>
          </a:xfrm>
          <a:custGeom>
            <a:avLst/>
            <a:gdLst>
              <a:gd name="connsiteX0" fmla="*/ 150192 w 1651450"/>
              <a:gd name="connsiteY0" fmla="*/ 287 h 1576604"/>
              <a:gd name="connsiteX1" fmla="*/ 116073 w 1651450"/>
              <a:gd name="connsiteY1" fmla="*/ 13935 h 1576604"/>
              <a:gd name="connsiteX2" fmla="*/ 34186 w 1651450"/>
              <a:gd name="connsiteY2" fmla="*/ 41231 h 1576604"/>
              <a:gd name="connsiteX3" fmla="*/ 13714 w 1651450"/>
              <a:gd name="connsiteY3" fmla="*/ 54878 h 1576604"/>
              <a:gd name="connsiteX4" fmla="*/ 67 w 1651450"/>
              <a:gd name="connsiteY4" fmla="*/ 109469 h 1576604"/>
              <a:gd name="connsiteX5" fmla="*/ 6890 w 1651450"/>
              <a:gd name="connsiteY5" fmla="*/ 239123 h 1576604"/>
              <a:gd name="connsiteX6" fmla="*/ 13714 w 1651450"/>
              <a:gd name="connsiteY6" fmla="*/ 273242 h 1576604"/>
              <a:gd name="connsiteX7" fmla="*/ 34186 w 1651450"/>
              <a:gd name="connsiteY7" fmla="*/ 361953 h 1576604"/>
              <a:gd name="connsiteX8" fmla="*/ 54658 w 1651450"/>
              <a:gd name="connsiteY8" fmla="*/ 457487 h 1576604"/>
              <a:gd name="connsiteX9" fmla="*/ 116073 w 1651450"/>
              <a:gd name="connsiteY9" fmla="*/ 539374 h 1576604"/>
              <a:gd name="connsiteX10" fmla="*/ 122896 w 1651450"/>
              <a:gd name="connsiteY10" fmla="*/ 573493 h 1576604"/>
              <a:gd name="connsiteX11" fmla="*/ 136544 w 1651450"/>
              <a:gd name="connsiteY11" fmla="*/ 600789 h 1576604"/>
              <a:gd name="connsiteX12" fmla="*/ 143368 w 1651450"/>
              <a:gd name="connsiteY12" fmla="*/ 641732 h 1576604"/>
              <a:gd name="connsiteX13" fmla="*/ 170664 w 1651450"/>
              <a:gd name="connsiteY13" fmla="*/ 669028 h 1576604"/>
              <a:gd name="connsiteX14" fmla="*/ 184311 w 1651450"/>
              <a:gd name="connsiteY14" fmla="*/ 723619 h 1576604"/>
              <a:gd name="connsiteX15" fmla="*/ 204783 w 1651450"/>
              <a:gd name="connsiteY15" fmla="*/ 757738 h 1576604"/>
              <a:gd name="connsiteX16" fmla="*/ 225255 w 1651450"/>
              <a:gd name="connsiteY16" fmla="*/ 798681 h 1576604"/>
              <a:gd name="connsiteX17" fmla="*/ 252550 w 1651450"/>
              <a:gd name="connsiteY17" fmla="*/ 832801 h 1576604"/>
              <a:gd name="connsiteX18" fmla="*/ 279846 w 1651450"/>
              <a:gd name="connsiteY18" fmla="*/ 873744 h 1576604"/>
              <a:gd name="connsiteX19" fmla="*/ 327613 w 1651450"/>
              <a:gd name="connsiteY19" fmla="*/ 921511 h 1576604"/>
              <a:gd name="connsiteX20" fmla="*/ 389028 w 1651450"/>
              <a:gd name="connsiteY20" fmla="*/ 989750 h 1576604"/>
              <a:gd name="connsiteX21" fmla="*/ 409499 w 1651450"/>
              <a:gd name="connsiteY21" fmla="*/ 1010222 h 1576604"/>
              <a:gd name="connsiteX22" fmla="*/ 436795 w 1651450"/>
              <a:gd name="connsiteY22" fmla="*/ 1030693 h 1576604"/>
              <a:gd name="connsiteX23" fmla="*/ 457267 w 1651450"/>
              <a:gd name="connsiteY23" fmla="*/ 1057989 h 1576604"/>
              <a:gd name="connsiteX24" fmla="*/ 539153 w 1651450"/>
              <a:gd name="connsiteY24" fmla="*/ 1133051 h 1576604"/>
              <a:gd name="connsiteX25" fmla="*/ 566449 w 1651450"/>
              <a:gd name="connsiteY25" fmla="*/ 1160347 h 1576604"/>
              <a:gd name="connsiteX26" fmla="*/ 614216 w 1651450"/>
              <a:gd name="connsiteY26" fmla="*/ 1180819 h 1576604"/>
              <a:gd name="connsiteX27" fmla="*/ 682455 w 1651450"/>
              <a:gd name="connsiteY27" fmla="*/ 1221762 h 1576604"/>
              <a:gd name="connsiteX28" fmla="*/ 825756 w 1651450"/>
              <a:gd name="connsiteY28" fmla="*/ 1317296 h 1576604"/>
              <a:gd name="connsiteX29" fmla="*/ 893995 w 1651450"/>
              <a:gd name="connsiteY29" fmla="*/ 1344592 h 1576604"/>
              <a:gd name="connsiteX30" fmla="*/ 969058 w 1651450"/>
              <a:gd name="connsiteY30" fmla="*/ 1371887 h 1576604"/>
              <a:gd name="connsiteX31" fmla="*/ 1003177 w 1651450"/>
              <a:gd name="connsiteY31" fmla="*/ 1392359 h 1576604"/>
              <a:gd name="connsiteX32" fmla="*/ 1023649 w 1651450"/>
              <a:gd name="connsiteY32" fmla="*/ 1406007 h 1576604"/>
              <a:gd name="connsiteX33" fmla="*/ 1105535 w 1651450"/>
              <a:gd name="connsiteY33" fmla="*/ 1440126 h 1576604"/>
              <a:gd name="connsiteX34" fmla="*/ 1187422 w 1651450"/>
              <a:gd name="connsiteY34" fmla="*/ 1481069 h 1576604"/>
              <a:gd name="connsiteX35" fmla="*/ 1228365 w 1651450"/>
              <a:gd name="connsiteY35" fmla="*/ 1501541 h 1576604"/>
              <a:gd name="connsiteX36" fmla="*/ 1262484 w 1651450"/>
              <a:gd name="connsiteY36" fmla="*/ 1508365 h 1576604"/>
              <a:gd name="connsiteX37" fmla="*/ 1323899 w 1651450"/>
              <a:gd name="connsiteY37" fmla="*/ 1535660 h 1576604"/>
              <a:gd name="connsiteX38" fmla="*/ 1344371 w 1651450"/>
              <a:gd name="connsiteY38" fmla="*/ 1542484 h 1576604"/>
              <a:gd name="connsiteX39" fmla="*/ 1392138 w 1651450"/>
              <a:gd name="connsiteY39" fmla="*/ 1562956 h 1576604"/>
              <a:gd name="connsiteX40" fmla="*/ 1494496 w 1651450"/>
              <a:gd name="connsiteY40" fmla="*/ 1576604 h 1576604"/>
              <a:gd name="connsiteX41" fmla="*/ 1596855 w 1651450"/>
              <a:gd name="connsiteY41" fmla="*/ 1562956 h 1576604"/>
              <a:gd name="connsiteX42" fmla="*/ 1610502 w 1651450"/>
              <a:gd name="connsiteY42" fmla="*/ 1535660 h 1576604"/>
              <a:gd name="connsiteX43" fmla="*/ 1637798 w 1651450"/>
              <a:gd name="connsiteY43" fmla="*/ 1460598 h 1576604"/>
              <a:gd name="connsiteX44" fmla="*/ 1644622 w 1651450"/>
              <a:gd name="connsiteY44" fmla="*/ 1344592 h 1576604"/>
              <a:gd name="connsiteX45" fmla="*/ 1624150 w 1651450"/>
              <a:gd name="connsiteY45" fmla="*/ 1330944 h 1576604"/>
              <a:gd name="connsiteX46" fmla="*/ 1583207 w 1651450"/>
              <a:gd name="connsiteY46" fmla="*/ 1290001 h 1576604"/>
              <a:gd name="connsiteX47" fmla="*/ 1487673 w 1651450"/>
              <a:gd name="connsiteY47" fmla="*/ 1228586 h 1576604"/>
              <a:gd name="connsiteX48" fmla="*/ 1467201 w 1651450"/>
              <a:gd name="connsiteY48" fmla="*/ 1214938 h 1576604"/>
              <a:gd name="connsiteX49" fmla="*/ 1412610 w 1651450"/>
              <a:gd name="connsiteY49" fmla="*/ 1201290 h 1576604"/>
              <a:gd name="connsiteX50" fmla="*/ 1378490 w 1651450"/>
              <a:gd name="connsiteY50" fmla="*/ 1187642 h 1576604"/>
              <a:gd name="connsiteX51" fmla="*/ 1317075 w 1651450"/>
              <a:gd name="connsiteY51" fmla="*/ 1180819 h 1576604"/>
              <a:gd name="connsiteX52" fmla="*/ 1207893 w 1651450"/>
              <a:gd name="connsiteY52" fmla="*/ 1153523 h 1576604"/>
              <a:gd name="connsiteX53" fmla="*/ 1112359 w 1651450"/>
              <a:gd name="connsiteY53" fmla="*/ 1112580 h 1576604"/>
              <a:gd name="connsiteX54" fmla="*/ 1085064 w 1651450"/>
              <a:gd name="connsiteY54" fmla="*/ 1098932 h 1576604"/>
              <a:gd name="connsiteX55" fmla="*/ 1003177 w 1651450"/>
              <a:gd name="connsiteY55" fmla="*/ 1057989 h 1576604"/>
              <a:gd name="connsiteX56" fmla="*/ 962234 w 1651450"/>
              <a:gd name="connsiteY56" fmla="*/ 1023869 h 1576604"/>
              <a:gd name="connsiteX57" fmla="*/ 934938 w 1651450"/>
              <a:gd name="connsiteY57" fmla="*/ 1017045 h 1576604"/>
              <a:gd name="connsiteX58" fmla="*/ 907643 w 1651450"/>
              <a:gd name="connsiteY58" fmla="*/ 1003398 h 1576604"/>
              <a:gd name="connsiteX59" fmla="*/ 873523 w 1651450"/>
              <a:gd name="connsiteY59" fmla="*/ 982926 h 1576604"/>
              <a:gd name="connsiteX60" fmla="*/ 846228 w 1651450"/>
              <a:gd name="connsiteY60" fmla="*/ 962454 h 1576604"/>
              <a:gd name="connsiteX61" fmla="*/ 812108 w 1651450"/>
              <a:gd name="connsiteY61" fmla="*/ 948807 h 1576604"/>
              <a:gd name="connsiteX62" fmla="*/ 723398 w 1651450"/>
              <a:gd name="connsiteY62" fmla="*/ 901040 h 1576604"/>
              <a:gd name="connsiteX63" fmla="*/ 655159 w 1651450"/>
              <a:gd name="connsiteY63" fmla="*/ 846448 h 1576604"/>
              <a:gd name="connsiteX64" fmla="*/ 627864 w 1651450"/>
              <a:gd name="connsiteY64" fmla="*/ 825977 h 1576604"/>
              <a:gd name="connsiteX65" fmla="*/ 600568 w 1651450"/>
              <a:gd name="connsiteY65" fmla="*/ 812329 h 1576604"/>
              <a:gd name="connsiteX66" fmla="*/ 580096 w 1651450"/>
              <a:gd name="connsiteY66" fmla="*/ 778210 h 1576604"/>
              <a:gd name="connsiteX67" fmla="*/ 532329 w 1651450"/>
              <a:gd name="connsiteY67" fmla="*/ 723619 h 1576604"/>
              <a:gd name="connsiteX68" fmla="*/ 518681 w 1651450"/>
              <a:gd name="connsiteY68" fmla="*/ 696323 h 1576604"/>
              <a:gd name="connsiteX69" fmla="*/ 470914 w 1651450"/>
              <a:gd name="connsiteY69" fmla="*/ 634908 h 1576604"/>
              <a:gd name="connsiteX70" fmla="*/ 457267 w 1651450"/>
              <a:gd name="connsiteY70" fmla="*/ 600789 h 1576604"/>
              <a:gd name="connsiteX71" fmla="*/ 443619 w 1651450"/>
              <a:gd name="connsiteY71" fmla="*/ 573493 h 1576604"/>
              <a:gd name="connsiteX72" fmla="*/ 436795 w 1651450"/>
              <a:gd name="connsiteY72" fmla="*/ 553022 h 1576604"/>
              <a:gd name="connsiteX73" fmla="*/ 416323 w 1651450"/>
              <a:gd name="connsiteY73" fmla="*/ 505254 h 1576604"/>
              <a:gd name="connsiteX74" fmla="*/ 409499 w 1651450"/>
              <a:gd name="connsiteY74" fmla="*/ 464311 h 1576604"/>
              <a:gd name="connsiteX75" fmla="*/ 395852 w 1651450"/>
              <a:gd name="connsiteY75" fmla="*/ 443840 h 1576604"/>
              <a:gd name="connsiteX76" fmla="*/ 389028 w 1651450"/>
              <a:gd name="connsiteY76" fmla="*/ 423368 h 1576604"/>
              <a:gd name="connsiteX77" fmla="*/ 361732 w 1651450"/>
              <a:gd name="connsiteY77" fmla="*/ 361953 h 1576604"/>
              <a:gd name="connsiteX78" fmla="*/ 334437 w 1651450"/>
              <a:gd name="connsiteY78" fmla="*/ 300538 h 1576604"/>
              <a:gd name="connsiteX79" fmla="*/ 320789 w 1651450"/>
              <a:gd name="connsiteY79" fmla="*/ 280066 h 1576604"/>
              <a:gd name="connsiteX80" fmla="*/ 300317 w 1651450"/>
              <a:gd name="connsiteY80" fmla="*/ 239123 h 1576604"/>
              <a:gd name="connsiteX81" fmla="*/ 286670 w 1651450"/>
              <a:gd name="connsiteY81" fmla="*/ 191356 h 1576604"/>
              <a:gd name="connsiteX82" fmla="*/ 259374 w 1651450"/>
              <a:gd name="connsiteY82" fmla="*/ 136765 h 1576604"/>
              <a:gd name="connsiteX83" fmla="*/ 245726 w 1651450"/>
              <a:gd name="connsiteY83" fmla="*/ 109469 h 1576604"/>
              <a:gd name="connsiteX84" fmla="*/ 238902 w 1651450"/>
              <a:gd name="connsiteY84" fmla="*/ 88998 h 1576604"/>
              <a:gd name="connsiteX85" fmla="*/ 211607 w 1651450"/>
              <a:gd name="connsiteY85" fmla="*/ 48054 h 1576604"/>
              <a:gd name="connsiteX86" fmla="*/ 204783 w 1651450"/>
              <a:gd name="connsiteY86" fmla="*/ 27583 h 1576604"/>
              <a:gd name="connsiteX87" fmla="*/ 150192 w 1651450"/>
              <a:gd name="connsiteY87" fmla="*/ 287 h 1576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651450" h="1576604">
                <a:moveTo>
                  <a:pt x="150192" y="287"/>
                </a:moveTo>
                <a:cubicBezTo>
                  <a:pt x="135407" y="-1988"/>
                  <a:pt x="127624" y="9858"/>
                  <a:pt x="116073" y="13935"/>
                </a:cubicBezTo>
                <a:cubicBezTo>
                  <a:pt x="88941" y="23511"/>
                  <a:pt x="58126" y="25272"/>
                  <a:pt x="34186" y="41231"/>
                </a:cubicBezTo>
                <a:lnTo>
                  <a:pt x="13714" y="54878"/>
                </a:lnTo>
                <a:cubicBezTo>
                  <a:pt x="9165" y="73075"/>
                  <a:pt x="-919" y="90738"/>
                  <a:pt x="67" y="109469"/>
                </a:cubicBezTo>
                <a:cubicBezTo>
                  <a:pt x="2341" y="152687"/>
                  <a:pt x="3296" y="195995"/>
                  <a:pt x="6890" y="239123"/>
                </a:cubicBezTo>
                <a:cubicBezTo>
                  <a:pt x="7853" y="250681"/>
                  <a:pt x="11198" y="261920"/>
                  <a:pt x="13714" y="273242"/>
                </a:cubicBezTo>
                <a:cubicBezTo>
                  <a:pt x="23714" y="318243"/>
                  <a:pt x="22774" y="297285"/>
                  <a:pt x="34186" y="361953"/>
                </a:cubicBezTo>
                <a:cubicBezTo>
                  <a:pt x="37679" y="381745"/>
                  <a:pt x="39224" y="437643"/>
                  <a:pt x="54658" y="457487"/>
                </a:cubicBezTo>
                <a:cubicBezTo>
                  <a:pt x="107460" y="525376"/>
                  <a:pt x="88039" y="497323"/>
                  <a:pt x="116073" y="539374"/>
                </a:cubicBezTo>
                <a:cubicBezTo>
                  <a:pt x="118347" y="550747"/>
                  <a:pt x="119228" y="562490"/>
                  <a:pt x="122896" y="573493"/>
                </a:cubicBezTo>
                <a:cubicBezTo>
                  <a:pt x="126113" y="583144"/>
                  <a:pt x="133621" y="591045"/>
                  <a:pt x="136544" y="600789"/>
                </a:cubicBezTo>
                <a:cubicBezTo>
                  <a:pt x="140520" y="614041"/>
                  <a:pt x="137180" y="629357"/>
                  <a:pt x="143368" y="641732"/>
                </a:cubicBezTo>
                <a:cubicBezTo>
                  <a:pt x="149123" y="653241"/>
                  <a:pt x="161565" y="659929"/>
                  <a:pt x="170664" y="669028"/>
                </a:cubicBezTo>
                <a:cubicBezTo>
                  <a:pt x="175213" y="687225"/>
                  <a:pt x="174660" y="707535"/>
                  <a:pt x="184311" y="723619"/>
                </a:cubicBezTo>
                <a:cubicBezTo>
                  <a:pt x="191135" y="734992"/>
                  <a:pt x="198432" y="746094"/>
                  <a:pt x="204783" y="757738"/>
                </a:cubicBezTo>
                <a:cubicBezTo>
                  <a:pt x="212090" y="771133"/>
                  <a:pt x="217063" y="785808"/>
                  <a:pt x="225255" y="798681"/>
                </a:cubicBezTo>
                <a:cubicBezTo>
                  <a:pt x="233074" y="810969"/>
                  <a:pt x="243983" y="821022"/>
                  <a:pt x="252550" y="832801"/>
                </a:cubicBezTo>
                <a:cubicBezTo>
                  <a:pt x="262198" y="846066"/>
                  <a:pt x="268248" y="862146"/>
                  <a:pt x="279846" y="873744"/>
                </a:cubicBezTo>
                <a:cubicBezTo>
                  <a:pt x="295768" y="889666"/>
                  <a:pt x="315122" y="902775"/>
                  <a:pt x="327613" y="921511"/>
                </a:cubicBezTo>
                <a:cubicBezTo>
                  <a:pt x="353752" y="960720"/>
                  <a:pt x="335460" y="936181"/>
                  <a:pt x="389028" y="989750"/>
                </a:cubicBezTo>
                <a:cubicBezTo>
                  <a:pt x="395852" y="996574"/>
                  <a:pt x="401779" y="1004432"/>
                  <a:pt x="409499" y="1010222"/>
                </a:cubicBezTo>
                <a:cubicBezTo>
                  <a:pt x="418598" y="1017046"/>
                  <a:pt x="428753" y="1022651"/>
                  <a:pt x="436795" y="1030693"/>
                </a:cubicBezTo>
                <a:cubicBezTo>
                  <a:pt x="444837" y="1038735"/>
                  <a:pt x="449659" y="1049535"/>
                  <a:pt x="457267" y="1057989"/>
                </a:cubicBezTo>
                <a:cubicBezTo>
                  <a:pt x="501746" y="1107410"/>
                  <a:pt x="491691" y="1090335"/>
                  <a:pt x="539153" y="1133051"/>
                </a:cubicBezTo>
                <a:cubicBezTo>
                  <a:pt x="548717" y="1141659"/>
                  <a:pt x="555593" y="1153439"/>
                  <a:pt x="566449" y="1160347"/>
                </a:cubicBezTo>
                <a:cubicBezTo>
                  <a:pt x="581064" y="1169647"/>
                  <a:pt x="599175" y="1172224"/>
                  <a:pt x="614216" y="1180819"/>
                </a:cubicBezTo>
                <a:cubicBezTo>
                  <a:pt x="700007" y="1229842"/>
                  <a:pt x="631594" y="1204808"/>
                  <a:pt x="682455" y="1221762"/>
                </a:cubicBezTo>
                <a:cubicBezTo>
                  <a:pt x="727276" y="1256623"/>
                  <a:pt x="772079" y="1295825"/>
                  <a:pt x="825756" y="1317296"/>
                </a:cubicBezTo>
                <a:cubicBezTo>
                  <a:pt x="848502" y="1326395"/>
                  <a:pt x="872083" y="1333636"/>
                  <a:pt x="893995" y="1344592"/>
                </a:cubicBezTo>
                <a:cubicBezTo>
                  <a:pt x="945312" y="1370250"/>
                  <a:pt x="919976" y="1362071"/>
                  <a:pt x="969058" y="1371887"/>
                </a:cubicBezTo>
                <a:cubicBezTo>
                  <a:pt x="980431" y="1378711"/>
                  <a:pt x="991930" y="1385329"/>
                  <a:pt x="1003177" y="1392359"/>
                </a:cubicBezTo>
                <a:cubicBezTo>
                  <a:pt x="1010132" y="1396706"/>
                  <a:pt x="1016217" y="1402539"/>
                  <a:pt x="1023649" y="1406007"/>
                </a:cubicBezTo>
                <a:cubicBezTo>
                  <a:pt x="1050445" y="1418512"/>
                  <a:pt x="1079087" y="1426902"/>
                  <a:pt x="1105535" y="1440126"/>
                </a:cubicBezTo>
                <a:lnTo>
                  <a:pt x="1187422" y="1481069"/>
                </a:lnTo>
                <a:cubicBezTo>
                  <a:pt x="1201070" y="1487893"/>
                  <a:pt x="1213403" y="1498548"/>
                  <a:pt x="1228365" y="1501541"/>
                </a:cubicBezTo>
                <a:lnTo>
                  <a:pt x="1262484" y="1508365"/>
                </a:lnTo>
                <a:cubicBezTo>
                  <a:pt x="1293502" y="1523874"/>
                  <a:pt x="1289045" y="1522590"/>
                  <a:pt x="1323899" y="1535660"/>
                </a:cubicBezTo>
                <a:cubicBezTo>
                  <a:pt x="1330634" y="1538186"/>
                  <a:pt x="1337759" y="1539650"/>
                  <a:pt x="1344371" y="1542484"/>
                </a:cubicBezTo>
                <a:cubicBezTo>
                  <a:pt x="1366835" y="1552112"/>
                  <a:pt x="1369982" y="1558032"/>
                  <a:pt x="1392138" y="1562956"/>
                </a:cubicBezTo>
                <a:cubicBezTo>
                  <a:pt x="1422768" y="1569763"/>
                  <a:pt x="1464929" y="1573319"/>
                  <a:pt x="1494496" y="1576604"/>
                </a:cubicBezTo>
                <a:cubicBezTo>
                  <a:pt x="1528616" y="1572055"/>
                  <a:pt x="1564396" y="1574412"/>
                  <a:pt x="1596855" y="1562956"/>
                </a:cubicBezTo>
                <a:cubicBezTo>
                  <a:pt x="1606448" y="1559570"/>
                  <a:pt x="1606371" y="1544956"/>
                  <a:pt x="1610502" y="1535660"/>
                </a:cubicBezTo>
                <a:cubicBezTo>
                  <a:pt x="1623165" y="1507168"/>
                  <a:pt x="1627709" y="1490865"/>
                  <a:pt x="1637798" y="1460598"/>
                </a:cubicBezTo>
                <a:cubicBezTo>
                  <a:pt x="1641095" y="1440814"/>
                  <a:pt x="1662011" y="1375021"/>
                  <a:pt x="1644622" y="1344592"/>
                </a:cubicBezTo>
                <a:cubicBezTo>
                  <a:pt x="1640553" y="1337471"/>
                  <a:pt x="1630280" y="1336393"/>
                  <a:pt x="1624150" y="1330944"/>
                </a:cubicBezTo>
                <a:cubicBezTo>
                  <a:pt x="1609724" y="1318121"/>
                  <a:pt x="1599442" y="1300438"/>
                  <a:pt x="1583207" y="1290001"/>
                </a:cubicBezTo>
                <a:lnTo>
                  <a:pt x="1487673" y="1228586"/>
                </a:lnTo>
                <a:cubicBezTo>
                  <a:pt x="1480787" y="1224131"/>
                  <a:pt x="1475158" y="1216927"/>
                  <a:pt x="1467201" y="1214938"/>
                </a:cubicBezTo>
                <a:cubicBezTo>
                  <a:pt x="1449004" y="1210389"/>
                  <a:pt x="1430538" y="1206806"/>
                  <a:pt x="1412610" y="1201290"/>
                </a:cubicBezTo>
                <a:cubicBezTo>
                  <a:pt x="1400902" y="1197688"/>
                  <a:pt x="1390468" y="1190209"/>
                  <a:pt x="1378490" y="1187642"/>
                </a:cubicBezTo>
                <a:cubicBezTo>
                  <a:pt x="1358350" y="1183326"/>
                  <a:pt x="1337547" y="1183093"/>
                  <a:pt x="1317075" y="1180819"/>
                </a:cubicBezTo>
                <a:cubicBezTo>
                  <a:pt x="1280681" y="1171720"/>
                  <a:pt x="1242724" y="1167456"/>
                  <a:pt x="1207893" y="1153523"/>
                </a:cubicBezTo>
                <a:cubicBezTo>
                  <a:pt x="1164009" y="1135969"/>
                  <a:pt x="1164785" y="1136776"/>
                  <a:pt x="1112359" y="1112580"/>
                </a:cubicBezTo>
                <a:cubicBezTo>
                  <a:pt x="1103123" y="1108317"/>
                  <a:pt x="1093994" y="1103803"/>
                  <a:pt x="1085064" y="1098932"/>
                </a:cubicBezTo>
                <a:cubicBezTo>
                  <a:pt x="1016236" y="1061390"/>
                  <a:pt x="1061286" y="1081233"/>
                  <a:pt x="1003177" y="1057989"/>
                </a:cubicBezTo>
                <a:cubicBezTo>
                  <a:pt x="989529" y="1046616"/>
                  <a:pt x="977468" y="1033009"/>
                  <a:pt x="962234" y="1023869"/>
                </a:cubicBezTo>
                <a:cubicBezTo>
                  <a:pt x="954192" y="1019044"/>
                  <a:pt x="943720" y="1020338"/>
                  <a:pt x="934938" y="1017045"/>
                </a:cubicBezTo>
                <a:cubicBezTo>
                  <a:pt x="925413" y="1013473"/>
                  <a:pt x="916535" y="1008338"/>
                  <a:pt x="907643" y="1003398"/>
                </a:cubicBezTo>
                <a:cubicBezTo>
                  <a:pt x="896049" y="996957"/>
                  <a:pt x="884559" y="990283"/>
                  <a:pt x="873523" y="982926"/>
                </a:cubicBezTo>
                <a:cubicBezTo>
                  <a:pt x="864060" y="976617"/>
                  <a:pt x="856170" y="967977"/>
                  <a:pt x="846228" y="962454"/>
                </a:cubicBezTo>
                <a:cubicBezTo>
                  <a:pt x="835520" y="956505"/>
                  <a:pt x="822862" y="954673"/>
                  <a:pt x="812108" y="948807"/>
                </a:cubicBezTo>
                <a:cubicBezTo>
                  <a:pt x="699337" y="887296"/>
                  <a:pt x="846877" y="953958"/>
                  <a:pt x="723398" y="901040"/>
                </a:cubicBezTo>
                <a:cubicBezTo>
                  <a:pt x="637092" y="827062"/>
                  <a:pt x="705717" y="882560"/>
                  <a:pt x="655159" y="846448"/>
                </a:cubicBezTo>
                <a:cubicBezTo>
                  <a:pt x="645904" y="839838"/>
                  <a:pt x="637508" y="832005"/>
                  <a:pt x="627864" y="825977"/>
                </a:cubicBezTo>
                <a:cubicBezTo>
                  <a:pt x="619238" y="820586"/>
                  <a:pt x="609667" y="816878"/>
                  <a:pt x="600568" y="812329"/>
                </a:cubicBezTo>
                <a:cubicBezTo>
                  <a:pt x="593744" y="800956"/>
                  <a:pt x="588239" y="788679"/>
                  <a:pt x="580096" y="778210"/>
                </a:cubicBezTo>
                <a:cubicBezTo>
                  <a:pt x="539703" y="726276"/>
                  <a:pt x="564990" y="775876"/>
                  <a:pt x="532329" y="723619"/>
                </a:cubicBezTo>
                <a:cubicBezTo>
                  <a:pt x="526937" y="714993"/>
                  <a:pt x="524594" y="704601"/>
                  <a:pt x="518681" y="696323"/>
                </a:cubicBezTo>
                <a:cubicBezTo>
                  <a:pt x="471786" y="630668"/>
                  <a:pt x="528762" y="740963"/>
                  <a:pt x="470914" y="634908"/>
                </a:cubicBezTo>
                <a:cubicBezTo>
                  <a:pt x="465049" y="624155"/>
                  <a:pt x="462242" y="611982"/>
                  <a:pt x="457267" y="600789"/>
                </a:cubicBezTo>
                <a:cubicBezTo>
                  <a:pt x="453136" y="591493"/>
                  <a:pt x="447626" y="582843"/>
                  <a:pt x="443619" y="573493"/>
                </a:cubicBezTo>
                <a:cubicBezTo>
                  <a:pt x="440786" y="566882"/>
                  <a:pt x="439466" y="559700"/>
                  <a:pt x="436795" y="553022"/>
                </a:cubicBezTo>
                <a:cubicBezTo>
                  <a:pt x="430361" y="536938"/>
                  <a:pt x="423147" y="521177"/>
                  <a:pt x="416323" y="505254"/>
                </a:cubicBezTo>
                <a:cubicBezTo>
                  <a:pt x="414048" y="491606"/>
                  <a:pt x="413874" y="477437"/>
                  <a:pt x="409499" y="464311"/>
                </a:cubicBezTo>
                <a:cubicBezTo>
                  <a:pt x="406906" y="456531"/>
                  <a:pt x="399520" y="451175"/>
                  <a:pt x="395852" y="443840"/>
                </a:cubicBezTo>
                <a:cubicBezTo>
                  <a:pt x="392635" y="437406"/>
                  <a:pt x="391554" y="430103"/>
                  <a:pt x="389028" y="423368"/>
                </a:cubicBezTo>
                <a:cubicBezTo>
                  <a:pt x="364755" y="358639"/>
                  <a:pt x="386545" y="417780"/>
                  <a:pt x="361732" y="361953"/>
                </a:cubicBezTo>
                <a:cubicBezTo>
                  <a:pt x="347112" y="329059"/>
                  <a:pt x="351231" y="329929"/>
                  <a:pt x="334437" y="300538"/>
                </a:cubicBezTo>
                <a:cubicBezTo>
                  <a:pt x="330368" y="293417"/>
                  <a:pt x="324457" y="287402"/>
                  <a:pt x="320789" y="280066"/>
                </a:cubicBezTo>
                <a:cubicBezTo>
                  <a:pt x="292536" y="223562"/>
                  <a:pt x="339431" y="297794"/>
                  <a:pt x="300317" y="239123"/>
                </a:cubicBezTo>
                <a:cubicBezTo>
                  <a:pt x="297424" y="227551"/>
                  <a:pt x="292105" y="203314"/>
                  <a:pt x="286670" y="191356"/>
                </a:cubicBezTo>
                <a:cubicBezTo>
                  <a:pt x="278251" y="172835"/>
                  <a:pt x="268473" y="154962"/>
                  <a:pt x="259374" y="136765"/>
                </a:cubicBezTo>
                <a:cubicBezTo>
                  <a:pt x="254825" y="127666"/>
                  <a:pt x="248943" y="119120"/>
                  <a:pt x="245726" y="109469"/>
                </a:cubicBezTo>
                <a:cubicBezTo>
                  <a:pt x="243451" y="102645"/>
                  <a:pt x="242395" y="95286"/>
                  <a:pt x="238902" y="88998"/>
                </a:cubicBezTo>
                <a:cubicBezTo>
                  <a:pt x="230936" y="74659"/>
                  <a:pt x="216794" y="63615"/>
                  <a:pt x="211607" y="48054"/>
                </a:cubicBezTo>
                <a:cubicBezTo>
                  <a:pt x="209332" y="41230"/>
                  <a:pt x="210636" y="31764"/>
                  <a:pt x="204783" y="27583"/>
                </a:cubicBezTo>
                <a:cubicBezTo>
                  <a:pt x="193077" y="19221"/>
                  <a:pt x="164977" y="2562"/>
                  <a:pt x="150192" y="28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Freeform: Shape 39">
            <a:hlinkClick r:id="rId25" action="ppaction://hlinksldjump"/>
            <a:extLst>
              <a:ext uri="{FF2B5EF4-FFF2-40B4-BE49-F238E27FC236}">
                <a16:creationId xmlns:a16="http://schemas.microsoft.com/office/drawing/2014/main" id="{E5A405FC-AE49-4C18-BA4A-0BD655767920}"/>
              </a:ext>
            </a:extLst>
          </p:cNvPr>
          <p:cNvSpPr/>
          <p:nvPr/>
        </p:nvSpPr>
        <p:spPr>
          <a:xfrm>
            <a:off x="7342361" y="1718051"/>
            <a:ext cx="1200150" cy="2685844"/>
          </a:xfrm>
          <a:custGeom>
            <a:avLst/>
            <a:gdLst>
              <a:gd name="connsiteX0" fmla="*/ 95250 w 1200150"/>
              <a:gd name="connsiteY0" fmla="*/ 0 h 2685844"/>
              <a:gd name="connsiteX1" fmla="*/ 28575 w 1200150"/>
              <a:gd name="connsiteY1" fmla="*/ 76200 h 2685844"/>
              <a:gd name="connsiteX2" fmla="*/ 9525 w 1200150"/>
              <a:gd name="connsiteY2" fmla="*/ 152400 h 2685844"/>
              <a:gd name="connsiteX3" fmla="*/ 0 w 1200150"/>
              <a:gd name="connsiteY3" fmla="*/ 180975 h 2685844"/>
              <a:gd name="connsiteX4" fmla="*/ 9525 w 1200150"/>
              <a:gd name="connsiteY4" fmla="*/ 266700 h 2685844"/>
              <a:gd name="connsiteX5" fmla="*/ 114300 w 1200150"/>
              <a:gd name="connsiteY5" fmla="*/ 333375 h 2685844"/>
              <a:gd name="connsiteX6" fmla="*/ 190500 w 1200150"/>
              <a:gd name="connsiteY6" fmla="*/ 390525 h 2685844"/>
              <a:gd name="connsiteX7" fmla="*/ 238125 w 1200150"/>
              <a:gd name="connsiteY7" fmla="*/ 419100 h 2685844"/>
              <a:gd name="connsiteX8" fmla="*/ 266700 w 1200150"/>
              <a:gd name="connsiteY8" fmla="*/ 457200 h 2685844"/>
              <a:gd name="connsiteX9" fmla="*/ 314325 w 1200150"/>
              <a:gd name="connsiteY9" fmla="*/ 514350 h 2685844"/>
              <a:gd name="connsiteX10" fmla="*/ 342900 w 1200150"/>
              <a:gd name="connsiteY10" fmla="*/ 542925 h 2685844"/>
              <a:gd name="connsiteX11" fmla="*/ 428625 w 1200150"/>
              <a:gd name="connsiteY11" fmla="*/ 609600 h 2685844"/>
              <a:gd name="connsiteX12" fmla="*/ 457200 w 1200150"/>
              <a:gd name="connsiteY12" fmla="*/ 638175 h 2685844"/>
              <a:gd name="connsiteX13" fmla="*/ 485775 w 1200150"/>
              <a:gd name="connsiteY13" fmla="*/ 657225 h 2685844"/>
              <a:gd name="connsiteX14" fmla="*/ 533400 w 1200150"/>
              <a:gd name="connsiteY14" fmla="*/ 714375 h 2685844"/>
              <a:gd name="connsiteX15" fmla="*/ 609600 w 1200150"/>
              <a:gd name="connsiteY15" fmla="*/ 800100 h 2685844"/>
              <a:gd name="connsiteX16" fmla="*/ 628650 w 1200150"/>
              <a:gd name="connsiteY16" fmla="*/ 838200 h 2685844"/>
              <a:gd name="connsiteX17" fmla="*/ 638175 w 1200150"/>
              <a:gd name="connsiteY17" fmla="*/ 866775 h 2685844"/>
              <a:gd name="connsiteX18" fmla="*/ 666750 w 1200150"/>
              <a:gd name="connsiteY18" fmla="*/ 904875 h 2685844"/>
              <a:gd name="connsiteX19" fmla="*/ 704850 w 1200150"/>
              <a:gd name="connsiteY19" fmla="*/ 971550 h 2685844"/>
              <a:gd name="connsiteX20" fmla="*/ 723900 w 1200150"/>
              <a:gd name="connsiteY20" fmla="*/ 1028700 h 2685844"/>
              <a:gd name="connsiteX21" fmla="*/ 742950 w 1200150"/>
              <a:gd name="connsiteY21" fmla="*/ 1066800 h 2685844"/>
              <a:gd name="connsiteX22" fmla="*/ 762000 w 1200150"/>
              <a:gd name="connsiteY22" fmla="*/ 1171575 h 2685844"/>
              <a:gd name="connsiteX23" fmla="*/ 800100 w 1200150"/>
              <a:gd name="connsiteY23" fmla="*/ 1257300 h 2685844"/>
              <a:gd name="connsiteX24" fmla="*/ 809625 w 1200150"/>
              <a:gd name="connsiteY24" fmla="*/ 1295400 h 2685844"/>
              <a:gd name="connsiteX25" fmla="*/ 838200 w 1200150"/>
              <a:gd name="connsiteY25" fmla="*/ 1352550 h 2685844"/>
              <a:gd name="connsiteX26" fmla="*/ 847725 w 1200150"/>
              <a:gd name="connsiteY26" fmla="*/ 1400175 h 2685844"/>
              <a:gd name="connsiteX27" fmla="*/ 866775 w 1200150"/>
              <a:gd name="connsiteY27" fmla="*/ 1457325 h 2685844"/>
              <a:gd name="connsiteX28" fmla="*/ 876300 w 1200150"/>
              <a:gd name="connsiteY28" fmla="*/ 1485900 h 2685844"/>
              <a:gd name="connsiteX29" fmla="*/ 895350 w 1200150"/>
              <a:gd name="connsiteY29" fmla="*/ 1600200 h 2685844"/>
              <a:gd name="connsiteX30" fmla="*/ 904875 w 1200150"/>
              <a:gd name="connsiteY30" fmla="*/ 1628775 h 2685844"/>
              <a:gd name="connsiteX31" fmla="*/ 923925 w 1200150"/>
              <a:gd name="connsiteY31" fmla="*/ 1714500 h 2685844"/>
              <a:gd name="connsiteX32" fmla="*/ 914400 w 1200150"/>
              <a:gd name="connsiteY32" fmla="*/ 1914525 h 2685844"/>
              <a:gd name="connsiteX33" fmla="*/ 904875 w 1200150"/>
              <a:gd name="connsiteY33" fmla="*/ 1952625 h 2685844"/>
              <a:gd name="connsiteX34" fmla="*/ 866775 w 1200150"/>
              <a:gd name="connsiteY34" fmla="*/ 2047875 h 2685844"/>
              <a:gd name="connsiteX35" fmla="*/ 819150 w 1200150"/>
              <a:gd name="connsiteY35" fmla="*/ 2143125 h 2685844"/>
              <a:gd name="connsiteX36" fmla="*/ 790575 w 1200150"/>
              <a:gd name="connsiteY36" fmla="*/ 2181225 h 2685844"/>
              <a:gd name="connsiteX37" fmla="*/ 733425 w 1200150"/>
              <a:gd name="connsiteY37" fmla="*/ 2333625 h 2685844"/>
              <a:gd name="connsiteX38" fmla="*/ 714375 w 1200150"/>
              <a:gd name="connsiteY38" fmla="*/ 2409825 h 2685844"/>
              <a:gd name="connsiteX39" fmla="*/ 685800 w 1200150"/>
              <a:gd name="connsiteY39" fmla="*/ 2457450 h 2685844"/>
              <a:gd name="connsiteX40" fmla="*/ 676275 w 1200150"/>
              <a:gd name="connsiteY40" fmla="*/ 2486025 h 2685844"/>
              <a:gd name="connsiteX41" fmla="*/ 657225 w 1200150"/>
              <a:gd name="connsiteY41" fmla="*/ 2524125 h 2685844"/>
              <a:gd name="connsiteX42" fmla="*/ 638175 w 1200150"/>
              <a:gd name="connsiteY42" fmla="*/ 2571750 h 2685844"/>
              <a:gd name="connsiteX43" fmla="*/ 647700 w 1200150"/>
              <a:gd name="connsiteY43" fmla="*/ 2609850 h 2685844"/>
              <a:gd name="connsiteX44" fmla="*/ 685800 w 1200150"/>
              <a:gd name="connsiteY44" fmla="*/ 2619375 h 2685844"/>
              <a:gd name="connsiteX45" fmla="*/ 723900 w 1200150"/>
              <a:gd name="connsiteY45" fmla="*/ 2638425 h 2685844"/>
              <a:gd name="connsiteX46" fmla="*/ 800100 w 1200150"/>
              <a:gd name="connsiteY46" fmla="*/ 2657475 h 2685844"/>
              <a:gd name="connsiteX47" fmla="*/ 904875 w 1200150"/>
              <a:gd name="connsiteY47" fmla="*/ 2667000 h 2685844"/>
              <a:gd name="connsiteX48" fmla="*/ 952500 w 1200150"/>
              <a:gd name="connsiteY48" fmla="*/ 2562225 h 2685844"/>
              <a:gd name="connsiteX49" fmla="*/ 971550 w 1200150"/>
              <a:gd name="connsiteY49" fmla="*/ 2533650 h 2685844"/>
              <a:gd name="connsiteX50" fmla="*/ 990600 w 1200150"/>
              <a:gd name="connsiteY50" fmla="*/ 2476500 h 2685844"/>
              <a:gd name="connsiteX51" fmla="*/ 1000125 w 1200150"/>
              <a:gd name="connsiteY51" fmla="*/ 2438400 h 2685844"/>
              <a:gd name="connsiteX52" fmla="*/ 1019175 w 1200150"/>
              <a:gd name="connsiteY52" fmla="*/ 2409825 h 2685844"/>
              <a:gd name="connsiteX53" fmla="*/ 1038225 w 1200150"/>
              <a:gd name="connsiteY53" fmla="*/ 2352675 h 2685844"/>
              <a:gd name="connsiteX54" fmla="*/ 1057275 w 1200150"/>
              <a:gd name="connsiteY54" fmla="*/ 2286000 h 2685844"/>
              <a:gd name="connsiteX55" fmla="*/ 1076325 w 1200150"/>
              <a:gd name="connsiteY55" fmla="*/ 2257425 h 2685844"/>
              <a:gd name="connsiteX56" fmla="*/ 1095375 w 1200150"/>
              <a:gd name="connsiteY56" fmla="*/ 2143125 h 2685844"/>
              <a:gd name="connsiteX57" fmla="*/ 1104900 w 1200150"/>
              <a:gd name="connsiteY57" fmla="*/ 2095500 h 2685844"/>
              <a:gd name="connsiteX58" fmla="*/ 1123950 w 1200150"/>
              <a:gd name="connsiteY58" fmla="*/ 2057400 h 2685844"/>
              <a:gd name="connsiteX59" fmla="*/ 1143000 w 1200150"/>
              <a:gd name="connsiteY59" fmla="*/ 1981200 h 2685844"/>
              <a:gd name="connsiteX60" fmla="*/ 1171575 w 1200150"/>
              <a:gd name="connsiteY60" fmla="*/ 1905000 h 2685844"/>
              <a:gd name="connsiteX61" fmla="*/ 1181100 w 1200150"/>
              <a:gd name="connsiteY61" fmla="*/ 1781175 h 2685844"/>
              <a:gd name="connsiteX62" fmla="*/ 1200150 w 1200150"/>
              <a:gd name="connsiteY62" fmla="*/ 1724025 h 2685844"/>
              <a:gd name="connsiteX63" fmla="*/ 1190625 w 1200150"/>
              <a:gd name="connsiteY63" fmla="*/ 1600200 h 2685844"/>
              <a:gd name="connsiteX64" fmla="*/ 1181100 w 1200150"/>
              <a:gd name="connsiteY64" fmla="*/ 1562100 h 2685844"/>
              <a:gd name="connsiteX65" fmla="*/ 1171575 w 1200150"/>
              <a:gd name="connsiteY65" fmla="*/ 1504950 h 2685844"/>
              <a:gd name="connsiteX66" fmla="*/ 1162050 w 1200150"/>
              <a:gd name="connsiteY66" fmla="*/ 1457325 h 2685844"/>
              <a:gd name="connsiteX67" fmla="*/ 1143000 w 1200150"/>
              <a:gd name="connsiteY67" fmla="*/ 1323975 h 2685844"/>
              <a:gd name="connsiteX68" fmla="*/ 1104900 w 1200150"/>
              <a:gd name="connsiteY68" fmla="*/ 1181100 h 2685844"/>
              <a:gd name="connsiteX69" fmla="*/ 1085850 w 1200150"/>
              <a:gd name="connsiteY69" fmla="*/ 1009650 h 2685844"/>
              <a:gd name="connsiteX70" fmla="*/ 1076325 w 1200150"/>
              <a:gd name="connsiteY70" fmla="*/ 952500 h 2685844"/>
              <a:gd name="connsiteX71" fmla="*/ 1047750 w 1200150"/>
              <a:gd name="connsiteY71" fmla="*/ 885825 h 2685844"/>
              <a:gd name="connsiteX72" fmla="*/ 1038225 w 1200150"/>
              <a:gd name="connsiteY72" fmla="*/ 847725 h 2685844"/>
              <a:gd name="connsiteX73" fmla="*/ 1000125 w 1200150"/>
              <a:gd name="connsiteY73" fmla="*/ 790575 h 2685844"/>
              <a:gd name="connsiteX74" fmla="*/ 914400 w 1200150"/>
              <a:gd name="connsiteY74" fmla="*/ 647700 h 2685844"/>
              <a:gd name="connsiteX75" fmla="*/ 847725 w 1200150"/>
              <a:gd name="connsiteY75" fmla="*/ 590550 h 2685844"/>
              <a:gd name="connsiteX76" fmla="*/ 828675 w 1200150"/>
              <a:gd name="connsiteY76" fmla="*/ 561975 h 2685844"/>
              <a:gd name="connsiteX77" fmla="*/ 771525 w 1200150"/>
              <a:gd name="connsiteY77" fmla="*/ 504825 h 2685844"/>
              <a:gd name="connsiteX78" fmla="*/ 742950 w 1200150"/>
              <a:gd name="connsiteY78" fmla="*/ 466725 h 2685844"/>
              <a:gd name="connsiteX79" fmla="*/ 714375 w 1200150"/>
              <a:gd name="connsiteY79" fmla="*/ 438150 h 2685844"/>
              <a:gd name="connsiteX80" fmla="*/ 685800 w 1200150"/>
              <a:gd name="connsiteY80" fmla="*/ 390525 h 2685844"/>
              <a:gd name="connsiteX81" fmla="*/ 647700 w 1200150"/>
              <a:gd name="connsiteY81" fmla="*/ 361950 h 2685844"/>
              <a:gd name="connsiteX82" fmla="*/ 609600 w 1200150"/>
              <a:gd name="connsiteY82" fmla="*/ 314325 h 2685844"/>
              <a:gd name="connsiteX83" fmla="*/ 581025 w 1200150"/>
              <a:gd name="connsiteY83" fmla="*/ 295275 h 2685844"/>
              <a:gd name="connsiteX84" fmla="*/ 476250 w 1200150"/>
              <a:gd name="connsiteY84" fmla="*/ 171450 h 2685844"/>
              <a:gd name="connsiteX85" fmla="*/ 447675 w 1200150"/>
              <a:gd name="connsiteY85" fmla="*/ 152400 h 2685844"/>
              <a:gd name="connsiteX86" fmla="*/ 342900 w 1200150"/>
              <a:gd name="connsiteY86" fmla="*/ 85725 h 2685844"/>
              <a:gd name="connsiteX87" fmla="*/ 266700 w 1200150"/>
              <a:gd name="connsiteY87" fmla="*/ 47625 h 2685844"/>
              <a:gd name="connsiteX88" fmla="*/ 219075 w 1200150"/>
              <a:gd name="connsiteY88" fmla="*/ 38100 h 2685844"/>
              <a:gd name="connsiteX89" fmla="*/ 180975 w 1200150"/>
              <a:gd name="connsiteY89" fmla="*/ 28575 h 2685844"/>
              <a:gd name="connsiteX90" fmla="*/ 104775 w 1200150"/>
              <a:gd name="connsiteY90" fmla="*/ 19050 h 2685844"/>
              <a:gd name="connsiteX91" fmla="*/ 19050 w 1200150"/>
              <a:gd name="connsiteY91" fmla="*/ 9525 h 2685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200150" h="2685844">
                <a:moveTo>
                  <a:pt x="95250" y="0"/>
                </a:moveTo>
                <a:cubicBezTo>
                  <a:pt x="70422" y="24828"/>
                  <a:pt x="44327" y="44697"/>
                  <a:pt x="28575" y="76200"/>
                </a:cubicBezTo>
                <a:cubicBezTo>
                  <a:pt x="17689" y="97973"/>
                  <a:pt x="14959" y="130663"/>
                  <a:pt x="9525" y="152400"/>
                </a:cubicBezTo>
                <a:cubicBezTo>
                  <a:pt x="7090" y="162140"/>
                  <a:pt x="3175" y="171450"/>
                  <a:pt x="0" y="180975"/>
                </a:cubicBezTo>
                <a:cubicBezTo>
                  <a:pt x="3175" y="209550"/>
                  <a:pt x="-5267" y="242046"/>
                  <a:pt x="9525" y="266700"/>
                </a:cubicBezTo>
                <a:cubicBezTo>
                  <a:pt x="35848" y="310571"/>
                  <a:pt x="73917" y="319914"/>
                  <a:pt x="114300" y="333375"/>
                </a:cubicBezTo>
                <a:cubicBezTo>
                  <a:pt x="139700" y="352425"/>
                  <a:pt x="164395" y="372453"/>
                  <a:pt x="190500" y="390525"/>
                </a:cubicBezTo>
                <a:cubicBezTo>
                  <a:pt x="205721" y="401063"/>
                  <a:pt x="224192" y="406909"/>
                  <a:pt x="238125" y="419100"/>
                </a:cubicBezTo>
                <a:cubicBezTo>
                  <a:pt x="250072" y="429554"/>
                  <a:pt x="257175" y="444500"/>
                  <a:pt x="266700" y="457200"/>
                </a:cubicBezTo>
                <a:cubicBezTo>
                  <a:pt x="282704" y="505212"/>
                  <a:pt x="265886" y="472831"/>
                  <a:pt x="314325" y="514350"/>
                </a:cubicBezTo>
                <a:cubicBezTo>
                  <a:pt x="324552" y="523116"/>
                  <a:pt x="332552" y="534301"/>
                  <a:pt x="342900" y="542925"/>
                </a:cubicBezTo>
                <a:cubicBezTo>
                  <a:pt x="370710" y="566100"/>
                  <a:pt x="403027" y="584002"/>
                  <a:pt x="428625" y="609600"/>
                </a:cubicBezTo>
                <a:cubicBezTo>
                  <a:pt x="438150" y="619125"/>
                  <a:pt x="446852" y="629551"/>
                  <a:pt x="457200" y="638175"/>
                </a:cubicBezTo>
                <a:cubicBezTo>
                  <a:pt x="465994" y="645504"/>
                  <a:pt x="477680" y="649130"/>
                  <a:pt x="485775" y="657225"/>
                </a:cubicBezTo>
                <a:cubicBezTo>
                  <a:pt x="503310" y="674760"/>
                  <a:pt x="516644" y="696095"/>
                  <a:pt x="533400" y="714375"/>
                </a:cubicBezTo>
                <a:cubicBezTo>
                  <a:pt x="577299" y="762264"/>
                  <a:pt x="584676" y="756484"/>
                  <a:pt x="609600" y="800100"/>
                </a:cubicBezTo>
                <a:cubicBezTo>
                  <a:pt x="616645" y="812428"/>
                  <a:pt x="623057" y="825149"/>
                  <a:pt x="628650" y="838200"/>
                </a:cubicBezTo>
                <a:cubicBezTo>
                  <a:pt x="632605" y="847428"/>
                  <a:pt x="633194" y="858058"/>
                  <a:pt x="638175" y="866775"/>
                </a:cubicBezTo>
                <a:cubicBezTo>
                  <a:pt x="646051" y="880558"/>
                  <a:pt x="657225" y="892175"/>
                  <a:pt x="666750" y="904875"/>
                </a:cubicBezTo>
                <a:cubicBezTo>
                  <a:pt x="695883" y="992275"/>
                  <a:pt x="647185" y="856220"/>
                  <a:pt x="704850" y="971550"/>
                </a:cubicBezTo>
                <a:cubicBezTo>
                  <a:pt x="713830" y="989511"/>
                  <a:pt x="714920" y="1010739"/>
                  <a:pt x="723900" y="1028700"/>
                </a:cubicBezTo>
                <a:cubicBezTo>
                  <a:pt x="730250" y="1041400"/>
                  <a:pt x="737964" y="1053505"/>
                  <a:pt x="742950" y="1066800"/>
                </a:cubicBezTo>
                <a:cubicBezTo>
                  <a:pt x="757875" y="1106601"/>
                  <a:pt x="750700" y="1126377"/>
                  <a:pt x="762000" y="1171575"/>
                </a:cubicBezTo>
                <a:cubicBezTo>
                  <a:pt x="775033" y="1223707"/>
                  <a:pt x="782780" y="1211113"/>
                  <a:pt x="800100" y="1257300"/>
                </a:cubicBezTo>
                <a:cubicBezTo>
                  <a:pt x="804697" y="1269557"/>
                  <a:pt x="804468" y="1283368"/>
                  <a:pt x="809625" y="1295400"/>
                </a:cubicBezTo>
                <a:cubicBezTo>
                  <a:pt x="837561" y="1360585"/>
                  <a:pt x="822146" y="1288333"/>
                  <a:pt x="838200" y="1352550"/>
                </a:cubicBezTo>
                <a:cubicBezTo>
                  <a:pt x="842127" y="1368256"/>
                  <a:pt x="843465" y="1384556"/>
                  <a:pt x="847725" y="1400175"/>
                </a:cubicBezTo>
                <a:cubicBezTo>
                  <a:pt x="853009" y="1419548"/>
                  <a:pt x="860425" y="1438275"/>
                  <a:pt x="866775" y="1457325"/>
                </a:cubicBezTo>
                <a:cubicBezTo>
                  <a:pt x="869950" y="1466850"/>
                  <a:pt x="874649" y="1475996"/>
                  <a:pt x="876300" y="1485900"/>
                </a:cubicBezTo>
                <a:cubicBezTo>
                  <a:pt x="882650" y="1524000"/>
                  <a:pt x="883136" y="1563557"/>
                  <a:pt x="895350" y="1600200"/>
                </a:cubicBezTo>
                <a:cubicBezTo>
                  <a:pt x="898525" y="1609725"/>
                  <a:pt x="902117" y="1619121"/>
                  <a:pt x="904875" y="1628775"/>
                </a:cubicBezTo>
                <a:cubicBezTo>
                  <a:pt x="913843" y="1660162"/>
                  <a:pt x="917378" y="1681764"/>
                  <a:pt x="923925" y="1714500"/>
                </a:cubicBezTo>
                <a:cubicBezTo>
                  <a:pt x="920750" y="1781175"/>
                  <a:pt x="919723" y="1847987"/>
                  <a:pt x="914400" y="1914525"/>
                </a:cubicBezTo>
                <a:cubicBezTo>
                  <a:pt x="913356" y="1927574"/>
                  <a:pt x="908637" y="1940086"/>
                  <a:pt x="904875" y="1952625"/>
                </a:cubicBezTo>
                <a:cubicBezTo>
                  <a:pt x="879430" y="2037441"/>
                  <a:pt x="896152" y="1981776"/>
                  <a:pt x="866775" y="2047875"/>
                </a:cubicBezTo>
                <a:cubicBezTo>
                  <a:pt x="839877" y="2108395"/>
                  <a:pt x="857574" y="2085489"/>
                  <a:pt x="819150" y="2143125"/>
                </a:cubicBezTo>
                <a:cubicBezTo>
                  <a:pt x="810344" y="2156334"/>
                  <a:pt x="797675" y="2167026"/>
                  <a:pt x="790575" y="2181225"/>
                </a:cubicBezTo>
                <a:cubicBezTo>
                  <a:pt x="781835" y="2198706"/>
                  <a:pt x="741669" y="2300650"/>
                  <a:pt x="733425" y="2333625"/>
                </a:cubicBezTo>
                <a:cubicBezTo>
                  <a:pt x="727075" y="2359025"/>
                  <a:pt x="727845" y="2387374"/>
                  <a:pt x="714375" y="2409825"/>
                </a:cubicBezTo>
                <a:cubicBezTo>
                  <a:pt x="704850" y="2425700"/>
                  <a:pt x="694079" y="2440891"/>
                  <a:pt x="685800" y="2457450"/>
                </a:cubicBezTo>
                <a:cubicBezTo>
                  <a:pt x="681310" y="2466430"/>
                  <a:pt x="680230" y="2476797"/>
                  <a:pt x="676275" y="2486025"/>
                </a:cubicBezTo>
                <a:cubicBezTo>
                  <a:pt x="670682" y="2499076"/>
                  <a:pt x="662992" y="2511150"/>
                  <a:pt x="657225" y="2524125"/>
                </a:cubicBezTo>
                <a:cubicBezTo>
                  <a:pt x="650281" y="2539749"/>
                  <a:pt x="644525" y="2555875"/>
                  <a:pt x="638175" y="2571750"/>
                </a:cubicBezTo>
                <a:cubicBezTo>
                  <a:pt x="641350" y="2584450"/>
                  <a:pt x="638443" y="2600593"/>
                  <a:pt x="647700" y="2609850"/>
                </a:cubicBezTo>
                <a:cubicBezTo>
                  <a:pt x="656957" y="2619107"/>
                  <a:pt x="673543" y="2614778"/>
                  <a:pt x="685800" y="2619375"/>
                </a:cubicBezTo>
                <a:cubicBezTo>
                  <a:pt x="699095" y="2624361"/>
                  <a:pt x="710849" y="2632832"/>
                  <a:pt x="723900" y="2638425"/>
                </a:cubicBezTo>
                <a:cubicBezTo>
                  <a:pt x="749528" y="2649408"/>
                  <a:pt x="772147" y="2651884"/>
                  <a:pt x="800100" y="2657475"/>
                </a:cubicBezTo>
                <a:cubicBezTo>
                  <a:pt x="832698" y="2679207"/>
                  <a:pt x="855945" y="2703698"/>
                  <a:pt x="904875" y="2667000"/>
                </a:cubicBezTo>
                <a:cubicBezTo>
                  <a:pt x="946748" y="2635596"/>
                  <a:pt x="934248" y="2598728"/>
                  <a:pt x="952500" y="2562225"/>
                </a:cubicBezTo>
                <a:cubicBezTo>
                  <a:pt x="957620" y="2551986"/>
                  <a:pt x="966901" y="2544111"/>
                  <a:pt x="971550" y="2533650"/>
                </a:cubicBezTo>
                <a:cubicBezTo>
                  <a:pt x="979705" y="2515300"/>
                  <a:pt x="985730" y="2495981"/>
                  <a:pt x="990600" y="2476500"/>
                </a:cubicBezTo>
                <a:cubicBezTo>
                  <a:pt x="993775" y="2463800"/>
                  <a:pt x="994968" y="2450432"/>
                  <a:pt x="1000125" y="2438400"/>
                </a:cubicBezTo>
                <a:cubicBezTo>
                  <a:pt x="1004634" y="2427878"/>
                  <a:pt x="1014526" y="2420286"/>
                  <a:pt x="1019175" y="2409825"/>
                </a:cubicBezTo>
                <a:cubicBezTo>
                  <a:pt x="1027330" y="2391475"/>
                  <a:pt x="1033355" y="2372156"/>
                  <a:pt x="1038225" y="2352675"/>
                </a:cubicBezTo>
                <a:cubicBezTo>
                  <a:pt x="1041277" y="2340468"/>
                  <a:pt x="1050443" y="2299665"/>
                  <a:pt x="1057275" y="2286000"/>
                </a:cubicBezTo>
                <a:cubicBezTo>
                  <a:pt x="1062395" y="2275761"/>
                  <a:pt x="1069975" y="2266950"/>
                  <a:pt x="1076325" y="2257425"/>
                </a:cubicBezTo>
                <a:cubicBezTo>
                  <a:pt x="1082675" y="2219325"/>
                  <a:pt x="1087800" y="2181000"/>
                  <a:pt x="1095375" y="2143125"/>
                </a:cubicBezTo>
                <a:cubicBezTo>
                  <a:pt x="1098550" y="2127250"/>
                  <a:pt x="1099780" y="2110859"/>
                  <a:pt x="1104900" y="2095500"/>
                </a:cubicBezTo>
                <a:cubicBezTo>
                  <a:pt x="1109390" y="2082030"/>
                  <a:pt x="1118357" y="2070451"/>
                  <a:pt x="1123950" y="2057400"/>
                </a:cubicBezTo>
                <a:cubicBezTo>
                  <a:pt x="1145335" y="2007502"/>
                  <a:pt x="1120637" y="2048288"/>
                  <a:pt x="1143000" y="1981200"/>
                </a:cubicBezTo>
                <a:cubicBezTo>
                  <a:pt x="1192809" y="1831774"/>
                  <a:pt x="1135645" y="2048718"/>
                  <a:pt x="1171575" y="1905000"/>
                </a:cubicBezTo>
                <a:cubicBezTo>
                  <a:pt x="1174750" y="1863725"/>
                  <a:pt x="1174644" y="1822065"/>
                  <a:pt x="1181100" y="1781175"/>
                </a:cubicBezTo>
                <a:cubicBezTo>
                  <a:pt x="1184232" y="1761340"/>
                  <a:pt x="1200150" y="1724025"/>
                  <a:pt x="1200150" y="1724025"/>
                </a:cubicBezTo>
                <a:cubicBezTo>
                  <a:pt x="1196975" y="1682750"/>
                  <a:pt x="1195462" y="1641313"/>
                  <a:pt x="1190625" y="1600200"/>
                </a:cubicBezTo>
                <a:cubicBezTo>
                  <a:pt x="1189095" y="1587199"/>
                  <a:pt x="1183667" y="1574937"/>
                  <a:pt x="1181100" y="1562100"/>
                </a:cubicBezTo>
                <a:cubicBezTo>
                  <a:pt x="1177312" y="1543162"/>
                  <a:pt x="1175030" y="1523951"/>
                  <a:pt x="1171575" y="1504950"/>
                </a:cubicBezTo>
                <a:cubicBezTo>
                  <a:pt x="1168679" y="1489022"/>
                  <a:pt x="1164512" y="1473326"/>
                  <a:pt x="1162050" y="1457325"/>
                </a:cubicBezTo>
                <a:cubicBezTo>
                  <a:pt x="1153615" y="1402495"/>
                  <a:pt x="1154104" y="1375793"/>
                  <a:pt x="1143000" y="1323975"/>
                </a:cubicBezTo>
                <a:cubicBezTo>
                  <a:pt x="1132433" y="1274663"/>
                  <a:pt x="1118704" y="1229415"/>
                  <a:pt x="1104900" y="1181100"/>
                </a:cubicBezTo>
                <a:cubicBezTo>
                  <a:pt x="1095856" y="1081620"/>
                  <a:pt x="1098725" y="1093338"/>
                  <a:pt x="1085850" y="1009650"/>
                </a:cubicBezTo>
                <a:cubicBezTo>
                  <a:pt x="1082913" y="990562"/>
                  <a:pt x="1080515" y="971353"/>
                  <a:pt x="1076325" y="952500"/>
                </a:cubicBezTo>
                <a:cubicBezTo>
                  <a:pt x="1067724" y="913795"/>
                  <a:pt x="1063633" y="928181"/>
                  <a:pt x="1047750" y="885825"/>
                </a:cubicBezTo>
                <a:cubicBezTo>
                  <a:pt x="1043153" y="873568"/>
                  <a:pt x="1044079" y="859434"/>
                  <a:pt x="1038225" y="847725"/>
                </a:cubicBezTo>
                <a:cubicBezTo>
                  <a:pt x="1027986" y="827247"/>
                  <a:pt x="1010364" y="811053"/>
                  <a:pt x="1000125" y="790575"/>
                </a:cubicBezTo>
                <a:cubicBezTo>
                  <a:pt x="975270" y="740865"/>
                  <a:pt x="950849" y="690224"/>
                  <a:pt x="914400" y="647700"/>
                </a:cubicBezTo>
                <a:cubicBezTo>
                  <a:pt x="852191" y="575122"/>
                  <a:pt x="923011" y="665836"/>
                  <a:pt x="847725" y="590550"/>
                </a:cubicBezTo>
                <a:cubicBezTo>
                  <a:pt x="839630" y="582455"/>
                  <a:pt x="836280" y="570531"/>
                  <a:pt x="828675" y="561975"/>
                </a:cubicBezTo>
                <a:cubicBezTo>
                  <a:pt x="810777" y="541839"/>
                  <a:pt x="787689" y="526378"/>
                  <a:pt x="771525" y="504825"/>
                </a:cubicBezTo>
                <a:cubicBezTo>
                  <a:pt x="762000" y="492125"/>
                  <a:pt x="753281" y="478778"/>
                  <a:pt x="742950" y="466725"/>
                </a:cubicBezTo>
                <a:cubicBezTo>
                  <a:pt x="734184" y="456498"/>
                  <a:pt x="722457" y="448926"/>
                  <a:pt x="714375" y="438150"/>
                </a:cubicBezTo>
                <a:cubicBezTo>
                  <a:pt x="703267" y="423339"/>
                  <a:pt x="697991" y="404458"/>
                  <a:pt x="685800" y="390525"/>
                </a:cubicBezTo>
                <a:cubicBezTo>
                  <a:pt x="675346" y="378578"/>
                  <a:pt x="658925" y="373175"/>
                  <a:pt x="647700" y="361950"/>
                </a:cubicBezTo>
                <a:cubicBezTo>
                  <a:pt x="633325" y="347575"/>
                  <a:pt x="623975" y="328700"/>
                  <a:pt x="609600" y="314325"/>
                </a:cubicBezTo>
                <a:cubicBezTo>
                  <a:pt x="601505" y="306230"/>
                  <a:pt x="588726" y="303746"/>
                  <a:pt x="581025" y="295275"/>
                </a:cubicBezTo>
                <a:cubicBezTo>
                  <a:pt x="519426" y="227516"/>
                  <a:pt x="531959" y="219200"/>
                  <a:pt x="476250" y="171450"/>
                </a:cubicBezTo>
                <a:cubicBezTo>
                  <a:pt x="467558" y="164000"/>
                  <a:pt x="456990" y="159054"/>
                  <a:pt x="447675" y="152400"/>
                </a:cubicBezTo>
                <a:cubicBezTo>
                  <a:pt x="388040" y="109804"/>
                  <a:pt x="425062" y="129545"/>
                  <a:pt x="342900" y="85725"/>
                </a:cubicBezTo>
                <a:cubicBezTo>
                  <a:pt x="317843" y="72361"/>
                  <a:pt x="294547" y="53194"/>
                  <a:pt x="266700" y="47625"/>
                </a:cubicBezTo>
                <a:cubicBezTo>
                  <a:pt x="250825" y="44450"/>
                  <a:pt x="234879" y="41612"/>
                  <a:pt x="219075" y="38100"/>
                </a:cubicBezTo>
                <a:cubicBezTo>
                  <a:pt x="206296" y="35260"/>
                  <a:pt x="193888" y="30727"/>
                  <a:pt x="180975" y="28575"/>
                </a:cubicBezTo>
                <a:cubicBezTo>
                  <a:pt x="155726" y="24367"/>
                  <a:pt x="130175" y="22225"/>
                  <a:pt x="104775" y="19050"/>
                </a:cubicBezTo>
                <a:cubicBezTo>
                  <a:pt x="58128" y="3501"/>
                  <a:pt x="86240" y="9525"/>
                  <a:pt x="19050" y="9525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2866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1224B739-6CDB-4938-9818-2FF4528F1988}"/>
              </a:ext>
            </a:extLst>
          </p:cNvPr>
          <p:cNvSpPr/>
          <p:nvPr/>
        </p:nvSpPr>
        <p:spPr>
          <a:xfrm>
            <a:off x="4450477" y="1362845"/>
            <a:ext cx="4244170" cy="4121606"/>
          </a:xfrm>
          <a:prstGeom prst="flowChartConnector">
            <a:avLst/>
          </a:prstGeom>
          <a:solidFill>
            <a:srgbClr val="0080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Flowchart: Connector 31">
            <a:extLst>
              <a:ext uri="{FF2B5EF4-FFF2-40B4-BE49-F238E27FC236}">
                <a16:creationId xmlns:a16="http://schemas.microsoft.com/office/drawing/2014/main" id="{A7867BCA-2A21-4B7F-8B6C-941722C3CB9A}"/>
              </a:ext>
            </a:extLst>
          </p:cNvPr>
          <p:cNvSpPr/>
          <p:nvPr/>
        </p:nvSpPr>
        <p:spPr>
          <a:xfrm>
            <a:off x="4951148" y="1855694"/>
            <a:ext cx="3251204" cy="3157316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023484D9-2E1A-4F00-BB40-CCD63D8E8F57}"/>
              </a:ext>
            </a:extLst>
          </p:cNvPr>
          <p:cNvSpPr/>
          <p:nvPr/>
        </p:nvSpPr>
        <p:spPr>
          <a:xfrm>
            <a:off x="5618290" y="2495925"/>
            <a:ext cx="1917605" cy="1917605"/>
          </a:xfrm>
          <a:prstGeom prst="flowChartConnector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b="1" dirty="0">
              <a:ln w="12700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688548F-A6BC-465E-B5BC-6CE99DC4479D}"/>
              </a:ext>
            </a:extLst>
          </p:cNvPr>
          <p:cNvSpPr/>
          <p:nvPr/>
        </p:nvSpPr>
        <p:spPr>
          <a:xfrm>
            <a:off x="5783980" y="2413191"/>
            <a:ext cx="1736450" cy="830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155030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cap="none" spc="0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I belong!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4595E2E-87A5-4D83-A110-AD599B120794}"/>
              </a:ext>
            </a:extLst>
          </p:cNvPr>
          <p:cNvSpPr/>
          <p:nvPr/>
        </p:nvSpPr>
        <p:spPr>
          <a:xfrm rot="21540000">
            <a:off x="5429092" y="2982762"/>
            <a:ext cx="2321155" cy="156180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479139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We </a:t>
            </a:r>
            <a:r>
              <a:rPr lang="en-US" sz="2400" b="1" cap="none" spc="0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belong!</a:t>
            </a:r>
          </a:p>
        </p:txBody>
      </p:sp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D405C038-36BF-41F5-A646-DC9BF7988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7197" y="6104965"/>
            <a:ext cx="4066636" cy="637177"/>
          </a:xfrm>
          <a:prstGeom prst="rect">
            <a:avLst/>
          </a:prstGeom>
        </p:spPr>
      </p:pic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5634909F-9DB1-4887-AEA1-F138190506AD}"/>
              </a:ext>
            </a:extLst>
          </p:cNvPr>
          <p:cNvSpPr txBox="1"/>
          <p:nvPr/>
        </p:nvSpPr>
        <p:spPr>
          <a:xfrm>
            <a:off x="7884615" y="5208336"/>
            <a:ext cx="41836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400" dirty="0"/>
              <a:t>Ministry of Education</a:t>
            </a:r>
          </a:p>
          <a:p>
            <a:pPr algn="ctr"/>
            <a:r>
              <a:rPr lang="en-CA" sz="2400" dirty="0"/>
              <a:t>Supporting All Learners Website</a:t>
            </a:r>
          </a:p>
        </p:txBody>
      </p:sp>
      <p:pic>
        <p:nvPicPr>
          <p:cNvPr id="2052" name="Picture 4" descr="Home - Edsby">
            <a:hlinkClick r:id="rId5"/>
            <a:extLst>
              <a:ext uri="{FF2B5EF4-FFF2-40B4-BE49-F238E27FC236}">
                <a16:creationId xmlns:a16="http://schemas.microsoft.com/office/drawing/2014/main" id="{E49CD9E1-5F5B-4534-96E9-14F9F748A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02" y="1546062"/>
            <a:ext cx="370522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5"/>
            <a:extLst>
              <a:ext uri="{FF2B5EF4-FFF2-40B4-BE49-F238E27FC236}">
                <a16:creationId xmlns:a16="http://schemas.microsoft.com/office/drawing/2014/main" id="{2A6AD287-67AB-4B5F-A8E8-FF1380C5EC7E}"/>
              </a:ext>
            </a:extLst>
          </p:cNvPr>
          <p:cNvSpPr/>
          <p:nvPr/>
        </p:nvSpPr>
        <p:spPr>
          <a:xfrm>
            <a:off x="453175" y="2606454"/>
            <a:ext cx="375295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277E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SRPSD EDSBY </a:t>
            </a:r>
          </a:p>
          <a:p>
            <a:pPr algn="ctr"/>
            <a:r>
              <a:rPr lang="en-US" sz="2400" b="0" cap="none" spc="0" dirty="0">
                <a:ln w="0"/>
                <a:solidFill>
                  <a:srgbClr val="277E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Learning Community Groups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54E4DF-05B7-4BC0-AF9D-9C91B5A1F2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4143" y="1114502"/>
            <a:ext cx="2085394" cy="1718870"/>
          </a:xfrm>
          <a:prstGeom prst="rect">
            <a:avLst/>
          </a:prstGeom>
        </p:spPr>
      </p:pic>
      <p:pic>
        <p:nvPicPr>
          <p:cNvPr id="9" name="Picture 8">
            <a:hlinkClick r:id="rId8"/>
            <a:extLst>
              <a:ext uri="{FF2B5EF4-FFF2-40B4-BE49-F238E27FC236}">
                <a16:creationId xmlns:a16="http://schemas.microsoft.com/office/drawing/2014/main" id="{9609E976-BCFA-4D2F-8952-D7BDBBE096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0656" y="2843257"/>
            <a:ext cx="2058251" cy="187382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908268DC-186B-40CE-89DC-28EB27681C60}"/>
              </a:ext>
            </a:extLst>
          </p:cNvPr>
          <p:cNvSpPr/>
          <p:nvPr/>
        </p:nvSpPr>
        <p:spPr>
          <a:xfrm>
            <a:off x="617315" y="242492"/>
            <a:ext cx="850309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Drivers of Professional Excellence</a:t>
            </a:r>
          </a:p>
        </p:txBody>
      </p:sp>
      <p:pic>
        <p:nvPicPr>
          <p:cNvPr id="42" name="Picture 41">
            <a:hlinkClick r:id="rId10"/>
            <a:extLst>
              <a:ext uri="{FF2B5EF4-FFF2-40B4-BE49-F238E27FC236}">
                <a16:creationId xmlns:a16="http://schemas.microsoft.com/office/drawing/2014/main" id="{2102FB90-A347-4145-A9A3-B636772291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69" y="4138793"/>
            <a:ext cx="2955248" cy="1304003"/>
          </a:xfrm>
          <a:prstGeom prst="rect">
            <a:avLst/>
          </a:prstGeom>
        </p:spPr>
      </p:pic>
      <p:sp>
        <p:nvSpPr>
          <p:cNvPr id="6" name="TextBox 5">
            <a:hlinkClick r:id="rId10"/>
            <a:extLst>
              <a:ext uri="{FF2B5EF4-FFF2-40B4-BE49-F238E27FC236}">
                <a16:creationId xmlns:a16="http://schemas.microsoft.com/office/drawing/2014/main" id="{1C418CB8-722D-4DBC-9E02-4DFE4C155DD9}"/>
              </a:ext>
            </a:extLst>
          </p:cNvPr>
          <p:cNvSpPr txBox="1"/>
          <p:nvPr/>
        </p:nvSpPr>
        <p:spPr>
          <a:xfrm flipH="1">
            <a:off x="571772" y="5301890"/>
            <a:ext cx="3853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rgbClr val="FBDB0B"/>
                  </a:glow>
                </a:effectLst>
              </a:rPr>
              <a:t>Excellence For Every Learner Podcast</a:t>
            </a:r>
          </a:p>
        </p:txBody>
      </p:sp>
      <p:pic>
        <p:nvPicPr>
          <p:cNvPr id="10" name="Picture 9">
            <a:hlinkClick r:id="rId10"/>
            <a:extLst>
              <a:ext uri="{FF2B5EF4-FFF2-40B4-BE49-F238E27FC236}">
                <a16:creationId xmlns:a16="http://schemas.microsoft.com/office/drawing/2014/main" id="{33EA7F39-B5E5-4577-9F86-281076F170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79037" y="4286098"/>
            <a:ext cx="834304" cy="930364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F47C11E-9D20-4E81-BD65-7B652F722042}"/>
              </a:ext>
            </a:extLst>
          </p:cNvPr>
          <p:cNvSpPr/>
          <p:nvPr/>
        </p:nvSpPr>
        <p:spPr>
          <a:xfrm rot="3554643">
            <a:off x="5106638" y="1776508"/>
            <a:ext cx="3375662" cy="314198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666201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effectLst>
                  <a:glow rad="63500">
                    <a:schemeClr val="accent4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Prof. Learning Communities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22F68A4-15F0-4609-AAAE-36BABD9EC430}"/>
              </a:ext>
            </a:extLst>
          </p:cNvPr>
          <p:cNvSpPr/>
          <p:nvPr/>
        </p:nvSpPr>
        <p:spPr>
          <a:xfrm rot="20668973">
            <a:off x="4900994" y="1649274"/>
            <a:ext cx="3130478" cy="28504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3350945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Capacity-Building Coaching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FC4CC3-60E5-400C-8435-B15F2A9D11DE}"/>
              </a:ext>
            </a:extLst>
          </p:cNvPr>
          <p:cNvSpPr/>
          <p:nvPr/>
        </p:nvSpPr>
        <p:spPr>
          <a:xfrm rot="17050657">
            <a:off x="4485672" y="2524636"/>
            <a:ext cx="1860375" cy="114754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3350945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Collaboration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A1E1AF8-384A-4621-9D28-87A6C914BE66}"/>
              </a:ext>
            </a:extLst>
          </p:cNvPr>
          <p:cNvSpPr/>
          <p:nvPr/>
        </p:nvSpPr>
        <p:spPr>
          <a:xfrm rot="18779253">
            <a:off x="6427042" y="3733673"/>
            <a:ext cx="2128089" cy="116516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Instructional Leadership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FB80D59-7326-4A7F-902A-38DFCD1A5AFD}"/>
              </a:ext>
            </a:extLst>
          </p:cNvPr>
          <p:cNvSpPr/>
          <p:nvPr/>
        </p:nvSpPr>
        <p:spPr>
          <a:xfrm rot="2932013">
            <a:off x="4542607" y="3456206"/>
            <a:ext cx="2343790" cy="140787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0431975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Professional Development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A60CE2B-152F-44CC-8025-1336400EF301}"/>
              </a:ext>
            </a:extLst>
          </p:cNvPr>
          <p:cNvSpPr/>
          <p:nvPr/>
        </p:nvSpPr>
        <p:spPr>
          <a:xfrm rot="78474">
            <a:off x="5899011" y="4923011"/>
            <a:ext cx="1298944" cy="33855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Research</a:t>
            </a:r>
          </a:p>
        </p:txBody>
      </p:sp>
      <p:pic>
        <p:nvPicPr>
          <p:cNvPr id="29" name="Picture 28">
            <a:hlinkClick r:id="rId13" action="ppaction://hlinksldjump"/>
            <a:extLst>
              <a:ext uri="{FF2B5EF4-FFF2-40B4-BE49-F238E27FC236}">
                <a16:creationId xmlns:a16="http://schemas.microsoft.com/office/drawing/2014/main" id="{A03703E8-EB8D-4948-95AC-B4EC338746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274" y="6087718"/>
            <a:ext cx="778081" cy="654424"/>
          </a:xfrm>
          <a:prstGeom prst="rect">
            <a:avLst/>
          </a:prstGeom>
        </p:spPr>
      </p:pic>
      <p:sp>
        <p:nvSpPr>
          <p:cNvPr id="51" name="Oval 50">
            <a:hlinkClick r:id="rId15" action="ppaction://hlinksldjump"/>
            <a:extLst>
              <a:ext uri="{FF2B5EF4-FFF2-40B4-BE49-F238E27FC236}">
                <a16:creationId xmlns:a16="http://schemas.microsoft.com/office/drawing/2014/main" id="{59FA966F-5FEA-42E2-869D-FB04465A94DD}"/>
              </a:ext>
            </a:extLst>
          </p:cNvPr>
          <p:cNvSpPr/>
          <p:nvPr/>
        </p:nvSpPr>
        <p:spPr>
          <a:xfrm rot="3671">
            <a:off x="6058063" y="5045461"/>
            <a:ext cx="922467" cy="325092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0" name="Oval 49">
            <a:hlinkClick r:id="rId16" action="ppaction://hlinksldjump"/>
            <a:extLst>
              <a:ext uri="{FF2B5EF4-FFF2-40B4-BE49-F238E27FC236}">
                <a16:creationId xmlns:a16="http://schemas.microsoft.com/office/drawing/2014/main" id="{FE71B988-637C-457B-8998-89DEBE1B6ECF}"/>
              </a:ext>
            </a:extLst>
          </p:cNvPr>
          <p:cNvSpPr/>
          <p:nvPr/>
        </p:nvSpPr>
        <p:spPr>
          <a:xfrm rot="17034005">
            <a:off x="4264850" y="2833983"/>
            <a:ext cx="1293114" cy="341772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9" name="Freeform: Shape 48">
            <a:hlinkClick r:id="rId17" action="ppaction://hlinksldjump"/>
            <a:extLst>
              <a:ext uri="{FF2B5EF4-FFF2-40B4-BE49-F238E27FC236}">
                <a16:creationId xmlns:a16="http://schemas.microsoft.com/office/drawing/2014/main" id="{8077CB45-7928-49A6-B1E6-3BFC82FAF387}"/>
              </a:ext>
            </a:extLst>
          </p:cNvPr>
          <p:cNvSpPr/>
          <p:nvPr/>
        </p:nvSpPr>
        <p:spPr>
          <a:xfrm>
            <a:off x="4961388" y="1491420"/>
            <a:ext cx="2254623" cy="900952"/>
          </a:xfrm>
          <a:custGeom>
            <a:avLst/>
            <a:gdLst>
              <a:gd name="connsiteX0" fmla="*/ 2245991 w 2254623"/>
              <a:gd name="connsiteY0" fmla="*/ 389964 h 900952"/>
              <a:gd name="connsiteX1" fmla="*/ 2178755 w 2254623"/>
              <a:gd name="connsiteY1" fmla="*/ 107576 h 900952"/>
              <a:gd name="connsiteX2" fmla="*/ 2124967 w 2254623"/>
              <a:gd name="connsiteY2" fmla="*/ 94129 h 900952"/>
              <a:gd name="connsiteX3" fmla="*/ 2084626 w 2254623"/>
              <a:gd name="connsiteY3" fmla="*/ 67235 h 900952"/>
              <a:gd name="connsiteX4" fmla="*/ 2030838 w 2254623"/>
              <a:gd name="connsiteY4" fmla="*/ 40341 h 900952"/>
              <a:gd name="connsiteX5" fmla="*/ 2003943 w 2254623"/>
              <a:gd name="connsiteY5" fmla="*/ 13447 h 900952"/>
              <a:gd name="connsiteX6" fmla="*/ 1802238 w 2254623"/>
              <a:gd name="connsiteY6" fmla="*/ 0 h 900952"/>
              <a:gd name="connsiteX7" fmla="*/ 1452614 w 2254623"/>
              <a:gd name="connsiteY7" fmla="*/ 13447 h 900952"/>
              <a:gd name="connsiteX8" fmla="*/ 1412273 w 2254623"/>
              <a:gd name="connsiteY8" fmla="*/ 26894 h 900952"/>
              <a:gd name="connsiteX9" fmla="*/ 1304696 w 2254623"/>
              <a:gd name="connsiteY9" fmla="*/ 40341 h 900952"/>
              <a:gd name="connsiteX10" fmla="*/ 1035755 w 2254623"/>
              <a:gd name="connsiteY10" fmla="*/ 53788 h 900952"/>
              <a:gd name="connsiteX11" fmla="*/ 928179 w 2254623"/>
              <a:gd name="connsiteY11" fmla="*/ 94129 h 900952"/>
              <a:gd name="connsiteX12" fmla="*/ 860943 w 2254623"/>
              <a:gd name="connsiteY12" fmla="*/ 134470 h 900952"/>
              <a:gd name="connsiteX13" fmla="*/ 753367 w 2254623"/>
              <a:gd name="connsiteY13" fmla="*/ 188258 h 900952"/>
              <a:gd name="connsiteX14" fmla="*/ 699579 w 2254623"/>
              <a:gd name="connsiteY14" fmla="*/ 242047 h 900952"/>
              <a:gd name="connsiteX15" fmla="*/ 632343 w 2254623"/>
              <a:gd name="connsiteY15" fmla="*/ 282388 h 900952"/>
              <a:gd name="connsiteX16" fmla="*/ 484426 w 2254623"/>
              <a:gd name="connsiteY16" fmla="*/ 363070 h 900952"/>
              <a:gd name="connsiteX17" fmla="*/ 430638 w 2254623"/>
              <a:gd name="connsiteY17" fmla="*/ 376517 h 900952"/>
              <a:gd name="connsiteX18" fmla="*/ 376849 w 2254623"/>
              <a:gd name="connsiteY18" fmla="*/ 403411 h 900952"/>
              <a:gd name="connsiteX19" fmla="*/ 309614 w 2254623"/>
              <a:gd name="connsiteY19" fmla="*/ 430305 h 900952"/>
              <a:gd name="connsiteX20" fmla="*/ 255826 w 2254623"/>
              <a:gd name="connsiteY20" fmla="*/ 457200 h 900952"/>
              <a:gd name="connsiteX21" fmla="*/ 148249 w 2254623"/>
              <a:gd name="connsiteY21" fmla="*/ 510988 h 900952"/>
              <a:gd name="connsiteX22" fmla="*/ 54120 w 2254623"/>
              <a:gd name="connsiteY22" fmla="*/ 578223 h 900952"/>
              <a:gd name="connsiteX23" fmla="*/ 27226 w 2254623"/>
              <a:gd name="connsiteY23" fmla="*/ 632011 h 900952"/>
              <a:gd name="connsiteX24" fmla="*/ 54120 w 2254623"/>
              <a:gd name="connsiteY24" fmla="*/ 874058 h 900952"/>
              <a:gd name="connsiteX25" fmla="*/ 94461 w 2254623"/>
              <a:gd name="connsiteY25" fmla="*/ 900952 h 900952"/>
              <a:gd name="connsiteX26" fmla="*/ 376849 w 2254623"/>
              <a:gd name="connsiteY26" fmla="*/ 847164 h 900952"/>
              <a:gd name="connsiteX27" fmla="*/ 417191 w 2254623"/>
              <a:gd name="connsiteY27" fmla="*/ 793376 h 900952"/>
              <a:gd name="connsiteX28" fmla="*/ 457532 w 2254623"/>
              <a:gd name="connsiteY28" fmla="*/ 753035 h 900952"/>
              <a:gd name="connsiteX29" fmla="*/ 497873 w 2254623"/>
              <a:gd name="connsiteY29" fmla="*/ 658905 h 900952"/>
              <a:gd name="connsiteX30" fmla="*/ 565108 w 2254623"/>
              <a:gd name="connsiteY30" fmla="*/ 618564 h 900952"/>
              <a:gd name="connsiteX31" fmla="*/ 645791 w 2254623"/>
              <a:gd name="connsiteY31" fmla="*/ 564776 h 900952"/>
              <a:gd name="connsiteX32" fmla="*/ 726473 w 2254623"/>
              <a:gd name="connsiteY32" fmla="*/ 510988 h 900952"/>
              <a:gd name="connsiteX33" fmla="*/ 766814 w 2254623"/>
              <a:gd name="connsiteY33" fmla="*/ 484094 h 900952"/>
              <a:gd name="connsiteX34" fmla="*/ 834049 w 2254623"/>
              <a:gd name="connsiteY34" fmla="*/ 457200 h 900952"/>
              <a:gd name="connsiteX35" fmla="*/ 914732 w 2254623"/>
              <a:gd name="connsiteY35" fmla="*/ 416858 h 900952"/>
              <a:gd name="connsiteX36" fmla="*/ 1022308 w 2254623"/>
              <a:gd name="connsiteY36" fmla="*/ 349623 h 900952"/>
              <a:gd name="connsiteX37" fmla="*/ 1089543 w 2254623"/>
              <a:gd name="connsiteY37" fmla="*/ 322729 h 900952"/>
              <a:gd name="connsiteX38" fmla="*/ 1264355 w 2254623"/>
              <a:gd name="connsiteY38" fmla="*/ 309282 h 900952"/>
              <a:gd name="connsiteX39" fmla="*/ 1345038 w 2254623"/>
              <a:gd name="connsiteY39" fmla="*/ 295835 h 900952"/>
              <a:gd name="connsiteX40" fmla="*/ 1479508 w 2254623"/>
              <a:gd name="connsiteY40" fmla="*/ 268941 h 900952"/>
              <a:gd name="connsiteX41" fmla="*/ 1721555 w 2254623"/>
              <a:gd name="connsiteY41" fmla="*/ 255494 h 900952"/>
              <a:gd name="connsiteX42" fmla="*/ 1950155 w 2254623"/>
              <a:gd name="connsiteY42" fmla="*/ 268941 h 900952"/>
              <a:gd name="connsiteX43" fmla="*/ 1990496 w 2254623"/>
              <a:gd name="connsiteY43" fmla="*/ 295835 h 900952"/>
              <a:gd name="connsiteX44" fmla="*/ 2098073 w 2254623"/>
              <a:gd name="connsiteY44" fmla="*/ 349623 h 900952"/>
              <a:gd name="connsiteX45" fmla="*/ 2205649 w 2254623"/>
              <a:gd name="connsiteY45" fmla="*/ 389964 h 900952"/>
              <a:gd name="connsiteX46" fmla="*/ 2245991 w 2254623"/>
              <a:gd name="connsiteY46" fmla="*/ 389964 h 90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254623" h="900952">
                <a:moveTo>
                  <a:pt x="2245991" y="389964"/>
                </a:moveTo>
                <a:cubicBezTo>
                  <a:pt x="2241509" y="342899"/>
                  <a:pt x="2295496" y="165947"/>
                  <a:pt x="2178755" y="107576"/>
                </a:cubicBezTo>
                <a:cubicBezTo>
                  <a:pt x="2162225" y="99311"/>
                  <a:pt x="2142896" y="98611"/>
                  <a:pt x="2124967" y="94129"/>
                </a:cubicBezTo>
                <a:cubicBezTo>
                  <a:pt x="2111520" y="85164"/>
                  <a:pt x="2098658" y="75253"/>
                  <a:pt x="2084626" y="67235"/>
                </a:cubicBezTo>
                <a:cubicBezTo>
                  <a:pt x="2067222" y="57290"/>
                  <a:pt x="2047517" y="51460"/>
                  <a:pt x="2030838" y="40341"/>
                </a:cubicBezTo>
                <a:cubicBezTo>
                  <a:pt x="2020289" y="33308"/>
                  <a:pt x="2016428" y="15650"/>
                  <a:pt x="2003943" y="13447"/>
                </a:cubicBezTo>
                <a:cubicBezTo>
                  <a:pt x="1937584" y="1737"/>
                  <a:pt x="1869473" y="4482"/>
                  <a:pt x="1802238" y="0"/>
                </a:cubicBezTo>
                <a:cubicBezTo>
                  <a:pt x="1685697" y="4482"/>
                  <a:pt x="1568965" y="5423"/>
                  <a:pt x="1452614" y="13447"/>
                </a:cubicBezTo>
                <a:cubicBezTo>
                  <a:pt x="1438473" y="14422"/>
                  <a:pt x="1426219" y="24358"/>
                  <a:pt x="1412273" y="26894"/>
                </a:cubicBezTo>
                <a:cubicBezTo>
                  <a:pt x="1376718" y="33359"/>
                  <a:pt x="1340742" y="37766"/>
                  <a:pt x="1304696" y="40341"/>
                </a:cubicBezTo>
                <a:cubicBezTo>
                  <a:pt x="1215165" y="46736"/>
                  <a:pt x="1125402" y="49306"/>
                  <a:pt x="1035755" y="53788"/>
                </a:cubicBezTo>
                <a:cubicBezTo>
                  <a:pt x="1000840" y="65426"/>
                  <a:pt x="960338" y="78050"/>
                  <a:pt x="928179" y="94129"/>
                </a:cubicBezTo>
                <a:cubicBezTo>
                  <a:pt x="904802" y="105818"/>
                  <a:pt x="884320" y="122781"/>
                  <a:pt x="860943" y="134470"/>
                </a:cubicBezTo>
                <a:cubicBezTo>
                  <a:pt x="803811" y="163036"/>
                  <a:pt x="796981" y="150874"/>
                  <a:pt x="753367" y="188258"/>
                </a:cubicBezTo>
                <a:cubicBezTo>
                  <a:pt x="734115" y="204760"/>
                  <a:pt x="719594" y="226480"/>
                  <a:pt x="699579" y="242047"/>
                </a:cubicBezTo>
                <a:cubicBezTo>
                  <a:pt x="678948" y="258093"/>
                  <a:pt x="654507" y="268536"/>
                  <a:pt x="632343" y="282388"/>
                </a:cubicBezTo>
                <a:cubicBezTo>
                  <a:pt x="583249" y="313071"/>
                  <a:pt x="545419" y="347822"/>
                  <a:pt x="484426" y="363070"/>
                </a:cubicBezTo>
                <a:cubicBezTo>
                  <a:pt x="466497" y="367552"/>
                  <a:pt x="447942" y="370028"/>
                  <a:pt x="430638" y="376517"/>
                </a:cubicBezTo>
                <a:cubicBezTo>
                  <a:pt x="411868" y="383556"/>
                  <a:pt x="395167" y="395270"/>
                  <a:pt x="376849" y="403411"/>
                </a:cubicBezTo>
                <a:cubicBezTo>
                  <a:pt x="354791" y="413214"/>
                  <a:pt x="331672" y="420501"/>
                  <a:pt x="309614" y="430305"/>
                </a:cubicBezTo>
                <a:cubicBezTo>
                  <a:pt x="291296" y="438446"/>
                  <a:pt x="274251" y="449303"/>
                  <a:pt x="255826" y="457200"/>
                </a:cubicBezTo>
                <a:cubicBezTo>
                  <a:pt x="126757" y="512517"/>
                  <a:pt x="345528" y="401390"/>
                  <a:pt x="148249" y="510988"/>
                </a:cubicBezTo>
                <a:cubicBezTo>
                  <a:pt x="100014" y="537785"/>
                  <a:pt x="87231" y="531868"/>
                  <a:pt x="54120" y="578223"/>
                </a:cubicBezTo>
                <a:cubicBezTo>
                  <a:pt x="42469" y="594535"/>
                  <a:pt x="36191" y="614082"/>
                  <a:pt x="27226" y="632011"/>
                </a:cubicBezTo>
                <a:cubicBezTo>
                  <a:pt x="-4269" y="757992"/>
                  <a:pt x="-22679" y="742403"/>
                  <a:pt x="54120" y="874058"/>
                </a:cubicBezTo>
                <a:cubicBezTo>
                  <a:pt x="62263" y="888018"/>
                  <a:pt x="81014" y="891987"/>
                  <a:pt x="94461" y="900952"/>
                </a:cubicBezTo>
                <a:cubicBezTo>
                  <a:pt x="116687" y="898337"/>
                  <a:pt x="313555" y="901416"/>
                  <a:pt x="376849" y="847164"/>
                </a:cubicBezTo>
                <a:cubicBezTo>
                  <a:pt x="393865" y="832579"/>
                  <a:pt x="402605" y="810392"/>
                  <a:pt x="417191" y="793376"/>
                </a:cubicBezTo>
                <a:cubicBezTo>
                  <a:pt x="429567" y="778937"/>
                  <a:pt x="444085" y="766482"/>
                  <a:pt x="457532" y="753035"/>
                </a:cubicBezTo>
                <a:cubicBezTo>
                  <a:pt x="465568" y="728926"/>
                  <a:pt x="481257" y="675521"/>
                  <a:pt x="497873" y="658905"/>
                </a:cubicBezTo>
                <a:cubicBezTo>
                  <a:pt x="516354" y="640424"/>
                  <a:pt x="542696" y="632011"/>
                  <a:pt x="565108" y="618564"/>
                </a:cubicBezTo>
                <a:cubicBezTo>
                  <a:pt x="617440" y="540065"/>
                  <a:pt x="558956" y="608193"/>
                  <a:pt x="645791" y="564776"/>
                </a:cubicBezTo>
                <a:cubicBezTo>
                  <a:pt x="674701" y="550321"/>
                  <a:pt x="699579" y="528917"/>
                  <a:pt x="726473" y="510988"/>
                </a:cubicBezTo>
                <a:cubicBezTo>
                  <a:pt x="739920" y="502023"/>
                  <a:pt x="751809" y="490096"/>
                  <a:pt x="766814" y="484094"/>
                </a:cubicBezTo>
                <a:cubicBezTo>
                  <a:pt x="789226" y="475129"/>
                  <a:pt x="812459" y="467995"/>
                  <a:pt x="834049" y="457200"/>
                </a:cubicBezTo>
                <a:cubicBezTo>
                  <a:pt x="938320" y="405064"/>
                  <a:pt x="813334" y="450657"/>
                  <a:pt x="914732" y="416858"/>
                </a:cubicBezTo>
                <a:cubicBezTo>
                  <a:pt x="969548" y="375746"/>
                  <a:pt x="961899" y="376472"/>
                  <a:pt x="1022308" y="349623"/>
                </a:cubicBezTo>
                <a:cubicBezTo>
                  <a:pt x="1044366" y="339820"/>
                  <a:pt x="1065733" y="326697"/>
                  <a:pt x="1089543" y="322729"/>
                </a:cubicBezTo>
                <a:cubicBezTo>
                  <a:pt x="1147191" y="313121"/>
                  <a:pt x="1206084" y="313764"/>
                  <a:pt x="1264355" y="309282"/>
                </a:cubicBezTo>
                <a:cubicBezTo>
                  <a:pt x="1291249" y="304800"/>
                  <a:pt x="1318422" y="301750"/>
                  <a:pt x="1345038" y="295835"/>
                </a:cubicBezTo>
                <a:cubicBezTo>
                  <a:pt x="1449078" y="272715"/>
                  <a:pt x="1296147" y="283610"/>
                  <a:pt x="1479508" y="268941"/>
                </a:cubicBezTo>
                <a:cubicBezTo>
                  <a:pt x="1560057" y="262497"/>
                  <a:pt x="1640873" y="259976"/>
                  <a:pt x="1721555" y="255494"/>
                </a:cubicBezTo>
                <a:cubicBezTo>
                  <a:pt x="1797755" y="259976"/>
                  <a:pt x="1874668" y="257618"/>
                  <a:pt x="1950155" y="268941"/>
                </a:cubicBezTo>
                <a:cubicBezTo>
                  <a:pt x="1966137" y="271338"/>
                  <a:pt x="1976308" y="288096"/>
                  <a:pt x="1990496" y="295835"/>
                </a:cubicBezTo>
                <a:cubicBezTo>
                  <a:pt x="2025692" y="315033"/>
                  <a:pt x="2062214" y="331694"/>
                  <a:pt x="2098073" y="349623"/>
                </a:cubicBezTo>
                <a:cubicBezTo>
                  <a:pt x="2144561" y="372867"/>
                  <a:pt x="2154384" y="382641"/>
                  <a:pt x="2205649" y="389964"/>
                </a:cubicBezTo>
                <a:cubicBezTo>
                  <a:pt x="2218961" y="391866"/>
                  <a:pt x="2250473" y="437029"/>
                  <a:pt x="2245991" y="38996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8" name="Freeform: Shape 47">
            <a:hlinkClick r:id="rId18" action="ppaction://hlinksldjump"/>
            <a:extLst>
              <a:ext uri="{FF2B5EF4-FFF2-40B4-BE49-F238E27FC236}">
                <a16:creationId xmlns:a16="http://schemas.microsoft.com/office/drawing/2014/main" id="{A684C019-8701-4975-B7BA-B29638463B78}"/>
              </a:ext>
            </a:extLst>
          </p:cNvPr>
          <p:cNvSpPr/>
          <p:nvPr/>
        </p:nvSpPr>
        <p:spPr>
          <a:xfrm rot="420000">
            <a:off x="4656193" y="3634096"/>
            <a:ext cx="1495970" cy="1568198"/>
          </a:xfrm>
          <a:custGeom>
            <a:avLst/>
            <a:gdLst>
              <a:gd name="connsiteX0" fmla="*/ 150192 w 1651450"/>
              <a:gd name="connsiteY0" fmla="*/ 287 h 1576604"/>
              <a:gd name="connsiteX1" fmla="*/ 116073 w 1651450"/>
              <a:gd name="connsiteY1" fmla="*/ 13935 h 1576604"/>
              <a:gd name="connsiteX2" fmla="*/ 34186 w 1651450"/>
              <a:gd name="connsiteY2" fmla="*/ 41231 h 1576604"/>
              <a:gd name="connsiteX3" fmla="*/ 13714 w 1651450"/>
              <a:gd name="connsiteY3" fmla="*/ 54878 h 1576604"/>
              <a:gd name="connsiteX4" fmla="*/ 67 w 1651450"/>
              <a:gd name="connsiteY4" fmla="*/ 109469 h 1576604"/>
              <a:gd name="connsiteX5" fmla="*/ 6890 w 1651450"/>
              <a:gd name="connsiteY5" fmla="*/ 239123 h 1576604"/>
              <a:gd name="connsiteX6" fmla="*/ 13714 w 1651450"/>
              <a:gd name="connsiteY6" fmla="*/ 273242 h 1576604"/>
              <a:gd name="connsiteX7" fmla="*/ 34186 w 1651450"/>
              <a:gd name="connsiteY7" fmla="*/ 361953 h 1576604"/>
              <a:gd name="connsiteX8" fmla="*/ 54658 w 1651450"/>
              <a:gd name="connsiteY8" fmla="*/ 457487 h 1576604"/>
              <a:gd name="connsiteX9" fmla="*/ 116073 w 1651450"/>
              <a:gd name="connsiteY9" fmla="*/ 539374 h 1576604"/>
              <a:gd name="connsiteX10" fmla="*/ 122896 w 1651450"/>
              <a:gd name="connsiteY10" fmla="*/ 573493 h 1576604"/>
              <a:gd name="connsiteX11" fmla="*/ 136544 w 1651450"/>
              <a:gd name="connsiteY11" fmla="*/ 600789 h 1576604"/>
              <a:gd name="connsiteX12" fmla="*/ 143368 w 1651450"/>
              <a:gd name="connsiteY12" fmla="*/ 641732 h 1576604"/>
              <a:gd name="connsiteX13" fmla="*/ 170664 w 1651450"/>
              <a:gd name="connsiteY13" fmla="*/ 669028 h 1576604"/>
              <a:gd name="connsiteX14" fmla="*/ 184311 w 1651450"/>
              <a:gd name="connsiteY14" fmla="*/ 723619 h 1576604"/>
              <a:gd name="connsiteX15" fmla="*/ 204783 w 1651450"/>
              <a:gd name="connsiteY15" fmla="*/ 757738 h 1576604"/>
              <a:gd name="connsiteX16" fmla="*/ 225255 w 1651450"/>
              <a:gd name="connsiteY16" fmla="*/ 798681 h 1576604"/>
              <a:gd name="connsiteX17" fmla="*/ 252550 w 1651450"/>
              <a:gd name="connsiteY17" fmla="*/ 832801 h 1576604"/>
              <a:gd name="connsiteX18" fmla="*/ 279846 w 1651450"/>
              <a:gd name="connsiteY18" fmla="*/ 873744 h 1576604"/>
              <a:gd name="connsiteX19" fmla="*/ 327613 w 1651450"/>
              <a:gd name="connsiteY19" fmla="*/ 921511 h 1576604"/>
              <a:gd name="connsiteX20" fmla="*/ 389028 w 1651450"/>
              <a:gd name="connsiteY20" fmla="*/ 989750 h 1576604"/>
              <a:gd name="connsiteX21" fmla="*/ 409499 w 1651450"/>
              <a:gd name="connsiteY21" fmla="*/ 1010222 h 1576604"/>
              <a:gd name="connsiteX22" fmla="*/ 436795 w 1651450"/>
              <a:gd name="connsiteY22" fmla="*/ 1030693 h 1576604"/>
              <a:gd name="connsiteX23" fmla="*/ 457267 w 1651450"/>
              <a:gd name="connsiteY23" fmla="*/ 1057989 h 1576604"/>
              <a:gd name="connsiteX24" fmla="*/ 539153 w 1651450"/>
              <a:gd name="connsiteY24" fmla="*/ 1133051 h 1576604"/>
              <a:gd name="connsiteX25" fmla="*/ 566449 w 1651450"/>
              <a:gd name="connsiteY25" fmla="*/ 1160347 h 1576604"/>
              <a:gd name="connsiteX26" fmla="*/ 614216 w 1651450"/>
              <a:gd name="connsiteY26" fmla="*/ 1180819 h 1576604"/>
              <a:gd name="connsiteX27" fmla="*/ 682455 w 1651450"/>
              <a:gd name="connsiteY27" fmla="*/ 1221762 h 1576604"/>
              <a:gd name="connsiteX28" fmla="*/ 825756 w 1651450"/>
              <a:gd name="connsiteY28" fmla="*/ 1317296 h 1576604"/>
              <a:gd name="connsiteX29" fmla="*/ 893995 w 1651450"/>
              <a:gd name="connsiteY29" fmla="*/ 1344592 h 1576604"/>
              <a:gd name="connsiteX30" fmla="*/ 969058 w 1651450"/>
              <a:gd name="connsiteY30" fmla="*/ 1371887 h 1576604"/>
              <a:gd name="connsiteX31" fmla="*/ 1003177 w 1651450"/>
              <a:gd name="connsiteY31" fmla="*/ 1392359 h 1576604"/>
              <a:gd name="connsiteX32" fmla="*/ 1023649 w 1651450"/>
              <a:gd name="connsiteY32" fmla="*/ 1406007 h 1576604"/>
              <a:gd name="connsiteX33" fmla="*/ 1105535 w 1651450"/>
              <a:gd name="connsiteY33" fmla="*/ 1440126 h 1576604"/>
              <a:gd name="connsiteX34" fmla="*/ 1187422 w 1651450"/>
              <a:gd name="connsiteY34" fmla="*/ 1481069 h 1576604"/>
              <a:gd name="connsiteX35" fmla="*/ 1228365 w 1651450"/>
              <a:gd name="connsiteY35" fmla="*/ 1501541 h 1576604"/>
              <a:gd name="connsiteX36" fmla="*/ 1262484 w 1651450"/>
              <a:gd name="connsiteY36" fmla="*/ 1508365 h 1576604"/>
              <a:gd name="connsiteX37" fmla="*/ 1323899 w 1651450"/>
              <a:gd name="connsiteY37" fmla="*/ 1535660 h 1576604"/>
              <a:gd name="connsiteX38" fmla="*/ 1344371 w 1651450"/>
              <a:gd name="connsiteY38" fmla="*/ 1542484 h 1576604"/>
              <a:gd name="connsiteX39" fmla="*/ 1392138 w 1651450"/>
              <a:gd name="connsiteY39" fmla="*/ 1562956 h 1576604"/>
              <a:gd name="connsiteX40" fmla="*/ 1494496 w 1651450"/>
              <a:gd name="connsiteY40" fmla="*/ 1576604 h 1576604"/>
              <a:gd name="connsiteX41" fmla="*/ 1596855 w 1651450"/>
              <a:gd name="connsiteY41" fmla="*/ 1562956 h 1576604"/>
              <a:gd name="connsiteX42" fmla="*/ 1610502 w 1651450"/>
              <a:gd name="connsiteY42" fmla="*/ 1535660 h 1576604"/>
              <a:gd name="connsiteX43" fmla="*/ 1637798 w 1651450"/>
              <a:gd name="connsiteY43" fmla="*/ 1460598 h 1576604"/>
              <a:gd name="connsiteX44" fmla="*/ 1644622 w 1651450"/>
              <a:gd name="connsiteY44" fmla="*/ 1344592 h 1576604"/>
              <a:gd name="connsiteX45" fmla="*/ 1624150 w 1651450"/>
              <a:gd name="connsiteY45" fmla="*/ 1330944 h 1576604"/>
              <a:gd name="connsiteX46" fmla="*/ 1583207 w 1651450"/>
              <a:gd name="connsiteY46" fmla="*/ 1290001 h 1576604"/>
              <a:gd name="connsiteX47" fmla="*/ 1487673 w 1651450"/>
              <a:gd name="connsiteY47" fmla="*/ 1228586 h 1576604"/>
              <a:gd name="connsiteX48" fmla="*/ 1467201 w 1651450"/>
              <a:gd name="connsiteY48" fmla="*/ 1214938 h 1576604"/>
              <a:gd name="connsiteX49" fmla="*/ 1412610 w 1651450"/>
              <a:gd name="connsiteY49" fmla="*/ 1201290 h 1576604"/>
              <a:gd name="connsiteX50" fmla="*/ 1378490 w 1651450"/>
              <a:gd name="connsiteY50" fmla="*/ 1187642 h 1576604"/>
              <a:gd name="connsiteX51" fmla="*/ 1317075 w 1651450"/>
              <a:gd name="connsiteY51" fmla="*/ 1180819 h 1576604"/>
              <a:gd name="connsiteX52" fmla="*/ 1207893 w 1651450"/>
              <a:gd name="connsiteY52" fmla="*/ 1153523 h 1576604"/>
              <a:gd name="connsiteX53" fmla="*/ 1112359 w 1651450"/>
              <a:gd name="connsiteY53" fmla="*/ 1112580 h 1576604"/>
              <a:gd name="connsiteX54" fmla="*/ 1085064 w 1651450"/>
              <a:gd name="connsiteY54" fmla="*/ 1098932 h 1576604"/>
              <a:gd name="connsiteX55" fmla="*/ 1003177 w 1651450"/>
              <a:gd name="connsiteY55" fmla="*/ 1057989 h 1576604"/>
              <a:gd name="connsiteX56" fmla="*/ 962234 w 1651450"/>
              <a:gd name="connsiteY56" fmla="*/ 1023869 h 1576604"/>
              <a:gd name="connsiteX57" fmla="*/ 934938 w 1651450"/>
              <a:gd name="connsiteY57" fmla="*/ 1017045 h 1576604"/>
              <a:gd name="connsiteX58" fmla="*/ 907643 w 1651450"/>
              <a:gd name="connsiteY58" fmla="*/ 1003398 h 1576604"/>
              <a:gd name="connsiteX59" fmla="*/ 873523 w 1651450"/>
              <a:gd name="connsiteY59" fmla="*/ 982926 h 1576604"/>
              <a:gd name="connsiteX60" fmla="*/ 846228 w 1651450"/>
              <a:gd name="connsiteY60" fmla="*/ 962454 h 1576604"/>
              <a:gd name="connsiteX61" fmla="*/ 812108 w 1651450"/>
              <a:gd name="connsiteY61" fmla="*/ 948807 h 1576604"/>
              <a:gd name="connsiteX62" fmla="*/ 723398 w 1651450"/>
              <a:gd name="connsiteY62" fmla="*/ 901040 h 1576604"/>
              <a:gd name="connsiteX63" fmla="*/ 655159 w 1651450"/>
              <a:gd name="connsiteY63" fmla="*/ 846448 h 1576604"/>
              <a:gd name="connsiteX64" fmla="*/ 627864 w 1651450"/>
              <a:gd name="connsiteY64" fmla="*/ 825977 h 1576604"/>
              <a:gd name="connsiteX65" fmla="*/ 600568 w 1651450"/>
              <a:gd name="connsiteY65" fmla="*/ 812329 h 1576604"/>
              <a:gd name="connsiteX66" fmla="*/ 580096 w 1651450"/>
              <a:gd name="connsiteY66" fmla="*/ 778210 h 1576604"/>
              <a:gd name="connsiteX67" fmla="*/ 532329 w 1651450"/>
              <a:gd name="connsiteY67" fmla="*/ 723619 h 1576604"/>
              <a:gd name="connsiteX68" fmla="*/ 518681 w 1651450"/>
              <a:gd name="connsiteY68" fmla="*/ 696323 h 1576604"/>
              <a:gd name="connsiteX69" fmla="*/ 470914 w 1651450"/>
              <a:gd name="connsiteY69" fmla="*/ 634908 h 1576604"/>
              <a:gd name="connsiteX70" fmla="*/ 457267 w 1651450"/>
              <a:gd name="connsiteY70" fmla="*/ 600789 h 1576604"/>
              <a:gd name="connsiteX71" fmla="*/ 443619 w 1651450"/>
              <a:gd name="connsiteY71" fmla="*/ 573493 h 1576604"/>
              <a:gd name="connsiteX72" fmla="*/ 436795 w 1651450"/>
              <a:gd name="connsiteY72" fmla="*/ 553022 h 1576604"/>
              <a:gd name="connsiteX73" fmla="*/ 416323 w 1651450"/>
              <a:gd name="connsiteY73" fmla="*/ 505254 h 1576604"/>
              <a:gd name="connsiteX74" fmla="*/ 409499 w 1651450"/>
              <a:gd name="connsiteY74" fmla="*/ 464311 h 1576604"/>
              <a:gd name="connsiteX75" fmla="*/ 395852 w 1651450"/>
              <a:gd name="connsiteY75" fmla="*/ 443840 h 1576604"/>
              <a:gd name="connsiteX76" fmla="*/ 389028 w 1651450"/>
              <a:gd name="connsiteY76" fmla="*/ 423368 h 1576604"/>
              <a:gd name="connsiteX77" fmla="*/ 361732 w 1651450"/>
              <a:gd name="connsiteY77" fmla="*/ 361953 h 1576604"/>
              <a:gd name="connsiteX78" fmla="*/ 334437 w 1651450"/>
              <a:gd name="connsiteY78" fmla="*/ 300538 h 1576604"/>
              <a:gd name="connsiteX79" fmla="*/ 320789 w 1651450"/>
              <a:gd name="connsiteY79" fmla="*/ 280066 h 1576604"/>
              <a:gd name="connsiteX80" fmla="*/ 300317 w 1651450"/>
              <a:gd name="connsiteY80" fmla="*/ 239123 h 1576604"/>
              <a:gd name="connsiteX81" fmla="*/ 286670 w 1651450"/>
              <a:gd name="connsiteY81" fmla="*/ 191356 h 1576604"/>
              <a:gd name="connsiteX82" fmla="*/ 259374 w 1651450"/>
              <a:gd name="connsiteY82" fmla="*/ 136765 h 1576604"/>
              <a:gd name="connsiteX83" fmla="*/ 245726 w 1651450"/>
              <a:gd name="connsiteY83" fmla="*/ 109469 h 1576604"/>
              <a:gd name="connsiteX84" fmla="*/ 238902 w 1651450"/>
              <a:gd name="connsiteY84" fmla="*/ 88998 h 1576604"/>
              <a:gd name="connsiteX85" fmla="*/ 211607 w 1651450"/>
              <a:gd name="connsiteY85" fmla="*/ 48054 h 1576604"/>
              <a:gd name="connsiteX86" fmla="*/ 204783 w 1651450"/>
              <a:gd name="connsiteY86" fmla="*/ 27583 h 1576604"/>
              <a:gd name="connsiteX87" fmla="*/ 150192 w 1651450"/>
              <a:gd name="connsiteY87" fmla="*/ 287 h 1576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651450" h="1576604">
                <a:moveTo>
                  <a:pt x="150192" y="287"/>
                </a:moveTo>
                <a:cubicBezTo>
                  <a:pt x="135407" y="-1988"/>
                  <a:pt x="127624" y="9858"/>
                  <a:pt x="116073" y="13935"/>
                </a:cubicBezTo>
                <a:cubicBezTo>
                  <a:pt x="88941" y="23511"/>
                  <a:pt x="58126" y="25272"/>
                  <a:pt x="34186" y="41231"/>
                </a:cubicBezTo>
                <a:lnTo>
                  <a:pt x="13714" y="54878"/>
                </a:lnTo>
                <a:cubicBezTo>
                  <a:pt x="9165" y="73075"/>
                  <a:pt x="-919" y="90738"/>
                  <a:pt x="67" y="109469"/>
                </a:cubicBezTo>
                <a:cubicBezTo>
                  <a:pt x="2341" y="152687"/>
                  <a:pt x="3296" y="195995"/>
                  <a:pt x="6890" y="239123"/>
                </a:cubicBezTo>
                <a:cubicBezTo>
                  <a:pt x="7853" y="250681"/>
                  <a:pt x="11198" y="261920"/>
                  <a:pt x="13714" y="273242"/>
                </a:cubicBezTo>
                <a:cubicBezTo>
                  <a:pt x="23714" y="318243"/>
                  <a:pt x="22774" y="297285"/>
                  <a:pt x="34186" y="361953"/>
                </a:cubicBezTo>
                <a:cubicBezTo>
                  <a:pt x="37679" y="381745"/>
                  <a:pt x="39224" y="437643"/>
                  <a:pt x="54658" y="457487"/>
                </a:cubicBezTo>
                <a:cubicBezTo>
                  <a:pt x="107460" y="525376"/>
                  <a:pt x="88039" y="497323"/>
                  <a:pt x="116073" y="539374"/>
                </a:cubicBezTo>
                <a:cubicBezTo>
                  <a:pt x="118347" y="550747"/>
                  <a:pt x="119228" y="562490"/>
                  <a:pt x="122896" y="573493"/>
                </a:cubicBezTo>
                <a:cubicBezTo>
                  <a:pt x="126113" y="583144"/>
                  <a:pt x="133621" y="591045"/>
                  <a:pt x="136544" y="600789"/>
                </a:cubicBezTo>
                <a:cubicBezTo>
                  <a:pt x="140520" y="614041"/>
                  <a:pt x="137180" y="629357"/>
                  <a:pt x="143368" y="641732"/>
                </a:cubicBezTo>
                <a:cubicBezTo>
                  <a:pt x="149123" y="653241"/>
                  <a:pt x="161565" y="659929"/>
                  <a:pt x="170664" y="669028"/>
                </a:cubicBezTo>
                <a:cubicBezTo>
                  <a:pt x="175213" y="687225"/>
                  <a:pt x="174660" y="707535"/>
                  <a:pt x="184311" y="723619"/>
                </a:cubicBezTo>
                <a:cubicBezTo>
                  <a:pt x="191135" y="734992"/>
                  <a:pt x="198432" y="746094"/>
                  <a:pt x="204783" y="757738"/>
                </a:cubicBezTo>
                <a:cubicBezTo>
                  <a:pt x="212090" y="771133"/>
                  <a:pt x="217063" y="785808"/>
                  <a:pt x="225255" y="798681"/>
                </a:cubicBezTo>
                <a:cubicBezTo>
                  <a:pt x="233074" y="810969"/>
                  <a:pt x="243983" y="821022"/>
                  <a:pt x="252550" y="832801"/>
                </a:cubicBezTo>
                <a:cubicBezTo>
                  <a:pt x="262198" y="846066"/>
                  <a:pt x="268248" y="862146"/>
                  <a:pt x="279846" y="873744"/>
                </a:cubicBezTo>
                <a:cubicBezTo>
                  <a:pt x="295768" y="889666"/>
                  <a:pt x="315122" y="902775"/>
                  <a:pt x="327613" y="921511"/>
                </a:cubicBezTo>
                <a:cubicBezTo>
                  <a:pt x="353752" y="960720"/>
                  <a:pt x="335460" y="936181"/>
                  <a:pt x="389028" y="989750"/>
                </a:cubicBezTo>
                <a:cubicBezTo>
                  <a:pt x="395852" y="996574"/>
                  <a:pt x="401779" y="1004432"/>
                  <a:pt x="409499" y="1010222"/>
                </a:cubicBezTo>
                <a:cubicBezTo>
                  <a:pt x="418598" y="1017046"/>
                  <a:pt x="428753" y="1022651"/>
                  <a:pt x="436795" y="1030693"/>
                </a:cubicBezTo>
                <a:cubicBezTo>
                  <a:pt x="444837" y="1038735"/>
                  <a:pt x="449659" y="1049535"/>
                  <a:pt x="457267" y="1057989"/>
                </a:cubicBezTo>
                <a:cubicBezTo>
                  <a:pt x="501746" y="1107410"/>
                  <a:pt x="491691" y="1090335"/>
                  <a:pt x="539153" y="1133051"/>
                </a:cubicBezTo>
                <a:cubicBezTo>
                  <a:pt x="548717" y="1141659"/>
                  <a:pt x="555593" y="1153439"/>
                  <a:pt x="566449" y="1160347"/>
                </a:cubicBezTo>
                <a:cubicBezTo>
                  <a:pt x="581064" y="1169647"/>
                  <a:pt x="599175" y="1172224"/>
                  <a:pt x="614216" y="1180819"/>
                </a:cubicBezTo>
                <a:cubicBezTo>
                  <a:pt x="700007" y="1229842"/>
                  <a:pt x="631594" y="1204808"/>
                  <a:pt x="682455" y="1221762"/>
                </a:cubicBezTo>
                <a:cubicBezTo>
                  <a:pt x="727276" y="1256623"/>
                  <a:pt x="772079" y="1295825"/>
                  <a:pt x="825756" y="1317296"/>
                </a:cubicBezTo>
                <a:cubicBezTo>
                  <a:pt x="848502" y="1326395"/>
                  <a:pt x="872083" y="1333636"/>
                  <a:pt x="893995" y="1344592"/>
                </a:cubicBezTo>
                <a:cubicBezTo>
                  <a:pt x="945312" y="1370250"/>
                  <a:pt x="919976" y="1362071"/>
                  <a:pt x="969058" y="1371887"/>
                </a:cubicBezTo>
                <a:cubicBezTo>
                  <a:pt x="980431" y="1378711"/>
                  <a:pt x="991930" y="1385329"/>
                  <a:pt x="1003177" y="1392359"/>
                </a:cubicBezTo>
                <a:cubicBezTo>
                  <a:pt x="1010132" y="1396706"/>
                  <a:pt x="1016217" y="1402539"/>
                  <a:pt x="1023649" y="1406007"/>
                </a:cubicBezTo>
                <a:cubicBezTo>
                  <a:pt x="1050445" y="1418512"/>
                  <a:pt x="1079087" y="1426902"/>
                  <a:pt x="1105535" y="1440126"/>
                </a:cubicBezTo>
                <a:lnTo>
                  <a:pt x="1187422" y="1481069"/>
                </a:lnTo>
                <a:cubicBezTo>
                  <a:pt x="1201070" y="1487893"/>
                  <a:pt x="1213403" y="1498548"/>
                  <a:pt x="1228365" y="1501541"/>
                </a:cubicBezTo>
                <a:lnTo>
                  <a:pt x="1262484" y="1508365"/>
                </a:lnTo>
                <a:cubicBezTo>
                  <a:pt x="1293502" y="1523874"/>
                  <a:pt x="1289045" y="1522590"/>
                  <a:pt x="1323899" y="1535660"/>
                </a:cubicBezTo>
                <a:cubicBezTo>
                  <a:pt x="1330634" y="1538186"/>
                  <a:pt x="1337759" y="1539650"/>
                  <a:pt x="1344371" y="1542484"/>
                </a:cubicBezTo>
                <a:cubicBezTo>
                  <a:pt x="1366835" y="1552112"/>
                  <a:pt x="1369982" y="1558032"/>
                  <a:pt x="1392138" y="1562956"/>
                </a:cubicBezTo>
                <a:cubicBezTo>
                  <a:pt x="1422768" y="1569763"/>
                  <a:pt x="1464929" y="1573319"/>
                  <a:pt x="1494496" y="1576604"/>
                </a:cubicBezTo>
                <a:cubicBezTo>
                  <a:pt x="1528616" y="1572055"/>
                  <a:pt x="1564396" y="1574412"/>
                  <a:pt x="1596855" y="1562956"/>
                </a:cubicBezTo>
                <a:cubicBezTo>
                  <a:pt x="1606448" y="1559570"/>
                  <a:pt x="1606371" y="1544956"/>
                  <a:pt x="1610502" y="1535660"/>
                </a:cubicBezTo>
                <a:cubicBezTo>
                  <a:pt x="1623165" y="1507168"/>
                  <a:pt x="1627709" y="1490865"/>
                  <a:pt x="1637798" y="1460598"/>
                </a:cubicBezTo>
                <a:cubicBezTo>
                  <a:pt x="1641095" y="1440814"/>
                  <a:pt x="1662011" y="1375021"/>
                  <a:pt x="1644622" y="1344592"/>
                </a:cubicBezTo>
                <a:cubicBezTo>
                  <a:pt x="1640553" y="1337471"/>
                  <a:pt x="1630280" y="1336393"/>
                  <a:pt x="1624150" y="1330944"/>
                </a:cubicBezTo>
                <a:cubicBezTo>
                  <a:pt x="1609724" y="1318121"/>
                  <a:pt x="1599442" y="1300438"/>
                  <a:pt x="1583207" y="1290001"/>
                </a:cubicBezTo>
                <a:lnTo>
                  <a:pt x="1487673" y="1228586"/>
                </a:lnTo>
                <a:cubicBezTo>
                  <a:pt x="1480787" y="1224131"/>
                  <a:pt x="1475158" y="1216927"/>
                  <a:pt x="1467201" y="1214938"/>
                </a:cubicBezTo>
                <a:cubicBezTo>
                  <a:pt x="1449004" y="1210389"/>
                  <a:pt x="1430538" y="1206806"/>
                  <a:pt x="1412610" y="1201290"/>
                </a:cubicBezTo>
                <a:cubicBezTo>
                  <a:pt x="1400902" y="1197688"/>
                  <a:pt x="1390468" y="1190209"/>
                  <a:pt x="1378490" y="1187642"/>
                </a:cubicBezTo>
                <a:cubicBezTo>
                  <a:pt x="1358350" y="1183326"/>
                  <a:pt x="1337547" y="1183093"/>
                  <a:pt x="1317075" y="1180819"/>
                </a:cubicBezTo>
                <a:cubicBezTo>
                  <a:pt x="1280681" y="1171720"/>
                  <a:pt x="1242724" y="1167456"/>
                  <a:pt x="1207893" y="1153523"/>
                </a:cubicBezTo>
                <a:cubicBezTo>
                  <a:pt x="1164009" y="1135969"/>
                  <a:pt x="1164785" y="1136776"/>
                  <a:pt x="1112359" y="1112580"/>
                </a:cubicBezTo>
                <a:cubicBezTo>
                  <a:pt x="1103123" y="1108317"/>
                  <a:pt x="1093994" y="1103803"/>
                  <a:pt x="1085064" y="1098932"/>
                </a:cubicBezTo>
                <a:cubicBezTo>
                  <a:pt x="1016236" y="1061390"/>
                  <a:pt x="1061286" y="1081233"/>
                  <a:pt x="1003177" y="1057989"/>
                </a:cubicBezTo>
                <a:cubicBezTo>
                  <a:pt x="989529" y="1046616"/>
                  <a:pt x="977468" y="1033009"/>
                  <a:pt x="962234" y="1023869"/>
                </a:cubicBezTo>
                <a:cubicBezTo>
                  <a:pt x="954192" y="1019044"/>
                  <a:pt x="943720" y="1020338"/>
                  <a:pt x="934938" y="1017045"/>
                </a:cubicBezTo>
                <a:cubicBezTo>
                  <a:pt x="925413" y="1013473"/>
                  <a:pt x="916535" y="1008338"/>
                  <a:pt x="907643" y="1003398"/>
                </a:cubicBezTo>
                <a:cubicBezTo>
                  <a:pt x="896049" y="996957"/>
                  <a:pt x="884559" y="990283"/>
                  <a:pt x="873523" y="982926"/>
                </a:cubicBezTo>
                <a:cubicBezTo>
                  <a:pt x="864060" y="976617"/>
                  <a:pt x="856170" y="967977"/>
                  <a:pt x="846228" y="962454"/>
                </a:cubicBezTo>
                <a:cubicBezTo>
                  <a:pt x="835520" y="956505"/>
                  <a:pt x="822862" y="954673"/>
                  <a:pt x="812108" y="948807"/>
                </a:cubicBezTo>
                <a:cubicBezTo>
                  <a:pt x="699337" y="887296"/>
                  <a:pt x="846877" y="953958"/>
                  <a:pt x="723398" y="901040"/>
                </a:cubicBezTo>
                <a:cubicBezTo>
                  <a:pt x="637092" y="827062"/>
                  <a:pt x="705717" y="882560"/>
                  <a:pt x="655159" y="846448"/>
                </a:cubicBezTo>
                <a:cubicBezTo>
                  <a:pt x="645904" y="839838"/>
                  <a:pt x="637508" y="832005"/>
                  <a:pt x="627864" y="825977"/>
                </a:cubicBezTo>
                <a:cubicBezTo>
                  <a:pt x="619238" y="820586"/>
                  <a:pt x="609667" y="816878"/>
                  <a:pt x="600568" y="812329"/>
                </a:cubicBezTo>
                <a:cubicBezTo>
                  <a:pt x="593744" y="800956"/>
                  <a:pt x="588239" y="788679"/>
                  <a:pt x="580096" y="778210"/>
                </a:cubicBezTo>
                <a:cubicBezTo>
                  <a:pt x="539703" y="726276"/>
                  <a:pt x="564990" y="775876"/>
                  <a:pt x="532329" y="723619"/>
                </a:cubicBezTo>
                <a:cubicBezTo>
                  <a:pt x="526937" y="714993"/>
                  <a:pt x="524594" y="704601"/>
                  <a:pt x="518681" y="696323"/>
                </a:cubicBezTo>
                <a:cubicBezTo>
                  <a:pt x="471786" y="630668"/>
                  <a:pt x="528762" y="740963"/>
                  <a:pt x="470914" y="634908"/>
                </a:cubicBezTo>
                <a:cubicBezTo>
                  <a:pt x="465049" y="624155"/>
                  <a:pt x="462242" y="611982"/>
                  <a:pt x="457267" y="600789"/>
                </a:cubicBezTo>
                <a:cubicBezTo>
                  <a:pt x="453136" y="591493"/>
                  <a:pt x="447626" y="582843"/>
                  <a:pt x="443619" y="573493"/>
                </a:cubicBezTo>
                <a:cubicBezTo>
                  <a:pt x="440786" y="566882"/>
                  <a:pt x="439466" y="559700"/>
                  <a:pt x="436795" y="553022"/>
                </a:cubicBezTo>
                <a:cubicBezTo>
                  <a:pt x="430361" y="536938"/>
                  <a:pt x="423147" y="521177"/>
                  <a:pt x="416323" y="505254"/>
                </a:cubicBezTo>
                <a:cubicBezTo>
                  <a:pt x="414048" y="491606"/>
                  <a:pt x="413874" y="477437"/>
                  <a:pt x="409499" y="464311"/>
                </a:cubicBezTo>
                <a:cubicBezTo>
                  <a:pt x="406906" y="456531"/>
                  <a:pt x="399520" y="451175"/>
                  <a:pt x="395852" y="443840"/>
                </a:cubicBezTo>
                <a:cubicBezTo>
                  <a:pt x="392635" y="437406"/>
                  <a:pt x="391554" y="430103"/>
                  <a:pt x="389028" y="423368"/>
                </a:cubicBezTo>
                <a:cubicBezTo>
                  <a:pt x="364755" y="358639"/>
                  <a:pt x="386545" y="417780"/>
                  <a:pt x="361732" y="361953"/>
                </a:cubicBezTo>
                <a:cubicBezTo>
                  <a:pt x="347112" y="329059"/>
                  <a:pt x="351231" y="329929"/>
                  <a:pt x="334437" y="300538"/>
                </a:cubicBezTo>
                <a:cubicBezTo>
                  <a:pt x="330368" y="293417"/>
                  <a:pt x="324457" y="287402"/>
                  <a:pt x="320789" y="280066"/>
                </a:cubicBezTo>
                <a:cubicBezTo>
                  <a:pt x="292536" y="223562"/>
                  <a:pt x="339431" y="297794"/>
                  <a:pt x="300317" y="239123"/>
                </a:cubicBezTo>
                <a:cubicBezTo>
                  <a:pt x="297424" y="227551"/>
                  <a:pt x="292105" y="203314"/>
                  <a:pt x="286670" y="191356"/>
                </a:cubicBezTo>
                <a:cubicBezTo>
                  <a:pt x="278251" y="172835"/>
                  <a:pt x="268473" y="154962"/>
                  <a:pt x="259374" y="136765"/>
                </a:cubicBezTo>
                <a:cubicBezTo>
                  <a:pt x="254825" y="127666"/>
                  <a:pt x="248943" y="119120"/>
                  <a:pt x="245726" y="109469"/>
                </a:cubicBezTo>
                <a:cubicBezTo>
                  <a:pt x="243451" y="102645"/>
                  <a:pt x="242395" y="95286"/>
                  <a:pt x="238902" y="88998"/>
                </a:cubicBezTo>
                <a:cubicBezTo>
                  <a:pt x="230936" y="74659"/>
                  <a:pt x="216794" y="63615"/>
                  <a:pt x="211607" y="48054"/>
                </a:cubicBezTo>
                <a:cubicBezTo>
                  <a:pt x="209332" y="41230"/>
                  <a:pt x="210636" y="31764"/>
                  <a:pt x="204783" y="27583"/>
                </a:cubicBezTo>
                <a:cubicBezTo>
                  <a:pt x="193077" y="19221"/>
                  <a:pt x="164977" y="2562"/>
                  <a:pt x="150192" y="28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7" name="Freeform: Shape 46">
            <a:hlinkClick r:id="rId19" action="ppaction://hlinksldjump"/>
            <a:extLst>
              <a:ext uri="{FF2B5EF4-FFF2-40B4-BE49-F238E27FC236}">
                <a16:creationId xmlns:a16="http://schemas.microsoft.com/office/drawing/2014/main" id="{17C5DFF8-C059-4C7F-AB6F-0571E300FFB6}"/>
              </a:ext>
            </a:extLst>
          </p:cNvPr>
          <p:cNvSpPr/>
          <p:nvPr/>
        </p:nvSpPr>
        <p:spPr>
          <a:xfrm>
            <a:off x="6950491" y="3751874"/>
            <a:ext cx="1502062" cy="1559859"/>
          </a:xfrm>
          <a:custGeom>
            <a:avLst/>
            <a:gdLst>
              <a:gd name="connsiteX0" fmla="*/ 1492624 w 1502062"/>
              <a:gd name="connsiteY0" fmla="*/ 94130 h 1559859"/>
              <a:gd name="connsiteX1" fmla="*/ 1425389 w 1502062"/>
              <a:gd name="connsiteY1" fmla="*/ 67236 h 1559859"/>
              <a:gd name="connsiteX2" fmla="*/ 1358153 w 1502062"/>
              <a:gd name="connsiteY2" fmla="*/ 13447 h 1559859"/>
              <a:gd name="connsiteX3" fmla="*/ 1277471 w 1502062"/>
              <a:gd name="connsiteY3" fmla="*/ 0 h 1559859"/>
              <a:gd name="connsiteX4" fmla="*/ 1196789 w 1502062"/>
              <a:gd name="connsiteY4" fmla="*/ 80683 h 1559859"/>
              <a:gd name="connsiteX5" fmla="*/ 1183342 w 1502062"/>
              <a:gd name="connsiteY5" fmla="*/ 121024 h 1559859"/>
              <a:gd name="connsiteX6" fmla="*/ 1156448 w 1502062"/>
              <a:gd name="connsiteY6" fmla="*/ 215153 h 1559859"/>
              <a:gd name="connsiteX7" fmla="*/ 1129553 w 1502062"/>
              <a:gd name="connsiteY7" fmla="*/ 255495 h 1559859"/>
              <a:gd name="connsiteX8" fmla="*/ 1102659 w 1502062"/>
              <a:gd name="connsiteY8" fmla="*/ 403412 h 1559859"/>
              <a:gd name="connsiteX9" fmla="*/ 1089212 w 1502062"/>
              <a:gd name="connsiteY9" fmla="*/ 443753 h 1559859"/>
              <a:gd name="connsiteX10" fmla="*/ 1008530 w 1502062"/>
              <a:gd name="connsiteY10" fmla="*/ 551330 h 1559859"/>
              <a:gd name="connsiteX11" fmla="*/ 968189 w 1502062"/>
              <a:gd name="connsiteY11" fmla="*/ 632012 h 1559859"/>
              <a:gd name="connsiteX12" fmla="*/ 941295 w 1502062"/>
              <a:gd name="connsiteY12" fmla="*/ 685800 h 1559859"/>
              <a:gd name="connsiteX13" fmla="*/ 900953 w 1502062"/>
              <a:gd name="connsiteY13" fmla="*/ 699247 h 1559859"/>
              <a:gd name="connsiteX14" fmla="*/ 887506 w 1502062"/>
              <a:gd name="connsiteY14" fmla="*/ 753036 h 1559859"/>
              <a:gd name="connsiteX15" fmla="*/ 806824 w 1502062"/>
              <a:gd name="connsiteY15" fmla="*/ 847165 h 1559859"/>
              <a:gd name="connsiteX16" fmla="*/ 753036 w 1502062"/>
              <a:gd name="connsiteY16" fmla="*/ 874059 h 1559859"/>
              <a:gd name="connsiteX17" fmla="*/ 712695 w 1502062"/>
              <a:gd name="connsiteY17" fmla="*/ 900953 h 1559859"/>
              <a:gd name="connsiteX18" fmla="*/ 685800 w 1502062"/>
              <a:gd name="connsiteY18" fmla="*/ 927847 h 1559859"/>
              <a:gd name="connsiteX19" fmla="*/ 632012 w 1502062"/>
              <a:gd name="connsiteY19" fmla="*/ 941295 h 1559859"/>
              <a:gd name="connsiteX20" fmla="*/ 591671 w 1502062"/>
              <a:gd name="connsiteY20" fmla="*/ 954742 h 1559859"/>
              <a:gd name="connsiteX21" fmla="*/ 484095 w 1502062"/>
              <a:gd name="connsiteY21" fmla="*/ 1035424 h 1559859"/>
              <a:gd name="connsiteX22" fmla="*/ 457200 w 1502062"/>
              <a:gd name="connsiteY22" fmla="*/ 1075765 h 1559859"/>
              <a:gd name="connsiteX23" fmla="*/ 416859 w 1502062"/>
              <a:gd name="connsiteY23" fmla="*/ 1089212 h 1559859"/>
              <a:gd name="connsiteX24" fmla="*/ 295836 w 1502062"/>
              <a:gd name="connsiteY24" fmla="*/ 1196789 h 1559859"/>
              <a:gd name="connsiteX25" fmla="*/ 188259 w 1502062"/>
              <a:gd name="connsiteY25" fmla="*/ 1223683 h 1559859"/>
              <a:gd name="connsiteX26" fmla="*/ 134471 w 1502062"/>
              <a:gd name="connsiteY26" fmla="*/ 1237130 h 1559859"/>
              <a:gd name="connsiteX27" fmla="*/ 40342 w 1502062"/>
              <a:gd name="connsiteY27" fmla="*/ 1277471 h 1559859"/>
              <a:gd name="connsiteX28" fmla="*/ 0 w 1502062"/>
              <a:gd name="connsiteY28" fmla="*/ 1358153 h 1559859"/>
              <a:gd name="connsiteX29" fmla="*/ 13448 w 1502062"/>
              <a:gd name="connsiteY29" fmla="*/ 1411942 h 1559859"/>
              <a:gd name="connsiteX30" fmla="*/ 26895 w 1502062"/>
              <a:gd name="connsiteY30" fmla="*/ 1492624 h 1559859"/>
              <a:gd name="connsiteX31" fmla="*/ 94130 w 1502062"/>
              <a:gd name="connsiteY31" fmla="*/ 1532965 h 1559859"/>
              <a:gd name="connsiteX32" fmla="*/ 134471 w 1502062"/>
              <a:gd name="connsiteY32" fmla="*/ 1559859 h 1559859"/>
              <a:gd name="connsiteX33" fmla="*/ 215153 w 1502062"/>
              <a:gd name="connsiteY33" fmla="*/ 1546412 h 1559859"/>
              <a:gd name="connsiteX34" fmla="*/ 268942 w 1502062"/>
              <a:gd name="connsiteY34" fmla="*/ 1492624 h 1559859"/>
              <a:gd name="connsiteX35" fmla="*/ 309283 w 1502062"/>
              <a:gd name="connsiteY35" fmla="*/ 1479177 h 1559859"/>
              <a:gd name="connsiteX36" fmla="*/ 336177 w 1502062"/>
              <a:gd name="connsiteY36" fmla="*/ 1425389 h 1559859"/>
              <a:gd name="connsiteX37" fmla="*/ 376518 w 1502062"/>
              <a:gd name="connsiteY37" fmla="*/ 1411942 h 1559859"/>
              <a:gd name="connsiteX38" fmla="*/ 484095 w 1502062"/>
              <a:gd name="connsiteY38" fmla="*/ 1371600 h 1559859"/>
              <a:gd name="connsiteX39" fmla="*/ 605118 w 1502062"/>
              <a:gd name="connsiteY39" fmla="*/ 1304365 h 1559859"/>
              <a:gd name="connsiteX40" fmla="*/ 699248 w 1502062"/>
              <a:gd name="connsiteY40" fmla="*/ 1223683 h 1559859"/>
              <a:gd name="connsiteX41" fmla="*/ 779930 w 1502062"/>
              <a:gd name="connsiteY41" fmla="*/ 1169895 h 1559859"/>
              <a:gd name="connsiteX42" fmla="*/ 806824 w 1502062"/>
              <a:gd name="connsiteY42" fmla="*/ 1143000 h 1559859"/>
              <a:gd name="connsiteX43" fmla="*/ 874059 w 1502062"/>
              <a:gd name="connsiteY43" fmla="*/ 1116106 h 1559859"/>
              <a:gd name="connsiteX44" fmla="*/ 927848 w 1502062"/>
              <a:gd name="connsiteY44" fmla="*/ 1089212 h 1559859"/>
              <a:gd name="connsiteX45" fmla="*/ 968189 w 1502062"/>
              <a:gd name="connsiteY45" fmla="*/ 1035424 h 1559859"/>
              <a:gd name="connsiteX46" fmla="*/ 1008530 w 1502062"/>
              <a:gd name="connsiteY46" fmla="*/ 1008530 h 1559859"/>
              <a:gd name="connsiteX47" fmla="*/ 1062318 w 1502062"/>
              <a:gd name="connsiteY47" fmla="*/ 927847 h 1559859"/>
              <a:gd name="connsiteX48" fmla="*/ 1129553 w 1502062"/>
              <a:gd name="connsiteY48" fmla="*/ 833718 h 1559859"/>
              <a:gd name="connsiteX49" fmla="*/ 1183342 w 1502062"/>
              <a:gd name="connsiteY49" fmla="*/ 806824 h 1559859"/>
              <a:gd name="connsiteX50" fmla="*/ 1250577 w 1502062"/>
              <a:gd name="connsiteY50" fmla="*/ 766483 h 1559859"/>
              <a:gd name="connsiteX51" fmla="*/ 1304365 w 1502062"/>
              <a:gd name="connsiteY51" fmla="*/ 712695 h 1559859"/>
              <a:gd name="connsiteX52" fmla="*/ 1317812 w 1502062"/>
              <a:gd name="connsiteY52" fmla="*/ 672353 h 1559859"/>
              <a:gd name="connsiteX53" fmla="*/ 1358153 w 1502062"/>
              <a:gd name="connsiteY53" fmla="*/ 632012 h 1559859"/>
              <a:gd name="connsiteX54" fmla="*/ 1385048 w 1502062"/>
              <a:gd name="connsiteY54" fmla="*/ 591671 h 1559859"/>
              <a:gd name="connsiteX55" fmla="*/ 1425389 w 1502062"/>
              <a:gd name="connsiteY55" fmla="*/ 376518 h 1559859"/>
              <a:gd name="connsiteX56" fmla="*/ 1492624 w 1502062"/>
              <a:gd name="connsiteY56" fmla="*/ 268942 h 1559859"/>
              <a:gd name="connsiteX57" fmla="*/ 1492624 w 1502062"/>
              <a:gd name="connsiteY57" fmla="*/ 94130 h 155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502062" h="1559859">
                <a:moveTo>
                  <a:pt x="1492624" y="94130"/>
                </a:moveTo>
                <a:cubicBezTo>
                  <a:pt x="1481418" y="60512"/>
                  <a:pt x="1446087" y="79655"/>
                  <a:pt x="1425389" y="67236"/>
                </a:cubicBezTo>
                <a:cubicBezTo>
                  <a:pt x="1400778" y="52469"/>
                  <a:pt x="1384282" y="25324"/>
                  <a:pt x="1358153" y="13447"/>
                </a:cubicBezTo>
                <a:cubicBezTo>
                  <a:pt x="1333332" y="2165"/>
                  <a:pt x="1304365" y="4482"/>
                  <a:pt x="1277471" y="0"/>
                </a:cubicBezTo>
                <a:cubicBezTo>
                  <a:pt x="1250577" y="26894"/>
                  <a:pt x="1208816" y="44601"/>
                  <a:pt x="1196789" y="80683"/>
                </a:cubicBezTo>
                <a:cubicBezTo>
                  <a:pt x="1192307" y="94130"/>
                  <a:pt x="1187236" y="107395"/>
                  <a:pt x="1183342" y="121024"/>
                </a:cubicBezTo>
                <a:cubicBezTo>
                  <a:pt x="1177598" y="141129"/>
                  <a:pt x="1167195" y="193659"/>
                  <a:pt x="1156448" y="215153"/>
                </a:cubicBezTo>
                <a:cubicBezTo>
                  <a:pt x="1149220" y="229608"/>
                  <a:pt x="1138518" y="242048"/>
                  <a:pt x="1129553" y="255495"/>
                </a:cubicBezTo>
                <a:cubicBezTo>
                  <a:pt x="1123559" y="291462"/>
                  <a:pt x="1112056" y="365824"/>
                  <a:pt x="1102659" y="403412"/>
                </a:cubicBezTo>
                <a:cubicBezTo>
                  <a:pt x="1099221" y="417163"/>
                  <a:pt x="1097451" y="432219"/>
                  <a:pt x="1089212" y="443753"/>
                </a:cubicBezTo>
                <a:cubicBezTo>
                  <a:pt x="1009395" y="555497"/>
                  <a:pt x="1056135" y="440251"/>
                  <a:pt x="1008530" y="551330"/>
                </a:cubicBezTo>
                <a:cubicBezTo>
                  <a:pt x="955699" y="674602"/>
                  <a:pt x="1042023" y="502803"/>
                  <a:pt x="968189" y="632012"/>
                </a:cubicBezTo>
                <a:cubicBezTo>
                  <a:pt x="958244" y="649416"/>
                  <a:pt x="955469" y="671626"/>
                  <a:pt x="941295" y="685800"/>
                </a:cubicBezTo>
                <a:cubicBezTo>
                  <a:pt x="931272" y="695823"/>
                  <a:pt x="914400" y="694765"/>
                  <a:pt x="900953" y="699247"/>
                </a:cubicBezTo>
                <a:cubicBezTo>
                  <a:pt x="896471" y="717177"/>
                  <a:pt x="894786" y="736049"/>
                  <a:pt x="887506" y="753036"/>
                </a:cubicBezTo>
                <a:cubicBezTo>
                  <a:pt x="874668" y="782992"/>
                  <a:pt x="827920" y="831343"/>
                  <a:pt x="806824" y="847165"/>
                </a:cubicBezTo>
                <a:cubicBezTo>
                  <a:pt x="790788" y="859192"/>
                  <a:pt x="770440" y="864114"/>
                  <a:pt x="753036" y="874059"/>
                </a:cubicBezTo>
                <a:cubicBezTo>
                  <a:pt x="739004" y="882077"/>
                  <a:pt x="725315" y="890857"/>
                  <a:pt x="712695" y="900953"/>
                </a:cubicBezTo>
                <a:cubicBezTo>
                  <a:pt x="702795" y="908873"/>
                  <a:pt x="697140" y="922177"/>
                  <a:pt x="685800" y="927847"/>
                </a:cubicBezTo>
                <a:cubicBezTo>
                  <a:pt x="669270" y="936112"/>
                  <a:pt x="649782" y="936218"/>
                  <a:pt x="632012" y="941295"/>
                </a:cubicBezTo>
                <a:cubicBezTo>
                  <a:pt x="618383" y="945189"/>
                  <a:pt x="605118" y="950260"/>
                  <a:pt x="591671" y="954742"/>
                </a:cubicBezTo>
                <a:cubicBezTo>
                  <a:pt x="555812" y="981636"/>
                  <a:pt x="508959" y="998129"/>
                  <a:pt x="484095" y="1035424"/>
                </a:cubicBezTo>
                <a:cubicBezTo>
                  <a:pt x="475130" y="1048871"/>
                  <a:pt x="469820" y="1065669"/>
                  <a:pt x="457200" y="1075765"/>
                </a:cubicBezTo>
                <a:cubicBezTo>
                  <a:pt x="446132" y="1084620"/>
                  <a:pt x="430306" y="1084730"/>
                  <a:pt x="416859" y="1089212"/>
                </a:cubicBezTo>
                <a:cubicBezTo>
                  <a:pt x="405422" y="1100649"/>
                  <a:pt x="333544" y="1183077"/>
                  <a:pt x="295836" y="1196789"/>
                </a:cubicBezTo>
                <a:cubicBezTo>
                  <a:pt x="261099" y="1209421"/>
                  <a:pt x="224118" y="1214718"/>
                  <a:pt x="188259" y="1223683"/>
                </a:cubicBezTo>
                <a:cubicBezTo>
                  <a:pt x="170330" y="1228165"/>
                  <a:pt x="151001" y="1228865"/>
                  <a:pt x="134471" y="1237130"/>
                </a:cubicBezTo>
                <a:cubicBezTo>
                  <a:pt x="68005" y="1270363"/>
                  <a:pt x="99700" y="1257685"/>
                  <a:pt x="40342" y="1277471"/>
                </a:cubicBezTo>
                <a:cubicBezTo>
                  <a:pt x="26746" y="1297865"/>
                  <a:pt x="0" y="1330319"/>
                  <a:pt x="0" y="1358153"/>
                </a:cubicBezTo>
                <a:cubicBezTo>
                  <a:pt x="0" y="1376635"/>
                  <a:pt x="9823" y="1393819"/>
                  <a:pt x="13448" y="1411942"/>
                </a:cubicBezTo>
                <a:cubicBezTo>
                  <a:pt x="18795" y="1438677"/>
                  <a:pt x="11771" y="1469938"/>
                  <a:pt x="26895" y="1492624"/>
                </a:cubicBezTo>
                <a:cubicBezTo>
                  <a:pt x="41393" y="1514371"/>
                  <a:pt x="71966" y="1519113"/>
                  <a:pt x="94130" y="1532965"/>
                </a:cubicBezTo>
                <a:cubicBezTo>
                  <a:pt x="107835" y="1541530"/>
                  <a:pt x="121024" y="1550894"/>
                  <a:pt x="134471" y="1559859"/>
                </a:cubicBezTo>
                <a:cubicBezTo>
                  <a:pt x="161365" y="1555377"/>
                  <a:pt x="190766" y="1558605"/>
                  <a:pt x="215153" y="1546412"/>
                </a:cubicBezTo>
                <a:cubicBezTo>
                  <a:pt x="237832" y="1535072"/>
                  <a:pt x="248309" y="1507362"/>
                  <a:pt x="268942" y="1492624"/>
                </a:cubicBezTo>
                <a:cubicBezTo>
                  <a:pt x="280476" y="1484385"/>
                  <a:pt x="295836" y="1483659"/>
                  <a:pt x="309283" y="1479177"/>
                </a:cubicBezTo>
                <a:cubicBezTo>
                  <a:pt x="318248" y="1461248"/>
                  <a:pt x="322003" y="1439563"/>
                  <a:pt x="336177" y="1425389"/>
                </a:cubicBezTo>
                <a:cubicBezTo>
                  <a:pt x="346200" y="1415366"/>
                  <a:pt x="363840" y="1418281"/>
                  <a:pt x="376518" y="1411942"/>
                </a:cubicBezTo>
                <a:cubicBezTo>
                  <a:pt x="468853" y="1365773"/>
                  <a:pt x="354374" y="1397544"/>
                  <a:pt x="484095" y="1371600"/>
                </a:cubicBezTo>
                <a:cubicBezTo>
                  <a:pt x="513776" y="1356759"/>
                  <a:pt x="582605" y="1324064"/>
                  <a:pt x="605118" y="1304365"/>
                </a:cubicBezTo>
                <a:cubicBezTo>
                  <a:pt x="721491" y="1202539"/>
                  <a:pt x="568165" y="1289223"/>
                  <a:pt x="699248" y="1223683"/>
                </a:cubicBezTo>
                <a:cubicBezTo>
                  <a:pt x="751581" y="1145183"/>
                  <a:pt x="693095" y="1213313"/>
                  <a:pt x="779930" y="1169895"/>
                </a:cubicBezTo>
                <a:cubicBezTo>
                  <a:pt x="791270" y="1164225"/>
                  <a:pt x="795816" y="1149290"/>
                  <a:pt x="806824" y="1143000"/>
                </a:cubicBezTo>
                <a:cubicBezTo>
                  <a:pt x="827782" y="1131024"/>
                  <a:pt x="852001" y="1125909"/>
                  <a:pt x="874059" y="1116106"/>
                </a:cubicBezTo>
                <a:cubicBezTo>
                  <a:pt x="892377" y="1107965"/>
                  <a:pt x="909918" y="1098177"/>
                  <a:pt x="927848" y="1089212"/>
                </a:cubicBezTo>
                <a:cubicBezTo>
                  <a:pt x="941295" y="1071283"/>
                  <a:pt x="952342" y="1051271"/>
                  <a:pt x="968189" y="1035424"/>
                </a:cubicBezTo>
                <a:cubicBezTo>
                  <a:pt x="979617" y="1023996"/>
                  <a:pt x="997888" y="1020693"/>
                  <a:pt x="1008530" y="1008530"/>
                </a:cubicBezTo>
                <a:cubicBezTo>
                  <a:pt x="1029815" y="984204"/>
                  <a:pt x="1047863" y="956757"/>
                  <a:pt x="1062318" y="927847"/>
                </a:cubicBezTo>
                <a:cubicBezTo>
                  <a:pt x="1084947" y="882590"/>
                  <a:pt x="1087152" y="864004"/>
                  <a:pt x="1129553" y="833718"/>
                </a:cubicBezTo>
                <a:cubicBezTo>
                  <a:pt x="1145865" y="822067"/>
                  <a:pt x="1165819" y="816559"/>
                  <a:pt x="1183342" y="806824"/>
                </a:cubicBezTo>
                <a:cubicBezTo>
                  <a:pt x="1206189" y="794131"/>
                  <a:pt x="1228165" y="779930"/>
                  <a:pt x="1250577" y="766483"/>
                </a:cubicBezTo>
                <a:cubicBezTo>
                  <a:pt x="1286436" y="658905"/>
                  <a:pt x="1232647" y="784414"/>
                  <a:pt x="1304365" y="712695"/>
                </a:cubicBezTo>
                <a:cubicBezTo>
                  <a:pt x="1314388" y="702672"/>
                  <a:pt x="1309949" y="684147"/>
                  <a:pt x="1317812" y="672353"/>
                </a:cubicBezTo>
                <a:cubicBezTo>
                  <a:pt x="1328361" y="656530"/>
                  <a:pt x="1345979" y="646621"/>
                  <a:pt x="1358153" y="632012"/>
                </a:cubicBezTo>
                <a:cubicBezTo>
                  <a:pt x="1368499" y="619596"/>
                  <a:pt x="1376083" y="605118"/>
                  <a:pt x="1385048" y="591671"/>
                </a:cubicBezTo>
                <a:cubicBezTo>
                  <a:pt x="1458947" y="369974"/>
                  <a:pt x="1357065" y="695367"/>
                  <a:pt x="1425389" y="376518"/>
                </a:cubicBezTo>
                <a:cubicBezTo>
                  <a:pt x="1432772" y="342062"/>
                  <a:pt x="1473275" y="294741"/>
                  <a:pt x="1492624" y="268942"/>
                </a:cubicBezTo>
                <a:cubicBezTo>
                  <a:pt x="1506517" y="130011"/>
                  <a:pt x="1503830" y="127748"/>
                  <a:pt x="1492624" y="9413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3666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hlinkClick r:id="rId2"/>
            <a:extLst>
              <a:ext uri="{FF2B5EF4-FFF2-40B4-BE49-F238E27FC236}">
                <a16:creationId xmlns:a16="http://schemas.microsoft.com/office/drawing/2014/main" id="{E9FB905C-F88F-4394-A2DF-4EE6343F0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8466" y="162786"/>
            <a:ext cx="2288676" cy="2671982"/>
          </a:xfrm>
          <a:prstGeom prst="rect">
            <a:avLst/>
          </a:prstGeom>
        </p:spPr>
      </p:pic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id="{8D405B2F-7D3C-4406-A39F-7A52CA564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19024">
            <a:off x="3326152" y="925013"/>
            <a:ext cx="2090504" cy="2716975"/>
          </a:xfrm>
          <a:prstGeom prst="rect">
            <a:avLst/>
          </a:prstGeom>
        </p:spPr>
      </p:pic>
      <p:pic>
        <p:nvPicPr>
          <p:cNvPr id="9" name="Picture 8">
            <a:hlinkClick r:id="rId6"/>
            <a:extLst>
              <a:ext uri="{FF2B5EF4-FFF2-40B4-BE49-F238E27FC236}">
                <a16:creationId xmlns:a16="http://schemas.microsoft.com/office/drawing/2014/main" id="{1A05F29D-D186-48A4-B0DB-3FC0D055F0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05728">
            <a:off x="211939" y="1664625"/>
            <a:ext cx="2838706" cy="2089603"/>
          </a:xfrm>
          <a:prstGeom prst="rect">
            <a:avLst/>
          </a:prstGeom>
        </p:spPr>
      </p:pic>
      <p:pic>
        <p:nvPicPr>
          <p:cNvPr id="7" name="Picture 6">
            <a:hlinkClick r:id="rId8"/>
            <a:extLst>
              <a:ext uri="{FF2B5EF4-FFF2-40B4-BE49-F238E27FC236}">
                <a16:creationId xmlns:a16="http://schemas.microsoft.com/office/drawing/2014/main" id="{C947D949-4B51-4BB6-831F-8E23C57AF8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9342" y="2980887"/>
            <a:ext cx="2289955" cy="2973918"/>
          </a:xfrm>
          <a:prstGeom prst="rect">
            <a:avLst/>
          </a:prstGeom>
        </p:spPr>
      </p:pic>
      <p:pic>
        <p:nvPicPr>
          <p:cNvPr id="6" name="Picture 5">
            <a:hlinkClick r:id="rId10"/>
            <a:extLst>
              <a:ext uri="{FF2B5EF4-FFF2-40B4-BE49-F238E27FC236}">
                <a16:creationId xmlns:a16="http://schemas.microsoft.com/office/drawing/2014/main" id="{215B4DF1-ADC6-43FA-8A44-2199CFBF3D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18851" y="4594051"/>
            <a:ext cx="2018929" cy="2203831"/>
          </a:xfrm>
          <a:prstGeom prst="rect">
            <a:avLst/>
          </a:prstGeom>
        </p:spPr>
      </p:pic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31E9730C-23BA-444C-AB5A-2CAF430EE9AC}"/>
              </a:ext>
            </a:extLst>
          </p:cNvPr>
          <p:cNvSpPr/>
          <p:nvPr/>
        </p:nvSpPr>
        <p:spPr>
          <a:xfrm>
            <a:off x="4450477" y="1362845"/>
            <a:ext cx="4244170" cy="4121606"/>
          </a:xfrm>
          <a:prstGeom prst="flowChartConnector">
            <a:avLst/>
          </a:prstGeom>
          <a:solidFill>
            <a:srgbClr val="0080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Flowchart: Connector 31">
            <a:extLst>
              <a:ext uri="{FF2B5EF4-FFF2-40B4-BE49-F238E27FC236}">
                <a16:creationId xmlns:a16="http://schemas.microsoft.com/office/drawing/2014/main" id="{892B54F3-1711-447B-814C-2B52E6331754}"/>
              </a:ext>
            </a:extLst>
          </p:cNvPr>
          <p:cNvSpPr/>
          <p:nvPr/>
        </p:nvSpPr>
        <p:spPr>
          <a:xfrm>
            <a:off x="4951148" y="1855694"/>
            <a:ext cx="3251204" cy="3157316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CBAD2763-637C-4C67-B152-79607944A9F6}"/>
              </a:ext>
            </a:extLst>
          </p:cNvPr>
          <p:cNvSpPr/>
          <p:nvPr/>
        </p:nvSpPr>
        <p:spPr>
          <a:xfrm>
            <a:off x="5618290" y="2495925"/>
            <a:ext cx="1917605" cy="1917605"/>
          </a:xfrm>
          <a:prstGeom prst="flowChartConnector">
            <a:avLst/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b="1" dirty="0">
              <a:ln w="12700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77C13D-6504-4F92-B125-C2D90E66A962}"/>
              </a:ext>
            </a:extLst>
          </p:cNvPr>
          <p:cNvSpPr/>
          <p:nvPr/>
        </p:nvSpPr>
        <p:spPr>
          <a:xfrm>
            <a:off x="5783980" y="2413191"/>
            <a:ext cx="1736450" cy="830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155030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cap="none" spc="0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I belong!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9F43B4D-FD7C-4DAD-B88A-4802AEDE0274}"/>
              </a:ext>
            </a:extLst>
          </p:cNvPr>
          <p:cNvSpPr/>
          <p:nvPr/>
        </p:nvSpPr>
        <p:spPr>
          <a:xfrm rot="21540000">
            <a:off x="5429092" y="2982762"/>
            <a:ext cx="2321155" cy="156180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479139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We </a:t>
            </a:r>
            <a:r>
              <a:rPr lang="en-US" sz="2400" b="1" cap="none" spc="0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belong!</a:t>
            </a:r>
          </a:p>
        </p:txBody>
      </p:sp>
      <p:pic>
        <p:nvPicPr>
          <p:cNvPr id="11" name="Picture 10">
            <a:hlinkClick r:id="rId13"/>
            <a:extLst>
              <a:ext uri="{FF2B5EF4-FFF2-40B4-BE49-F238E27FC236}">
                <a16:creationId xmlns:a16="http://schemas.microsoft.com/office/drawing/2014/main" id="{67E28631-E24F-4830-8A0E-06B40F461C2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277405">
            <a:off x="7133898" y="5503968"/>
            <a:ext cx="4774871" cy="1123783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0B6363F-CE81-4624-8FDF-D34E07C79905}"/>
              </a:ext>
            </a:extLst>
          </p:cNvPr>
          <p:cNvSpPr/>
          <p:nvPr/>
        </p:nvSpPr>
        <p:spPr>
          <a:xfrm>
            <a:off x="241086" y="51293"/>
            <a:ext cx="590565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Drivers of Professional </a:t>
            </a:r>
          </a:p>
          <a:p>
            <a:r>
              <a:rPr lang="en-US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Excellence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A575DE0-2BF5-4C43-9CB8-E7CB1B476133}"/>
              </a:ext>
            </a:extLst>
          </p:cNvPr>
          <p:cNvSpPr/>
          <p:nvPr/>
        </p:nvSpPr>
        <p:spPr>
          <a:xfrm rot="3554643">
            <a:off x="5146979" y="1789955"/>
            <a:ext cx="3375662" cy="314198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666201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Prof. Learning Communities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2FCE37A-7FA2-4288-9397-5DF29635C647}"/>
              </a:ext>
            </a:extLst>
          </p:cNvPr>
          <p:cNvSpPr/>
          <p:nvPr/>
        </p:nvSpPr>
        <p:spPr>
          <a:xfrm rot="20668973">
            <a:off x="4900994" y="1649274"/>
            <a:ext cx="3130478" cy="28504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3350945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Capacity-Building Coaching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2A0A88A-0E9B-4D8D-ACC0-5ABBD93C8673}"/>
              </a:ext>
            </a:extLst>
          </p:cNvPr>
          <p:cNvSpPr/>
          <p:nvPr/>
        </p:nvSpPr>
        <p:spPr>
          <a:xfrm rot="17050657">
            <a:off x="4445331" y="2511189"/>
            <a:ext cx="1860375" cy="114754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3350945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Collaboration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21F01E5-2F17-4BB4-951E-0CE4B016C2FA}"/>
              </a:ext>
            </a:extLst>
          </p:cNvPr>
          <p:cNvSpPr/>
          <p:nvPr/>
        </p:nvSpPr>
        <p:spPr>
          <a:xfrm rot="18779253">
            <a:off x="6529413" y="3889737"/>
            <a:ext cx="2128089" cy="99557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effectLst>
                  <a:glow rad="63500">
                    <a:schemeClr val="accent4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Instructional Leadership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6604C5B-ACF9-4D82-BF6E-776357BC01E1}"/>
              </a:ext>
            </a:extLst>
          </p:cNvPr>
          <p:cNvSpPr/>
          <p:nvPr/>
        </p:nvSpPr>
        <p:spPr>
          <a:xfrm rot="2932013">
            <a:off x="4515713" y="3469653"/>
            <a:ext cx="2343790" cy="140787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0431975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Professional Development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C5BD7EA-992D-4F3A-80F5-5B89BB2CB39E}"/>
              </a:ext>
            </a:extLst>
          </p:cNvPr>
          <p:cNvSpPr/>
          <p:nvPr/>
        </p:nvSpPr>
        <p:spPr>
          <a:xfrm rot="78474">
            <a:off x="5899011" y="4923011"/>
            <a:ext cx="1298944" cy="33855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Research</a:t>
            </a:r>
          </a:p>
        </p:txBody>
      </p:sp>
      <p:pic>
        <p:nvPicPr>
          <p:cNvPr id="4" name="Picture 3">
            <a:hlinkClick r:id="rId15"/>
            <a:extLst>
              <a:ext uri="{FF2B5EF4-FFF2-40B4-BE49-F238E27FC236}">
                <a16:creationId xmlns:a16="http://schemas.microsoft.com/office/drawing/2014/main" id="{210F3DE7-4C99-4A95-BCF0-332D446B8B0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29187" y="135643"/>
            <a:ext cx="2121728" cy="2692237"/>
          </a:xfrm>
          <a:prstGeom prst="rect">
            <a:avLst/>
          </a:prstGeom>
        </p:spPr>
      </p:pic>
      <p:pic>
        <p:nvPicPr>
          <p:cNvPr id="8" name="Picture 7">
            <a:hlinkClick r:id="rId17"/>
            <a:extLst>
              <a:ext uri="{FF2B5EF4-FFF2-40B4-BE49-F238E27FC236}">
                <a16:creationId xmlns:a16="http://schemas.microsoft.com/office/drawing/2014/main" id="{C153C035-00B9-49FF-BFCC-D81623DF937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0099755">
            <a:off x="474026" y="2998154"/>
            <a:ext cx="2053492" cy="2666474"/>
          </a:xfrm>
          <a:prstGeom prst="rect">
            <a:avLst/>
          </a:prstGeom>
        </p:spPr>
      </p:pic>
      <p:pic>
        <p:nvPicPr>
          <p:cNvPr id="12" name="Picture 11">
            <a:hlinkClick r:id="rId19"/>
            <a:extLst>
              <a:ext uri="{FF2B5EF4-FFF2-40B4-BE49-F238E27FC236}">
                <a16:creationId xmlns:a16="http://schemas.microsoft.com/office/drawing/2014/main" id="{F55DE667-6476-4E30-B0C6-3BB7A2F7FD9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20713288">
            <a:off x="10044615" y="2026983"/>
            <a:ext cx="2000920" cy="2529841"/>
          </a:xfrm>
          <a:prstGeom prst="rect">
            <a:avLst/>
          </a:prstGeom>
        </p:spPr>
      </p:pic>
      <p:pic>
        <p:nvPicPr>
          <p:cNvPr id="5" name="Picture 4">
            <a:hlinkClick r:id="rId21"/>
            <a:extLst>
              <a:ext uri="{FF2B5EF4-FFF2-40B4-BE49-F238E27FC236}">
                <a16:creationId xmlns:a16="http://schemas.microsoft.com/office/drawing/2014/main" id="{21BE773A-7650-4844-8D3D-C21CF6C39CA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727741">
            <a:off x="8568434" y="3468639"/>
            <a:ext cx="1689973" cy="2056063"/>
          </a:xfrm>
          <a:prstGeom prst="rect">
            <a:avLst/>
          </a:prstGeom>
        </p:spPr>
      </p:pic>
      <p:pic>
        <p:nvPicPr>
          <p:cNvPr id="29" name="Picture 28">
            <a:hlinkClick r:id="rId23" action="ppaction://hlinksldjump"/>
            <a:extLst>
              <a:ext uri="{FF2B5EF4-FFF2-40B4-BE49-F238E27FC236}">
                <a16:creationId xmlns:a16="http://schemas.microsoft.com/office/drawing/2014/main" id="{EEEC334E-07F1-45A6-9052-996670A98CF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274" y="6087718"/>
            <a:ext cx="778081" cy="654424"/>
          </a:xfrm>
          <a:prstGeom prst="rect">
            <a:avLst/>
          </a:prstGeom>
        </p:spPr>
      </p:pic>
      <p:sp>
        <p:nvSpPr>
          <p:cNvPr id="51" name="Oval 50">
            <a:hlinkClick r:id="rId25" action="ppaction://hlinksldjump"/>
            <a:extLst>
              <a:ext uri="{FF2B5EF4-FFF2-40B4-BE49-F238E27FC236}">
                <a16:creationId xmlns:a16="http://schemas.microsoft.com/office/drawing/2014/main" id="{3C26B2F4-E001-406C-911A-70E3B6CD2D62}"/>
              </a:ext>
            </a:extLst>
          </p:cNvPr>
          <p:cNvSpPr/>
          <p:nvPr/>
        </p:nvSpPr>
        <p:spPr>
          <a:xfrm rot="3671">
            <a:off x="6058063" y="5045461"/>
            <a:ext cx="922467" cy="325092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0" name="Oval 49">
            <a:hlinkClick r:id="rId26" action="ppaction://hlinksldjump"/>
            <a:extLst>
              <a:ext uri="{FF2B5EF4-FFF2-40B4-BE49-F238E27FC236}">
                <a16:creationId xmlns:a16="http://schemas.microsoft.com/office/drawing/2014/main" id="{F5B61BE6-36B4-4E99-A406-72B8D486AC32}"/>
              </a:ext>
            </a:extLst>
          </p:cNvPr>
          <p:cNvSpPr/>
          <p:nvPr/>
        </p:nvSpPr>
        <p:spPr>
          <a:xfrm rot="17034005">
            <a:off x="4264850" y="2833983"/>
            <a:ext cx="1293114" cy="341772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9" name="Freeform: Shape 48">
            <a:hlinkClick r:id="rId27" action="ppaction://hlinksldjump"/>
            <a:extLst>
              <a:ext uri="{FF2B5EF4-FFF2-40B4-BE49-F238E27FC236}">
                <a16:creationId xmlns:a16="http://schemas.microsoft.com/office/drawing/2014/main" id="{087FFB34-50D4-45DF-B667-BEF70E817195}"/>
              </a:ext>
            </a:extLst>
          </p:cNvPr>
          <p:cNvSpPr/>
          <p:nvPr/>
        </p:nvSpPr>
        <p:spPr>
          <a:xfrm>
            <a:off x="4961388" y="1491420"/>
            <a:ext cx="2254623" cy="900952"/>
          </a:xfrm>
          <a:custGeom>
            <a:avLst/>
            <a:gdLst>
              <a:gd name="connsiteX0" fmla="*/ 2245991 w 2254623"/>
              <a:gd name="connsiteY0" fmla="*/ 389964 h 900952"/>
              <a:gd name="connsiteX1" fmla="*/ 2178755 w 2254623"/>
              <a:gd name="connsiteY1" fmla="*/ 107576 h 900952"/>
              <a:gd name="connsiteX2" fmla="*/ 2124967 w 2254623"/>
              <a:gd name="connsiteY2" fmla="*/ 94129 h 900952"/>
              <a:gd name="connsiteX3" fmla="*/ 2084626 w 2254623"/>
              <a:gd name="connsiteY3" fmla="*/ 67235 h 900952"/>
              <a:gd name="connsiteX4" fmla="*/ 2030838 w 2254623"/>
              <a:gd name="connsiteY4" fmla="*/ 40341 h 900952"/>
              <a:gd name="connsiteX5" fmla="*/ 2003943 w 2254623"/>
              <a:gd name="connsiteY5" fmla="*/ 13447 h 900952"/>
              <a:gd name="connsiteX6" fmla="*/ 1802238 w 2254623"/>
              <a:gd name="connsiteY6" fmla="*/ 0 h 900952"/>
              <a:gd name="connsiteX7" fmla="*/ 1452614 w 2254623"/>
              <a:gd name="connsiteY7" fmla="*/ 13447 h 900952"/>
              <a:gd name="connsiteX8" fmla="*/ 1412273 w 2254623"/>
              <a:gd name="connsiteY8" fmla="*/ 26894 h 900952"/>
              <a:gd name="connsiteX9" fmla="*/ 1304696 w 2254623"/>
              <a:gd name="connsiteY9" fmla="*/ 40341 h 900952"/>
              <a:gd name="connsiteX10" fmla="*/ 1035755 w 2254623"/>
              <a:gd name="connsiteY10" fmla="*/ 53788 h 900952"/>
              <a:gd name="connsiteX11" fmla="*/ 928179 w 2254623"/>
              <a:gd name="connsiteY11" fmla="*/ 94129 h 900952"/>
              <a:gd name="connsiteX12" fmla="*/ 860943 w 2254623"/>
              <a:gd name="connsiteY12" fmla="*/ 134470 h 900952"/>
              <a:gd name="connsiteX13" fmla="*/ 753367 w 2254623"/>
              <a:gd name="connsiteY13" fmla="*/ 188258 h 900952"/>
              <a:gd name="connsiteX14" fmla="*/ 699579 w 2254623"/>
              <a:gd name="connsiteY14" fmla="*/ 242047 h 900952"/>
              <a:gd name="connsiteX15" fmla="*/ 632343 w 2254623"/>
              <a:gd name="connsiteY15" fmla="*/ 282388 h 900952"/>
              <a:gd name="connsiteX16" fmla="*/ 484426 w 2254623"/>
              <a:gd name="connsiteY16" fmla="*/ 363070 h 900952"/>
              <a:gd name="connsiteX17" fmla="*/ 430638 w 2254623"/>
              <a:gd name="connsiteY17" fmla="*/ 376517 h 900952"/>
              <a:gd name="connsiteX18" fmla="*/ 376849 w 2254623"/>
              <a:gd name="connsiteY18" fmla="*/ 403411 h 900952"/>
              <a:gd name="connsiteX19" fmla="*/ 309614 w 2254623"/>
              <a:gd name="connsiteY19" fmla="*/ 430305 h 900952"/>
              <a:gd name="connsiteX20" fmla="*/ 255826 w 2254623"/>
              <a:gd name="connsiteY20" fmla="*/ 457200 h 900952"/>
              <a:gd name="connsiteX21" fmla="*/ 148249 w 2254623"/>
              <a:gd name="connsiteY21" fmla="*/ 510988 h 900952"/>
              <a:gd name="connsiteX22" fmla="*/ 54120 w 2254623"/>
              <a:gd name="connsiteY22" fmla="*/ 578223 h 900952"/>
              <a:gd name="connsiteX23" fmla="*/ 27226 w 2254623"/>
              <a:gd name="connsiteY23" fmla="*/ 632011 h 900952"/>
              <a:gd name="connsiteX24" fmla="*/ 54120 w 2254623"/>
              <a:gd name="connsiteY24" fmla="*/ 874058 h 900952"/>
              <a:gd name="connsiteX25" fmla="*/ 94461 w 2254623"/>
              <a:gd name="connsiteY25" fmla="*/ 900952 h 900952"/>
              <a:gd name="connsiteX26" fmla="*/ 376849 w 2254623"/>
              <a:gd name="connsiteY26" fmla="*/ 847164 h 900952"/>
              <a:gd name="connsiteX27" fmla="*/ 417191 w 2254623"/>
              <a:gd name="connsiteY27" fmla="*/ 793376 h 900952"/>
              <a:gd name="connsiteX28" fmla="*/ 457532 w 2254623"/>
              <a:gd name="connsiteY28" fmla="*/ 753035 h 900952"/>
              <a:gd name="connsiteX29" fmla="*/ 497873 w 2254623"/>
              <a:gd name="connsiteY29" fmla="*/ 658905 h 900952"/>
              <a:gd name="connsiteX30" fmla="*/ 565108 w 2254623"/>
              <a:gd name="connsiteY30" fmla="*/ 618564 h 900952"/>
              <a:gd name="connsiteX31" fmla="*/ 645791 w 2254623"/>
              <a:gd name="connsiteY31" fmla="*/ 564776 h 900952"/>
              <a:gd name="connsiteX32" fmla="*/ 726473 w 2254623"/>
              <a:gd name="connsiteY32" fmla="*/ 510988 h 900952"/>
              <a:gd name="connsiteX33" fmla="*/ 766814 w 2254623"/>
              <a:gd name="connsiteY33" fmla="*/ 484094 h 900952"/>
              <a:gd name="connsiteX34" fmla="*/ 834049 w 2254623"/>
              <a:gd name="connsiteY34" fmla="*/ 457200 h 900952"/>
              <a:gd name="connsiteX35" fmla="*/ 914732 w 2254623"/>
              <a:gd name="connsiteY35" fmla="*/ 416858 h 900952"/>
              <a:gd name="connsiteX36" fmla="*/ 1022308 w 2254623"/>
              <a:gd name="connsiteY36" fmla="*/ 349623 h 900952"/>
              <a:gd name="connsiteX37" fmla="*/ 1089543 w 2254623"/>
              <a:gd name="connsiteY37" fmla="*/ 322729 h 900952"/>
              <a:gd name="connsiteX38" fmla="*/ 1264355 w 2254623"/>
              <a:gd name="connsiteY38" fmla="*/ 309282 h 900952"/>
              <a:gd name="connsiteX39" fmla="*/ 1345038 w 2254623"/>
              <a:gd name="connsiteY39" fmla="*/ 295835 h 900952"/>
              <a:gd name="connsiteX40" fmla="*/ 1479508 w 2254623"/>
              <a:gd name="connsiteY40" fmla="*/ 268941 h 900952"/>
              <a:gd name="connsiteX41" fmla="*/ 1721555 w 2254623"/>
              <a:gd name="connsiteY41" fmla="*/ 255494 h 900952"/>
              <a:gd name="connsiteX42" fmla="*/ 1950155 w 2254623"/>
              <a:gd name="connsiteY42" fmla="*/ 268941 h 900952"/>
              <a:gd name="connsiteX43" fmla="*/ 1990496 w 2254623"/>
              <a:gd name="connsiteY43" fmla="*/ 295835 h 900952"/>
              <a:gd name="connsiteX44" fmla="*/ 2098073 w 2254623"/>
              <a:gd name="connsiteY44" fmla="*/ 349623 h 900952"/>
              <a:gd name="connsiteX45" fmla="*/ 2205649 w 2254623"/>
              <a:gd name="connsiteY45" fmla="*/ 389964 h 900952"/>
              <a:gd name="connsiteX46" fmla="*/ 2245991 w 2254623"/>
              <a:gd name="connsiteY46" fmla="*/ 389964 h 90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254623" h="900952">
                <a:moveTo>
                  <a:pt x="2245991" y="389964"/>
                </a:moveTo>
                <a:cubicBezTo>
                  <a:pt x="2241509" y="342899"/>
                  <a:pt x="2295496" y="165947"/>
                  <a:pt x="2178755" y="107576"/>
                </a:cubicBezTo>
                <a:cubicBezTo>
                  <a:pt x="2162225" y="99311"/>
                  <a:pt x="2142896" y="98611"/>
                  <a:pt x="2124967" y="94129"/>
                </a:cubicBezTo>
                <a:cubicBezTo>
                  <a:pt x="2111520" y="85164"/>
                  <a:pt x="2098658" y="75253"/>
                  <a:pt x="2084626" y="67235"/>
                </a:cubicBezTo>
                <a:cubicBezTo>
                  <a:pt x="2067222" y="57290"/>
                  <a:pt x="2047517" y="51460"/>
                  <a:pt x="2030838" y="40341"/>
                </a:cubicBezTo>
                <a:cubicBezTo>
                  <a:pt x="2020289" y="33308"/>
                  <a:pt x="2016428" y="15650"/>
                  <a:pt x="2003943" y="13447"/>
                </a:cubicBezTo>
                <a:cubicBezTo>
                  <a:pt x="1937584" y="1737"/>
                  <a:pt x="1869473" y="4482"/>
                  <a:pt x="1802238" y="0"/>
                </a:cubicBezTo>
                <a:cubicBezTo>
                  <a:pt x="1685697" y="4482"/>
                  <a:pt x="1568965" y="5423"/>
                  <a:pt x="1452614" y="13447"/>
                </a:cubicBezTo>
                <a:cubicBezTo>
                  <a:pt x="1438473" y="14422"/>
                  <a:pt x="1426219" y="24358"/>
                  <a:pt x="1412273" y="26894"/>
                </a:cubicBezTo>
                <a:cubicBezTo>
                  <a:pt x="1376718" y="33359"/>
                  <a:pt x="1340742" y="37766"/>
                  <a:pt x="1304696" y="40341"/>
                </a:cubicBezTo>
                <a:cubicBezTo>
                  <a:pt x="1215165" y="46736"/>
                  <a:pt x="1125402" y="49306"/>
                  <a:pt x="1035755" y="53788"/>
                </a:cubicBezTo>
                <a:cubicBezTo>
                  <a:pt x="1000840" y="65426"/>
                  <a:pt x="960338" y="78050"/>
                  <a:pt x="928179" y="94129"/>
                </a:cubicBezTo>
                <a:cubicBezTo>
                  <a:pt x="904802" y="105818"/>
                  <a:pt x="884320" y="122781"/>
                  <a:pt x="860943" y="134470"/>
                </a:cubicBezTo>
                <a:cubicBezTo>
                  <a:pt x="803811" y="163036"/>
                  <a:pt x="796981" y="150874"/>
                  <a:pt x="753367" y="188258"/>
                </a:cubicBezTo>
                <a:cubicBezTo>
                  <a:pt x="734115" y="204760"/>
                  <a:pt x="719594" y="226480"/>
                  <a:pt x="699579" y="242047"/>
                </a:cubicBezTo>
                <a:cubicBezTo>
                  <a:pt x="678948" y="258093"/>
                  <a:pt x="654507" y="268536"/>
                  <a:pt x="632343" y="282388"/>
                </a:cubicBezTo>
                <a:cubicBezTo>
                  <a:pt x="583249" y="313071"/>
                  <a:pt x="545419" y="347822"/>
                  <a:pt x="484426" y="363070"/>
                </a:cubicBezTo>
                <a:cubicBezTo>
                  <a:pt x="466497" y="367552"/>
                  <a:pt x="447942" y="370028"/>
                  <a:pt x="430638" y="376517"/>
                </a:cubicBezTo>
                <a:cubicBezTo>
                  <a:pt x="411868" y="383556"/>
                  <a:pt x="395167" y="395270"/>
                  <a:pt x="376849" y="403411"/>
                </a:cubicBezTo>
                <a:cubicBezTo>
                  <a:pt x="354791" y="413214"/>
                  <a:pt x="331672" y="420501"/>
                  <a:pt x="309614" y="430305"/>
                </a:cubicBezTo>
                <a:cubicBezTo>
                  <a:pt x="291296" y="438446"/>
                  <a:pt x="274251" y="449303"/>
                  <a:pt x="255826" y="457200"/>
                </a:cubicBezTo>
                <a:cubicBezTo>
                  <a:pt x="126757" y="512517"/>
                  <a:pt x="345528" y="401390"/>
                  <a:pt x="148249" y="510988"/>
                </a:cubicBezTo>
                <a:cubicBezTo>
                  <a:pt x="100014" y="537785"/>
                  <a:pt x="87231" y="531868"/>
                  <a:pt x="54120" y="578223"/>
                </a:cubicBezTo>
                <a:cubicBezTo>
                  <a:pt x="42469" y="594535"/>
                  <a:pt x="36191" y="614082"/>
                  <a:pt x="27226" y="632011"/>
                </a:cubicBezTo>
                <a:cubicBezTo>
                  <a:pt x="-4269" y="757992"/>
                  <a:pt x="-22679" y="742403"/>
                  <a:pt x="54120" y="874058"/>
                </a:cubicBezTo>
                <a:cubicBezTo>
                  <a:pt x="62263" y="888018"/>
                  <a:pt x="81014" y="891987"/>
                  <a:pt x="94461" y="900952"/>
                </a:cubicBezTo>
                <a:cubicBezTo>
                  <a:pt x="116687" y="898337"/>
                  <a:pt x="313555" y="901416"/>
                  <a:pt x="376849" y="847164"/>
                </a:cubicBezTo>
                <a:cubicBezTo>
                  <a:pt x="393865" y="832579"/>
                  <a:pt x="402605" y="810392"/>
                  <a:pt x="417191" y="793376"/>
                </a:cubicBezTo>
                <a:cubicBezTo>
                  <a:pt x="429567" y="778937"/>
                  <a:pt x="444085" y="766482"/>
                  <a:pt x="457532" y="753035"/>
                </a:cubicBezTo>
                <a:cubicBezTo>
                  <a:pt x="465568" y="728926"/>
                  <a:pt x="481257" y="675521"/>
                  <a:pt x="497873" y="658905"/>
                </a:cubicBezTo>
                <a:cubicBezTo>
                  <a:pt x="516354" y="640424"/>
                  <a:pt x="542696" y="632011"/>
                  <a:pt x="565108" y="618564"/>
                </a:cubicBezTo>
                <a:cubicBezTo>
                  <a:pt x="617440" y="540065"/>
                  <a:pt x="558956" y="608193"/>
                  <a:pt x="645791" y="564776"/>
                </a:cubicBezTo>
                <a:cubicBezTo>
                  <a:pt x="674701" y="550321"/>
                  <a:pt x="699579" y="528917"/>
                  <a:pt x="726473" y="510988"/>
                </a:cubicBezTo>
                <a:cubicBezTo>
                  <a:pt x="739920" y="502023"/>
                  <a:pt x="751809" y="490096"/>
                  <a:pt x="766814" y="484094"/>
                </a:cubicBezTo>
                <a:cubicBezTo>
                  <a:pt x="789226" y="475129"/>
                  <a:pt x="812459" y="467995"/>
                  <a:pt x="834049" y="457200"/>
                </a:cubicBezTo>
                <a:cubicBezTo>
                  <a:pt x="938320" y="405064"/>
                  <a:pt x="813334" y="450657"/>
                  <a:pt x="914732" y="416858"/>
                </a:cubicBezTo>
                <a:cubicBezTo>
                  <a:pt x="969548" y="375746"/>
                  <a:pt x="961899" y="376472"/>
                  <a:pt x="1022308" y="349623"/>
                </a:cubicBezTo>
                <a:cubicBezTo>
                  <a:pt x="1044366" y="339820"/>
                  <a:pt x="1065733" y="326697"/>
                  <a:pt x="1089543" y="322729"/>
                </a:cubicBezTo>
                <a:cubicBezTo>
                  <a:pt x="1147191" y="313121"/>
                  <a:pt x="1206084" y="313764"/>
                  <a:pt x="1264355" y="309282"/>
                </a:cubicBezTo>
                <a:cubicBezTo>
                  <a:pt x="1291249" y="304800"/>
                  <a:pt x="1318422" y="301750"/>
                  <a:pt x="1345038" y="295835"/>
                </a:cubicBezTo>
                <a:cubicBezTo>
                  <a:pt x="1449078" y="272715"/>
                  <a:pt x="1296147" y="283610"/>
                  <a:pt x="1479508" y="268941"/>
                </a:cubicBezTo>
                <a:cubicBezTo>
                  <a:pt x="1560057" y="262497"/>
                  <a:pt x="1640873" y="259976"/>
                  <a:pt x="1721555" y="255494"/>
                </a:cubicBezTo>
                <a:cubicBezTo>
                  <a:pt x="1797755" y="259976"/>
                  <a:pt x="1874668" y="257618"/>
                  <a:pt x="1950155" y="268941"/>
                </a:cubicBezTo>
                <a:cubicBezTo>
                  <a:pt x="1966137" y="271338"/>
                  <a:pt x="1976308" y="288096"/>
                  <a:pt x="1990496" y="295835"/>
                </a:cubicBezTo>
                <a:cubicBezTo>
                  <a:pt x="2025692" y="315033"/>
                  <a:pt x="2062214" y="331694"/>
                  <a:pt x="2098073" y="349623"/>
                </a:cubicBezTo>
                <a:cubicBezTo>
                  <a:pt x="2144561" y="372867"/>
                  <a:pt x="2154384" y="382641"/>
                  <a:pt x="2205649" y="389964"/>
                </a:cubicBezTo>
                <a:cubicBezTo>
                  <a:pt x="2218961" y="391866"/>
                  <a:pt x="2250473" y="437029"/>
                  <a:pt x="2245991" y="38996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8" name="Freeform: Shape 47">
            <a:hlinkClick r:id="rId28" action="ppaction://hlinksldjump"/>
            <a:extLst>
              <a:ext uri="{FF2B5EF4-FFF2-40B4-BE49-F238E27FC236}">
                <a16:creationId xmlns:a16="http://schemas.microsoft.com/office/drawing/2014/main" id="{A7C172B2-FD9A-442D-AA5F-FD489453C1B7}"/>
              </a:ext>
            </a:extLst>
          </p:cNvPr>
          <p:cNvSpPr/>
          <p:nvPr/>
        </p:nvSpPr>
        <p:spPr>
          <a:xfrm rot="420000">
            <a:off x="4588939" y="3633573"/>
            <a:ext cx="1495970" cy="1568198"/>
          </a:xfrm>
          <a:custGeom>
            <a:avLst/>
            <a:gdLst>
              <a:gd name="connsiteX0" fmla="*/ 150192 w 1651450"/>
              <a:gd name="connsiteY0" fmla="*/ 287 h 1576604"/>
              <a:gd name="connsiteX1" fmla="*/ 116073 w 1651450"/>
              <a:gd name="connsiteY1" fmla="*/ 13935 h 1576604"/>
              <a:gd name="connsiteX2" fmla="*/ 34186 w 1651450"/>
              <a:gd name="connsiteY2" fmla="*/ 41231 h 1576604"/>
              <a:gd name="connsiteX3" fmla="*/ 13714 w 1651450"/>
              <a:gd name="connsiteY3" fmla="*/ 54878 h 1576604"/>
              <a:gd name="connsiteX4" fmla="*/ 67 w 1651450"/>
              <a:gd name="connsiteY4" fmla="*/ 109469 h 1576604"/>
              <a:gd name="connsiteX5" fmla="*/ 6890 w 1651450"/>
              <a:gd name="connsiteY5" fmla="*/ 239123 h 1576604"/>
              <a:gd name="connsiteX6" fmla="*/ 13714 w 1651450"/>
              <a:gd name="connsiteY6" fmla="*/ 273242 h 1576604"/>
              <a:gd name="connsiteX7" fmla="*/ 34186 w 1651450"/>
              <a:gd name="connsiteY7" fmla="*/ 361953 h 1576604"/>
              <a:gd name="connsiteX8" fmla="*/ 54658 w 1651450"/>
              <a:gd name="connsiteY8" fmla="*/ 457487 h 1576604"/>
              <a:gd name="connsiteX9" fmla="*/ 116073 w 1651450"/>
              <a:gd name="connsiteY9" fmla="*/ 539374 h 1576604"/>
              <a:gd name="connsiteX10" fmla="*/ 122896 w 1651450"/>
              <a:gd name="connsiteY10" fmla="*/ 573493 h 1576604"/>
              <a:gd name="connsiteX11" fmla="*/ 136544 w 1651450"/>
              <a:gd name="connsiteY11" fmla="*/ 600789 h 1576604"/>
              <a:gd name="connsiteX12" fmla="*/ 143368 w 1651450"/>
              <a:gd name="connsiteY12" fmla="*/ 641732 h 1576604"/>
              <a:gd name="connsiteX13" fmla="*/ 170664 w 1651450"/>
              <a:gd name="connsiteY13" fmla="*/ 669028 h 1576604"/>
              <a:gd name="connsiteX14" fmla="*/ 184311 w 1651450"/>
              <a:gd name="connsiteY14" fmla="*/ 723619 h 1576604"/>
              <a:gd name="connsiteX15" fmla="*/ 204783 w 1651450"/>
              <a:gd name="connsiteY15" fmla="*/ 757738 h 1576604"/>
              <a:gd name="connsiteX16" fmla="*/ 225255 w 1651450"/>
              <a:gd name="connsiteY16" fmla="*/ 798681 h 1576604"/>
              <a:gd name="connsiteX17" fmla="*/ 252550 w 1651450"/>
              <a:gd name="connsiteY17" fmla="*/ 832801 h 1576604"/>
              <a:gd name="connsiteX18" fmla="*/ 279846 w 1651450"/>
              <a:gd name="connsiteY18" fmla="*/ 873744 h 1576604"/>
              <a:gd name="connsiteX19" fmla="*/ 327613 w 1651450"/>
              <a:gd name="connsiteY19" fmla="*/ 921511 h 1576604"/>
              <a:gd name="connsiteX20" fmla="*/ 389028 w 1651450"/>
              <a:gd name="connsiteY20" fmla="*/ 989750 h 1576604"/>
              <a:gd name="connsiteX21" fmla="*/ 409499 w 1651450"/>
              <a:gd name="connsiteY21" fmla="*/ 1010222 h 1576604"/>
              <a:gd name="connsiteX22" fmla="*/ 436795 w 1651450"/>
              <a:gd name="connsiteY22" fmla="*/ 1030693 h 1576604"/>
              <a:gd name="connsiteX23" fmla="*/ 457267 w 1651450"/>
              <a:gd name="connsiteY23" fmla="*/ 1057989 h 1576604"/>
              <a:gd name="connsiteX24" fmla="*/ 539153 w 1651450"/>
              <a:gd name="connsiteY24" fmla="*/ 1133051 h 1576604"/>
              <a:gd name="connsiteX25" fmla="*/ 566449 w 1651450"/>
              <a:gd name="connsiteY25" fmla="*/ 1160347 h 1576604"/>
              <a:gd name="connsiteX26" fmla="*/ 614216 w 1651450"/>
              <a:gd name="connsiteY26" fmla="*/ 1180819 h 1576604"/>
              <a:gd name="connsiteX27" fmla="*/ 682455 w 1651450"/>
              <a:gd name="connsiteY27" fmla="*/ 1221762 h 1576604"/>
              <a:gd name="connsiteX28" fmla="*/ 825756 w 1651450"/>
              <a:gd name="connsiteY28" fmla="*/ 1317296 h 1576604"/>
              <a:gd name="connsiteX29" fmla="*/ 893995 w 1651450"/>
              <a:gd name="connsiteY29" fmla="*/ 1344592 h 1576604"/>
              <a:gd name="connsiteX30" fmla="*/ 969058 w 1651450"/>
              <a:gd name="connsiteY30" fmla="*/ 1371887 h 1576604"/>
              <a:gd name="connsiteX31" fmla="*/ 1003177 w 1651450"/>
              <a:gd name="connsiteY31" fmla="*/ 1392359 h 1576604"/>
              <a:gd name="connsiteX32" fmla="*/ 1023649 w 1651450"/>
              <a:gd name="connsiteY32" fmla="*/ 1406007 h 1576604"/>
              <a:gd name="connsiteX33" fmla="*/ 1105535 w 1651450"/>
              <a:gd name="connsiteY33" fmla="*/ 1440126 h 1576604"/>
              <a:gd name="connsiteX34" fmla="*/ 1187422 w 1651450"/>
              <a:gd name="connsiteY34" fmla="*/ 1481069 h 1576604"/>
              <a:gd name="connsiteX35" fmla="*/ 1228365 w 1651450"/>
              <a:gd name="connsiteY35" fmla="*/ 1501541 h 1576604"/>
              <a:gd name="connsiteX36" fmla="*/ 1262484 w 1651450"/>
              <a:gd name="connsiteY36" fmla="*/ 1508365 h 1576604"/>
              <a:gd name="connsiteX37" fmla="*/ 1323899 w 1651450"/>
              <a:gd name="connsiteY37" fmla="*/ 1535660 h 1576604"/>
              <a:gd name="connsiteX38" fmla="*/ 1344371 w 1651450"/>
              <a:gd name="connsiteY38" fmla="*/ 1542484 h 1576604"/>
              <a:gd name="connsiteX39" fmla="*/ 1392138 w 1651450"/>
              <a:gd name="connsiteY39" fmla="*/ 1562956 h 1576604"/>
              <a:gd name="connsiteX40" fmla="*/ 1494496 w 1651450"/>
              <a:gd name="connsiteY40" fmla="*/ 1576604 h 1576604"/>
              <a:gd name="connsiteX41" fmla="*/ 1596855 w 1651450"/>
              <a:gd name="connsiteY41" fmla="*/ 1562956 h 1576604"/>
              <a:gd name="connsiteX42" fmla="*/ 1610502 w 1651450"/>
              <a:gd name="connsiteY42" fmla="*/ 1535660 h 1576604"/>
              <a:gd name="connsiteX43" fmla="*/ 1637798 w 1651450"/>
              <a:gd name="connsiteY43" fmla="*/ 1460598 h 1576604"/>
              <a:gd name="connsiteX44" fmla="*/ 1644622 w 1651450"/>
              <a:gd name="connsiteY44" fmla="*/ 1344592 h 1576604"/>
              <a:gd name="connsiteX45" fmla="*/ 1624150 w 1651450"/>
              <a:gd name="connsiteY45" fmla="*/ 1330944 h 1576604"/>
              <a:gd name="connsiteX46" fmla="*/ 1583207 w 1651450"/>
              <a:gd name="connsiteY46" fmla="*/ 1290001 h 1576604"/>
              <a:gd name="connsiteX47" fmla="*/ 1487673 w 1651450"/>
              <a:gd name="connsiteY47" fmla="*/ 1228586 h 1576604"/>
              <a:gd name="connsiteX48" fmla="*/ 1467201 w 1651450"/>
              <a:gd name="connsiteY48" fmla="*/ 1214938 h 1576604"/>
              <a:gd name="connsiteX49" fmla="*/ 1412610 w 1651450"/>
              <a:gd name="connsiteY49" fmla="*/ 1201290 h 1576604"/>
              <a:gd name="connsiteX50" fmla="*/ 1378490 w 1651450"/>
              <a:gd name="connsiteY50" fmla="*/ 1187642 h 1576604"/>
              <a:gd name="connsiteX51" fmla="*/ 1317075 w 1651450"/>
              <a:gd name="connsiteY51" fmla="*/ 1180819 h 1576604"/>
              <a:gd name="connsiteX52" fmla="*/ 1207893 w 1651450"/>
              <a:gd name="connsiteY52" fmla="*/ 1153523 h 1576604"/>
              <a:gd name="connsiteX53" fmla="*/ 1112359 w 1651450"/>
              <a:gd name="connsiteY53" fmla="*/ 1112580 h 1576604"/>
              <a:gd name="connsiteX54" fmla="*/ 1085064 w 1651450"/>
              <a:gd name="connsiteY54" fmla="*/ 1098932 h 1576604"/>
              <a:gd name="connsiteX55" fmla="*/ 1003177 w 1651450"/>
              <a:gd name="connsiteY55" fmla="*/ 1057989 h 1576604"/>
              <a:gd name="connsiteX56" fmla="*/ 962234 w 1651450"/>
              <a:gd name="connsiteY56" fmla="*/ 1023869 h 1576604"/>
              <a:gd name="connsiteX57" fmla="*/ 934938 w 1651450"/>
              <a:gd name="connsiteY57" fmla="*/ 1017045 h 1576604"/>
              <a:gd name="connsiteX58" fmla="*/ 907643 w 1651450"/>
              <a:gd name="connsiteY58" fmla="*/ 1003398 h 1576604"/>
              <a:gd name="connsiteX59" fmla="*/ 873523 w 1651450"/>
              <a:gd name="connsiteY59" fmla="*/ 982926 h 1576604"/>
              <a:gd name="connsiteX60" fmla="*/ 846228 w 1651450"/>
              <a:gd name="connsiteY60" fmla="*/ 962454 h 1576604"/>
              <a:gd name="connsiteX61" fmla="*/ 812108 w 1651450"/>
              <a:gd name="connsiteY61" fmla="*/ 948807 h 1576604"/>
              <a:gd name="connsiteX62" fmla="*/ 723398 w 1651450"/>
              <a:gd name="connsiteY62" fmla="*/ 901040 h 1576604"/>
              <a:gd name="connsiteX63" fmla="*/ 655159 w 1651450"/>
              <a:gd name="connsiteY63" fmla="*/ 846448 h 1576604"/>
              <a:gd name="connsiteX64" fmla="*/ 627864 w 1651450"/>
              <a:gd name="connsiteY64" fmla="*/ 825977 h 1576604"/>
              <a:gd name="connsiteX65" fmla="*/ 600568 w 1651450"/>
              <a:gd name="connsiteY65" fmla="*/ 812329 h 1576604"/>
              <a:gd name="connsiteX66" fmla="*/ 580096 w 1651450"/>
              <a:gd name="connsiteY66" fmla="*/ 778210 h 1576604"/>
              <a:gd name="connsiteX67" fmla="*/ 532329 w 1651450"/>
              <a:gd name="connsiteY67" fmla="*/ 723619 h 1576604"/>
              <a:gd name="connsiteX68" fmla="*/ 518681 w 1651450"/>
              <a:gd name="connsiteY68" fmla="*/ 696323 h 1576604"/>
              <a:gd name="connsiteX69" fmla="*/ 470914 w 1651450"/>
              <a:gd name="connsiteY69" fmla="*/ 634908 h 1576604"/>
              <a:gd name="connsiteX70" fmla="*/ 457267 w 1651450"/>
              <a:gd name="connsiteY70" fmla="*/ 600789 h 1576604"/>
              <a:gd name="connsiteX71" fmla="*/ 443619 w 1651450"/>
              <a:gd name="connsiteY71" fmla="*/ 573493 h 1576604"/>
              <a:gd name="connsiteX72" fmla="*/ 436795 w 1651450"/>
              <a:gd name="connsiteY72" fmla="*/ 553022 h 1576604"/>
              <a:gd name="connsiteX73" fmla="*/ 416323 w 1651450"/>
              <a:gd name="connsiteY73" fmla="*/ 505254 h 1576604"/>
              <a:gd name="connsiteX74" fmla="*/ 409499 w 1651450"/>
              <a:gd name="connsiteY74" fmla="*/ 464311 h 1576604"/>
              <a:gd name="connsiteX75" fmla="*/ 395852 w 1651450"/>
              <a:gd name="connsiteY75" fmla="*/ 443840 h 1576604"/>
              <a:gd name="connsiteX76" fmla="*/ 389028 w 1651450"/>
              <a:gd name="connsiteY76" fmla="*/ 423368 h 1576604"/>
              <a:gd name="connsiteX77" fmla="*/ 361732 w 1651450"/>
              <a:gd name="connsiteY77" fmla="*/ 361953 h 1576604"/>
              <a:gd name="connsiteX78" fmla="*/ 334437 w 1651450"/>
              <a:gd name="connsiteY78" fmla="*/ 300538 h 1576604"/>
              <a:gd name="connsiteX79" fmla="*/ 320789 w 1651450"/>
              <a:gd name="connsiteY79" fmla="*/ 280066 h 1576604"/>
              <a:gd name="connsiteX80" fmla="*/ 300317 w 1651450"/>
              <a:gd name="connsiteY80" fmla="*/ 239123 h 1576604"/>
              <a:gd name="connsiteX81" fmla="*/ 286670 w 1651450"/>
              <a:gd name="connsiteY81" fmla="*/ 191356 h 1576604"/>
              <a:gd name="connsiteX82" fmla="*/ 259374 w 1651450"/>
              <a:gd name="connsiteY82" fmla="*/ 136765 h 1576604"/>
              <a:gd name="connsiteX83" fmla="*/ 245726 w 1651450"/>
              <a:gd name="connsiteY83" fmla="*/ 109469 h 1576604"/>
              <a:gd name="connsiteX84" fmla="*/ 238902 w 1651450"/>
              <a:gd name="connsiteY84" fmla="*/ 88998 h 1576604"/>
              <a:gd name="connsiteX85" fmla="*/ 211607 w 1651450"/>
              <a:gd name="connsiteY85" fmla="*/ 48054 h 1576604"/>
              <a:gd name="connsiteX86" fmla="*/ 204783 w 1651450"/>
              <a:gd name="connsiteY86" fmla="*/ 27583 h 1576604"/>
              <a:gd name="connsiteX87" fmla="*/ 150192 w 1651450"/>
              <a:gd name="connsiteY87" fmla="*/ 287 h 1576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651450" h="1576604">
                <a:moveTo>
                  <a:pt x="150192" y="287"/>
                </a:moveTo>
                <a:cubicBezTo>
                  <a:pt x="135407" y="-1988"/>
                  <a:pt x="127624" y="9858"/>
                  <a:pt x="116073" y="13935"/>
                </a:cubicBezTo>
                <a:cubicBezTo>
                  <a:pt x="88941" y="23511"/>
                  <a:pt x="58126" y="25272"/>
                  <a:pt x="34186" y="41231"/>
                </a:cubicBezTo>
                <a:lnTo>
                  <a:pt x="13714" y="54878"/>
                </a:lnTo>
                <a:cubicBezTo>
                  <a:pt x="9165" y="73075"/>
                  <a:pt x="-919" y="90738"/>
                  <a:pt x="67" y="109469"/>
                </a:cubicBezTo>
                <a:cubicBezTo>
                  <a:pt x="2341" y="152687"/>
                  <a:pt x="3296" y="195995"/>
                  <a:pt x="6890" y="239123"/>
                </a:cubicBezTo>
                <a:cubicBezTo>
                  <a:pt x="7853" y="250681"/>
                  <a:pt x="11198" y="261920"/>
                  <a:pt x="13714" y="273242"/>
                </a:cubicBezTo>
                <a:cubicBezTo>
                  <a:pt x="23714" y="318243"/>
                  <a:pt x="22774" y="297285"/>
                  <a:pt x="34186" y="361953"/>
                </a:cubicBezTo>
                <a:cubicBezTo>
                  <a:pt x="37679" y="381745"/>
                  <a:pt x="39224" y="437643"/>
                  <a:pt x="54658" y="457487"/>
                </a:cubicBezTo>
                <a:cubicBezTo>
                  <a:pt x="107460" y="525376"/>
                  <a:pt x="88039" y="497323"/>
                  <a:pt x="116073" y="539374"/>
                </a:cubicBezTo>
                <a:cubicBezTo>
                  <a:pt x="118347" y="550747"/>
                  <a:pt x="119228" y="562490"/>
                  <a:pt x="122896" y="573493"/>
                </a:cubicBezTo>
                <a:cubicBezTo>
                  <a:pt x="126113" y="583144"/>
                  <a:pt x="133621" y="591045"/>
                  <a:pt x="136544" y="600789"/>
                </a:cubicBezTo>
                <a:cubicBezTo>
                  <a:pt x="140520" y="614041"/>
                  <a:pt x="137180" y="629357"/>
                  <a:pt x="143368" y="641732"/>
                </a:cubicBezTo>
                <a:cubicBezTo>
                  <a:pt x="149123" y="653241"/>
                  <a:pt x="161565" y="659929"/>
                  <a:pt x="170664" y="669028"/>
                </a:cubicBezTo>
                <a:cubicBezTo>
                  <a:pt x="175213" y="687225"/>
                  <a:pt x="174660" y="707535"/>
                  <a:pt x="184311" y="723619"/>
                </a:cubicBezTo>
                <a:cubicBezTo>
                  <a:pt x="191135" y="734992"/>
                  <a:pt x="198432" y="746094"/>
                  <a:pt x="204783" y="757738"/>
                </a:cubicBezTo>
                <a:cubicBezTo>
                  <a:pt x="212090" y="771133"/>
                  <a:pt x="217063" y="785808"/>
                  <a:pt x="225255" y="798681"/>
                </a:cubicBezTo>
                <a:cubicBezTo>
                  <a:pt x="233074" y="810969"/>
                  <a:pt x="243983" y="821022"/>
                  <a:pt x="252550" y="832801"/>
                </a:cubicBezTo>
                <a:cubicBezTo>
                  <a:pt x="262198" y="846066"/>
                  <a:pt x="268248" y="862146"/>
                  <a:pt x="279846" y="873744"/>
                </a:cubicBezTo>
                <a:cubicBezTo>
                  <a:pt x="295768" y="889666"/>
                  <a:pt x="315122" y="902775"/>
                  <a:pt x="327613" y="921511"/>
                </a:cubicBezTo>
                <a:cubicBezTo>
                  <a:pt x="353752" y="960720"/>
                  <a:pt x="335460" y="936181"/>
                  <a:pt x="389028" y="989750"/>
                </a:cubicBezTo>
                <a:cubicBezTo>
                  <a:pt x="395852" y="996574"/>
                  <a:pt x="401779" y="1004432"/>
                  <a:pt x="409499" y="1010222"/>
                </a:cubicBezTo>
                <a:cubicBezTo>
                  <a:pt x="418598" y="1017046"/>
                  <a:pt x="428753" y="1022651"/>
                  <a:pt x="436795" y="1030693"/>
                </a:cubicBezTo>
                <a:cubicBezTo>
                  <a:pt x="444837" y="1038735"/>
                  <a:pt x="449659" y="1049535"/>
                  <a:pt x="457267" y="1057989"/>
                </a:cubicBezTo>
                <a:cubicBezTo>
                  <a:pt x="501746" y="1107410"/>
                  <a:pt x="491691" y="1090335"/>
                  <a:pt x="539153" y="1133051"/>
                </a:cubicBezTo>
                <a:cubicBezTo>
                  <a:pt x="548717" y="1141659"/>
                  <a:pt x="555593" y="1153439"/>
                  <a:pt x="566449" y="1160347"/>
                </a:cubicBezTo>
                <a:cubicBezTo>
                  <a:pt x="581064" y="1169647"/>
                  <a:pt x="599175" y="1172224"/>
                  <a:pt x="614216" y="1180819"/>
                </a:cubicBezTo>
                <a:cubicBezTo>
                  <a:pt x="700007" y="1229842"/>
                  <a:pt x="631594" y="1204808"/>
                  <a:pt x="682455" y="1221762"/>
                </a:cubicBezTo>
                <a:cubicBezTo>
                  <a:pt x="727276" y="1256623"/>
                  <a:pt x="772079" y="1295825"/>
                  <a:pt x="825756" y="1317296"/>
                </a:cubicBezTo>
                <a:cubicBezTo>
                  <a:pt x="848502" y="1326395"/>
                  <a:pt x="872083" y="1333636"/>
                  <a:pt x="893995" y="1344592"/>
                </a:cubicBezTo>
                <a:cubicBezTo>
                  <a:pt x="945312" y="1370250"/>
                  <a:pt x="919976" y="1362071"/>
                  <a:pt x="969058" y="1371887"/>
                </a:cubicBezTo>
                <a:cubicBezTo>
                  <a:pt x="980431" y="1378711"/>
                  <a:pt x="991930" y="1385329"/>
                  <a:pt x="1003177" y="1392359"/>
                </a:cubicBezTo>
                <a:cubicBezTo>
                  <a:pt x="1010132" y="1396706"/>
                  <a:pt x="1016217" y="1402539"/>
                  <a:pt x="1023649" y="1406007"/>
                </a:cubicBezTo>
                <a:cubicBezTo>
                  <a:pt x="1050445" y="1418512"/>
                  <a:pt x="1079087" y="1426902"/>
                  <a:pt x="1105535" y="1440126"/>
                </a:cubicBezTo>
                <a:lnTo>
                  <a:pt x="1187422" y="1481069"/>
                </a:lnTo>
                <a:cubicBezTo>
                  <a:pt x="1201070" y="1487893"/>
                  <a:pt x="1213403" y="1498548"/>
                  <a:pt x="1228365" y="1501541"/>
                </a:cubicBezTo>
                <a:lnTo>
                  <a:pt x="1262484" y="1508365"/>
                </a:lnTo>
                <a:cubicBezTo>
                  <a:pt x="1293502" y="1523874"/>
                  <a:pt x="1289045" y="1522590"/>
                  <a:pt x="1323899" y="1535660"/>
                </a:cubicBezTo>
                <a:cubicBezTo>
                  <a:pt x="1330634" y="1538186"/>
                  <a:pt x="1337759" y="1539650"/>
                  <a:pt x="1344371" y="1542484"/>
                </a:cubicBezTo>
                <a:cubicBezTo>
                  <a:pt x="1366835" y="1552112"/>
                  <a:pt x="1369982" y="1558032"/>
                  <a:pt x="1392138" y="1562956"/>
                </a:cubicBezTo>
                <a:cubicBezTo>
                  <a:pt x="1422768" y="1569763"/>
                  <a:pt x="1464929" y="1573319"/>
                  <a:pt x="1494496" y="1576604"/>
                </a:cubicBezTo>
                <a:cubicBezTo>
                  <a:pt x="1528616" y="1572055"/>
                  <a:pt x="1564396" y="1574412"/>
                  <a:pt x="1596855" y="1562956"/>
                </a:cubicBezTo>
                <a:cubicBezTo>
                  <a:pt x="1606448" y="1559570"/>
                  <a:pt x="1606371" y="1544956"/>
                  <a:pt x="1610502" y="1535660"/>
                </a:cubicBezTo>
                <a:cubicBezTo>
                  <a:pt x="1623165" y="1507168"/>
                  <a:pt x="1627709" y="1490865"/>
                  <a:pt x="1637798" y="1460598"/>
                </a:cubicBezTo>
                <a:cubicBezTo>
                  <a:pt x="1641095" y="1440814"/>
                  <a:pt x="1662011" y="1375021"/>
                  <a:pt x="1644622" y="1344592"/>
                </a:cubicBezTo>
                <a:cubicBezTo>
                  <a:pt x="1640553" y="1337471"/>
                  <a:pt x="1630280" y="1336393"/>
                  <a:pt x="1624150" y="1330944"/>
                </a:cubicBezTo>
                <a:cubicBezTo>
                  <a:pt x="1609724" y="1318121"/>
                  <a:pt x="1599442" y="1300438"/>
                  <a:pt x="1583207" y="1290001"/>
                </a:cubicBezTo>
                <a:lnTo>
                  <a:pt x="1487673" y="1228586"/>
                </a:lnTo>
                <a:cubicBezTo>
                  <a:pt x="1480787" y="1224131"/>
                  <a:pt x="1475158" y="1216927"/>
                  <a:pt x="1467201" y="1214938"/>
                </a:cubicBezTo>
                <a:cubicBezTo>
                  <a:pt x="1449004" y="1210389"/>
                  <a:pt x="1430538" y="1206806"/>
                  <a:pt x="1412610" y="1201290"/>
                </a:cubicBezTo>
                <a:cubicBezTo>
                  <a:pt x="1400902" y="1197688"/>
                  <a:pt x="1390468" y="1190209"/>
                  <a:pt x="1378490" y="1187642"/>
                </a:cubicBezTo>
                <a:cubicBezTo>
                  <a:pt x="1358350" y="1183326"/>
                  <a:pt x="1337547" y="1183093"/>
                  <a:pt x="1317075" y="1180819"/>
                </a:cubicBezTo>
                <a:cubicBezTo>
                  <a:pt x="1280681" y="1171720"/>
                  <a:pt x="1242724" y="1167456"/>
                  <a:pt x="1207893" y="1153523"/>
                </a:cubicBezTo>
                <a:cubicBezTo>
                  <a:pt x="1164009" y="1135969"/>
                  <a:pt x="1164785" y="1136776"/>
                  <a:pt x="1112359" y="1112580"/>
                </a:cubicBezTo>
                <a:cubicBezTo>
                  <a:pt x="1103123" y="1108317"/>
                  <a:pt x="1093994" y="1103803"/>
                  <a:pt x="1085064" y="1098932"/>
                </a:cubicBezTo>
                <a:cubicBezTo>
                  <a:pt x="1016236" y="1061390"/>
                  <a:pt x="1061286" y="1081233"/>
                  <a:pt x="1003177" y="1057989"/>
                </a:cubicBezTo>
                <a:cubicBezTo>
                  <a:pt x="989529" y="1046616"/>
                  <a:pt x="977468" y="1033009"/>
                  <a:pt x="962234" y="1023869"/>
                </a:cubicBezTo>
                <a:cubicBezTo>
                  <a:pt x="954192" y="1019044"/>
                  <a:pt x="943720" y="1020338"/>
                  <a:pt x="934938" y="1017045"/>
                </a:cubicBezTo>
                <a:cubicBezTo>
                  <a:pt x="925413" y="1013473"/>
                  <a:pt x="916535" y="1008338"/>
                  <a:pt x="907643" y="1003398"/>
                </a:cubicBezTo>
                <a:cubicBezTo>
                  <a:pt x="896049" y="996957"/>
                  <a:pt x="884559" y="990283"/>
                  <a:pt x="873523" y="982926"/>
                </a:cubicBezTo>
                <a:cubicBezTo>
                  <a:pt x="864060" y="976617"/>
                  <a:pt x="856170" y="967977"/>
                  <a:pt x="846228" y="962454"/>
                </a:cubicBezTo>
                <a:cubicBezTo>
                  <a:pt x="835520" y="956505"/>
                  <a:pt x="822862" y="954673"/>
                  <a:pt x="812108" y="948807"/>
                </a:cubicBezTo>
                <a:cubicBezTo>
                  <a:pt x="699337" y="887296"/>
                  <a:pt x="846877" y="953958"/>
                  <a:pt x="723398" y="901040"/>
                </a:cubicBezTo>
                <a:cubicBezTo>
                  <a:pt x="637092" y="827062"/>
                  <a:pt x="705717" y="882560"/>
                  <a:pt x="655159" y="846448"/>
                </a:cubicBezTo>
                <a:cubicBezTo>
                  <a:pt x="645904" y="839838"/>
                  <a:pt x="637508" y="832005"/>
                  <a:pt x="627864" y="825977"/>
                </a:cubicBezTo>
                <a:cubicBezTo>
                  <a:pt x="619238" y="820586"/>
                  <a:pt x="609667" y="816878"/>
                  <a:pt x="600568" y="812329"/>
                </a:cubicBezTo>
                <a:cubicBezTo>
                  <a:pt x="593744" y="800956"/>
                  <a:pt x="588239" y="788679"/>
                  <a:pt x="580096" y="778210"/>
                </a:cubicBezTo>
                <a:cubicBezTo>
                  <a:pt x="539703" y="726276"/>
                  <a:pt x="564990" y="775876"/>
                  <a:pt x="532329" y="723619"/>
                </a:cubicBezTo>
                <a:cubicBezTo>
                  <a:pt x="526937" y="714993"/>
                  <a:pt x="524594" y="704601"/>
                  <a:pt x="518681" y="696323"/>
                </a:cubicBezTo>
                <a:cubicBezTo>
                  <a:pt x="471786" y="630668"/>
                  <a:pt x="528762" y="740963"/>
                  <a:pt x="470914" y="634908"/>
                </a:cubicBezTo>
                <a:cubicBezTo>
                  <a:pt x="465049" y="624155"/>
                  <a:pt x="462242" y="611982"/>
                  <a:pt x="457267" y="600789"/>
                </a:cubicBezTo>
                <a:cubicBezTo>
                  <a:pt x="453136" y="591493"/>
                  <a:pt x="447626" y="582843"/>
                  <a:pt x="443619" y="573493"/>
                </a:cubicBezTo>
                <a:cubicBezTo>
                  <a:pt x="440786" y="566882"/>
                  <a:pt x="439466" y="559700"/>
                  <a:pt x="436795" y="553022"/>
                </a:cubicBezTo>
                <a:cubicBezTo>
                  <a:pt x="430361" y="536938"/>
                  <a:pt x="423147" y="521177"/>
                  <a:pt x="416323" y="505254"/>
                </a:cubicBezTo>
                <a:cubicBezTo>
                  <a:pt x="414048" y="491606"/>
                  <a:pt x="413874" y="477437"/>
                  <a:pt x="409499" y="464311"/>
                </a:cubicBezTo>
                <a:cubicBezTo>
                  <a:pt x="406906" y="456531"/>
                  <a:pt x="399520" y="451175"/>
                  <a:pt x="395852" y="443840"/>
                </a:cubicBezTo>
                <a:cubicBezTo>
                  <a:pt x="392635" y="437406"/>
                  <a:pt x="391554" y="430103"/>
                  <a:pt x="389028" y="423368"/>
                </a:cubicBezTo>
                <a:cubicBezTo>
                  <a:pt x="364755" y="358639"/>
                  <a:pt x="386545" y="417780"/>
                  <a:pt x="361732" y="361953"/>
                </a:cubicBezTo>
                <a:cubicBezTo>
                  <a:pt x="347112" y="329059"/>
                  <a:pt x="351231" y="329929"/>
                  <a:pt x="334437" y="300538"/>
                </a:cubicBezTo>
                <a:cubicBezTo>
                  <a:pt x="330368" y="293417"/>
                  <a:pt x="324457" y="287402"/>
                  <a:pt x="320789" y="280066"/>
                </a:cubicBezTo>
                <a:cubicBezTo>
                  <a:pt x="292536" y="223562"/>
                  <a:pt x="339431" y="297794"/>
                  <a:pt x="300317" y="239123"/>
                </a:cubicBezTo>
                <a:cubicBezTo>
                  <a:pt x="297424" y="227551"/>
                  <a:pt x="292105" y="203314"/>
                  <a:pt x="286670" y="191356"/>
                </a:cubicBezTo>
                <a:cubicBezTo>
                  <a:pt x="278251" y="172835"/>
                  <a:pt x="268473" y="154962"/>
                  <a:pt x="259374" y="136765"/>
                </a:cubicBezTo>
                <a:cubicBezTo>
                  <a:pt x="254825" y="127666"/>
                  <a:pt x="248943" y="119120"/>
                  <a:pt x="245726" y="109469"/>
                </a:cubicBezTo>
                <a:cubicBezTo>
                  <a:pt x="243451" y="102645"/>
                  <a:pt x="242395" y="95286"/>
                  <a:pt x="238902" y="88998"/>
                </a:cubicBezTo>
                <a:cubicBezTo>
                  <a:pt x="230936" y="74659"/>
                  <a:pt x="216794" y="63615"/>
                  <a:pt x="211607" y="48054"/>
                </a:cubicBezTo>
                <a:cubicBezTo>
                  <a:pt x="209332" y="41230"/>
                  <a:pt x="210636" y="31764"/>
                  <a:pt x="204783" y="27583"/>
                </a:cubicBezTo>
                <a:cubicBezTo>
                  <a:pt x="193077" y="19221"/>
                  <a:pt x="164977" y="2562"/>
                  <a:pt x="150192" y="28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6" name="Freeform: Shape 45">
            <a:hlinkClick r:id="rId29" action="ppaction://hlinksldjump"/>
            <a:extLst>
              <a:ext uri="{FF2B5EF4-FFF2-40B4-BE49-F238E27FC236}">
                <a16:creationId xmlns:a16="http://schemas.microsoft.com/office/drawing/2014/main" id="{16B1AA16-6179-42BA-BF75-748720D8972A}"/>
              </a:ext>
            </a:extLst>
          </p:cNvPr>
          <p:cNvSpPr/>
          <p:nvPr/>
        </p:nvSpPr>
        <p:spPr>
          <a:xfrm>
            <a:off x="7231600" y="1586454"/>
            <a:ext cx="1321445" cy="2138381"/>
          </a:xfrm>
          <a:custGeom>
            <a:avLst/>
            <a:gdLst>
              <a:gd name="connsiteX0" fmla="*/ 2918 w 1321445"/>
              <a:gd name="connsiteY0" fmla="*/ 299 h 2138381"/>
              <a:gd name="connsiteX1" fmla="*/ 29812 w 1321445"/>
              <a:gd name="connsiteY1" fmla="*/ 80981 h 2138381"/>
              <a:gd name="connsiteX2" fmla="*/ 43259 w 1321445"/>
              <a:gd name="connsiteY2" fmla="*/ 363370 h 2138381"/>
              <a:gd name="connsiteX3" fmla="*/ 123941 w 1321445"/>
              <a:gd name="connsiteY3" fmla="*/ 390264 h 2138381"/>
              <a:gd name="connsiteX4" fmla="*/ 164282 w 1321445"/>
              <a:gd name="connsiteY4" fmla="*/ 403711 h 2138381"/>
              <a:gd name="connsiteX5" fmla="*/ 258412 w 1321445"/>
              <a:gd name="connsiteY5" fmla="*/ 457499 h 2138381"/>
              <a:gd name="connsiteX6" fmla="*/ 312200 w 1321445"/>
              <a:gd name="connsiteY6" fmla="*/ 511287 h 2138381"/>
              <a:gd name="connsiteX7" fmla="*/ 379435 w 1321445"/>
              <a:gd name="connsiteY7" fmla="*/ 591970 h 2138381"/>
              <a:gd name="connsiteX8" fmla="*/ 460118 w 1321445"/>
              <a:gd name="connsiteY8" fmla="*/ 632311 h 2138381"/>
              <a:gd name="connsiteX9" fmla="*/ 500459 w 1321445"/>
              <a:gd name="connsiteY9" fmla="*/ 672652 h 2138381"/>
              <a:gd name="connsiteX10" fmla="*/ 554247 w 1321445"/>
              <a:gd name="connsiteY10" fmla="*/ 712993 h 2138381"/>
              <a:gd name="connsiteX11" fmla="*/ 621482 w 1321445"/>
              <a:gd name="connsiteY11" fmla="*/ 780228 h 2138381"/>
              <a:gd name="connsiteX12" fmla="*/ 661824 w 1321445"/>
              <a:gd name="connsiteY12" fmla="*/ 874358 h 2138381"/>
              <a:gd name="connsiteX13" fmla="*/ 755953 w 1321445"/>
              <a:gd name="connsiteY13" fmla="*/ 955040 h 2138381"/>
              <a:gd name="connsiteX14" fmla="*/ 796294 w 1321445"/>
              <a:gd name="connsiteY14" fmla="*/ 1022275 h 2138381"/>
              <a:gd name="connsiteX15" fmla="*/ 903871 w 1321445"/>
              <a:gd name="connsiteY15" fmla="*/ 1143299 h 2138381"/>
              <a:gd name="connsiteX16" fmla="*/ 917318 w 1321445"/>
              <a:gd name="connsiteY16" fmla="*/ 1331558 h 2138381"/>
              <a:gd name="connsiteX17" fmla="*/ 944212 w 1321445"/>
              <a:gd name="connsiteY17" fmla="*/ 1412240 h 2138381"/>
              <a:gd name="connsiteX18" fmla="*/ 984553 w 1321445"/>
              <a:gd name="connsiteY18" fmla="*/ 1546711 h 2138381"/>
              <a:gd name="connsiteX19" fmla="*/ 998000 w 1321445"/>
              <a:gd name="connsiteY19" fmla="*/ 1775311 h 2138381"/>
              <a:gd name="connsiteX20" fmla="*/ 1011447 w 1321445"/>
              <a:gd name="connsiteY20" fmla="*/ 2044252 h 2138381"/>
              <a:gd name="connsiteX21" fmla="*/ 1145918 w 1321445"/>
              <a:gd name="connsiteY21" fmla="*/ 2124934 h 2138381"/>
              <a:gd name="connsiteX22" fmla="*/ 1186259 w 1321445"/>
              <a:gd name="connsiteY22" fmla="*/ 2138381 h 2138381"/>
              <a:gd name="connsiteX23" fmla="*/ 1280388 w 1321445"/>
              <a:gd name="connsiteY23" fmla="*/ 2124934 h 2138381"/>
              <a:gd name="connsiteX24" fmla="*/ 1320729 w 1321445"/>
              <a:gd name="connsiteY24" fmla="*/ 2084593 h 2138381"/>
              <a:gd name="connsiteX25" fmla="*/ 1293835 w 1321445"/>
              <a:gd name="connsiteY25" fmla="*/ 1533264 h 2138381"/>
              <a:gd name="connsiteX26" fmla="*/ 1266941 w 1321445"/>
              <a:gd name="connsiteY26" fmla="*/ 1479475 h 2138381"/>
              <a:gd name="connsiteX27" fmla="*/ 1240047 w 1321445"/>
              <a:gd name="connsiteY27" fmla="*/ 1412240 h 2138381"/>
              <a:gd name="connsiteX28" fmla="*/ 1226600 w 1321445"/>
              <a:gd name="connsiteY28" fmla="*/ 1250875 h 2138381"/>
              <a:gd name="connsiteX29" fmla="*/ 1159365 w 1321445"/>
              <a:gd name="connsiteY29" fmla="*/ 1197087 h 2138381"/>
              <a:gd name="connsiteX30" fmla="*/ 1119024 w 1321445"/>
              <a:gd name="connsiteY30" fmla="*/ 1143299 h 2138381"/>
              <a:gd name="connsiteX31" fmla="*/ 1078682 w 1321445"/>
              <a:gd name="connsiteY31" fmla="*/ 1116405 h 2138381"/>
              <a:gd name="connsiteX32" fmla="*/ 1038341 w 1321445"/>
              <a:gd name="connsiteY32" fmla="*/ 1076064 h 2138381"/>
              <a:gd name="connsiteX33" fmla="*/ 1011447 w 1321445"/>
              <a:gd name="connsiteY33" fmla="*/ 981934 h 2138381"/>
              <a:gd name="connsiteX34" fmla="*/ 998000 w 1321445"/>
              <a:gd name="connsiteY34" fmla="*/ 887805 h 2138381"/>
              <a:gd name="connsiteX35" fmla="*/ 957659 w 1321445"/>
              <a:gd name="connsiteY35" fmla="*/ 834017 h 2138381"/>
              <a:gd name="connsiteX36" fmla="*/ 930765 w 1321445"/>
              <a:gd name="connsiteY36" fmla="*/ 793675 h 2138381"/>
              <a:gd name="connsiteX37" fmla="*/ 917318 w 1321445"/>
              <a:gd name="connsiteY37" fmla="*/ 753334 h 2138381"/>
              <a:gd name="connsiteX38" fmla="*/ 823188 w 1321445"/>
              <a:gd name="connsiteY38" fmla="*/ 632311 h 2138381"/>
              <a:gd name="connsiteX39" fmla="*/ 782847 w 1321445"/>
              <a:gd name="connsiteY39" fmla="*/ 565075 h 2138381"/>
              <a:gd name="connsiteX40" fmla="*/ 729059 w 1321445"/>
              <a:gd name="connsiteY40" fmla="*/ 470946 h 2138381"/>
              <a:gd name="connsiteX41" fmla="*/ 688718 w 1321445"/>
              <a:gd name="connsiteY41" fmla="*/ 444052 h 2138381"/>
              <a:gd name="connsiteX42" fmla="*/ 634929 w 1321445"/>
              <a:gd name="connsiteY42" fmla="*/ 390264 h 2138381"/>
              <a:gd name="connsiteX43" fmla="*/ 567694 w 1321445"/>
              <a:gd name="connsiteY43" fmla="*/ 336475 h 2138381"/>
              <a:gd name="connsiteX44" fmla="*/ 419776 w 1321445"/>
              <a:gd name="connsiteY44" fmla="*/ 228899 h 2138381"/>
              <a:gd name="connsiteX45" fmla="*/ 352541 w 1321445"/>
              <a:gd name="connsiteY45" fmla="*/ 161664 h 2138381"/>
              <a:gd name="connsiteX46" fmla="*/ 312200 w 1321445"/>
              <a:gd name="connsiteY46" fmla="*/ 148217 h 2138381"/>
              <a:gd name="connsiteX47" fmla="*/ 258412 w 1321445"/>
              <a:gd name="connsiteY47" fmla="*/ 121322 h 2138381"/>
              <a:gd name="connsiteX48" fmla="*/ 204624 w 1321445"/>
              <a:gd name="connsiteY48" fmla="*/ 80981 h 2138381"/>
              <a:gd name="connsiteX49" fmla="*/ 110494 w 1321445"/>
              <a:gd name="connsiteY49" fmla="*/ 54087 h 2138381"/>
              <a:gd name="connsiteX50" fmla="*/ 2918 w 1321445"/>
              <a:gd name="connsiteY50" fmla="*/ 299 h 2138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321445" h="2138381">
                <a:moveTo>
                  <a:pt x="2918" y="299"/>
                </a:moveTo>
                <a:cubicBezTo>
                  <a:pt x="-10529" y="4781"/>
                  <a:pt x="26681" y="52806"/>
                  <a:pt x="29812" y="80981"/>
                </a:cubicBezTo>
                <a:cubicBezTo>
                  <a:pt x="40219" y="174641"/>
                  <a:pt x="15821" y="273217"/>
                  <a:pt x="43259" y="363370"/>
                </a:cubicBezTo>
                <a:cubicBezTo>
                  <a:pt x="51513" y="390491"/>
                  <a:pt x="97047" y="381299"/>
                  <a:pt x="123941" y="390264"/>
                </a:cubicBezTo>
                <a:lnTo>
                  <a:pt x="164282" y="403711"/>
                </a:lnTo>
                <a:cubicBezTo>
                  <a:pt x="292030" y="531456"/>
                  <a:pt x="113933" y="367199"/>
                  <a:pt x="258412" y="457499"/>
                </a:cubicBezTo>
                <a:cubicBezTo>
                  <a:pt x="279914" y="470938"/>
                  <a:pt x="295699" y="492035"/>
                  <a:pt x="312200" y="511287"/>
                </a:cubicBezTo>
                <a:cubicBezTo>
                  <a:pt x="345274" y="549873"/>
                  <a:pt x="332807" y="560884"/>
                  <a:pt x="379435" y="591970"/>
                </a:cubicBezTo>
                <a:cubicBezTo>
                  <a:pt x="500741" y="672842"/>
                  <a:pt x="333148" y="526504"/>
                  <a:pt x="460118" y="632311"/>
                </a:cubicBezTo>
                <a:cubicBezTo>
                  <a:pt x="474727" y="644485"/>
                  <a:pt x="486020" y="660276"/>
                  <a:pt x="500459" y="672652"/>
                </a:cubicBezTo>
                <a:cubicBezTo>
                  <a:pt x="517475" y="687237"/>
                  <a:pt x="536318" y="699546"/>
                  <a:pt x="554247" y="712993"/>
                </a:cubicBezTo>
                <a:cubicBezTo>
                  <a:pt x="585783" y="807601"/>
                  <a:pt x="538399" y="697144"/>
                  <a:pt x="621482" y="780228"/>
                </a:cubicBezTo>
                <a:cubicBezTo>
                  <a:pt x="657036" y="815783"/>
                  <a:pt x="640395" y="836858"/>
                  <a:pt x="661824" y="874358"/>
                </a:cubicBezTo>
                <a:cubicBezTo>
                  <a:pt x="696737" y="935455"/>
                  <a:pt x="697732" y="925929"/>
                  <a:pt x="755953" y="955040"/>
                </a:cubicBezTo>
                <a:cubicBezTo>
                  <a:pt x="769400" y="977452"/>
                  <a:pt x="778810" y="1002848"/>
                  <a:pt x="796294" y="1022275"/>
                </a:cubicBezTo>
                <a:cubicBezTo>
                  <a:pt x="922403" y="1162397"/>
                  <a:pt x="844125" y="1023812"/>
                  <a:pt x="903871" y="1143299"/>
                </a:cubicBezTo>
                <a:cubicBezTo>
                  <a:pt x="908353" y="1206052"/>
                  <a:pt x="907986" y="1269341"/>
                  <a:pt x="917318" y="1331558"/>
                </a:cubicBezTo>
                <a:cubicBezTo>
                  <a:pt x="921523" y="1359593"/>
                  <a:pt x="936066" y="1385087"/>
                  <a:pt x="944212" y="1412240"/>
                </a:cubicBezTo>
                <a:cubicBezTo>
                  <a:pt x="1005185" y="1615482"/>
                  <a:pt x="889460" y="1261429"/>
                  <a:pt x="984553" y="1546711"/>
                </a:cubicBezTo>
                <a:cubicBezTo>
                  <a:pt x="989035" y="1622911"/>
                  <a:pt x="993880" y="1699091"/>
                  <a:pt x="998000" y="1775311"/>
                </a:cubicBezTo>
                <a:cubicBezTo>
                  <a:pt x="1002845" y="1864939"/>
                  <a:pt x="993140" y="1956380"/>
                  <a:pt x="1011447" y="2044252"/>
                </a:cubicBezTo>
                <a:cubicBezTo>
                  <a:pt x="1022467" y="2097148"/>
                  <a:pt x="1111409" y="2113431"/>
                  <a:pt x="1145918" y="2124934"/>
                </a:cubicBezTo>
                <a:lnTo>
                  <a:pt x="1186259" y="2138381"/>
                </a:lnTo>
                <a:cubicBezTo>
                  <a:pt x="1217635" y="2133899"/>
                  <a:pt x="1250960" y="2136705"/>
                  <a:pt x="1280388" y="2124934"/>
                </a:cubicBezTo>
                <a:cubicBezTo>
                  <a:pt x="1298045" y="2117871"/>
                  <a:pt x="1320297" y="2103605"/>
                  <a:pt x="1320729" y="2084593"/>
                </a:cubicBezTo>
                <a:cubicBezTo>
                  <a:pt x="1324910" y="1900646"/>
                  <a:pt x="1310126" y="1716536"/>
                  <a:pt x="1293835" y="1533264"/>
                </a:cubicBezTo>
                <a:cubicBezTo>
                  <a:pt x="1292060" y="1513297"/>
                  <a:pt x="1275082" y="1497793"/>
                  <a:pt x="1266941" y="1479475"/>
                </a:cubicBezTo>
                <a:cubicBezTo>
                  <a:pt x="1257138" y="1457417"/>
                  <a:pt x="1249012" y="1434652"/>
                  <a:pt x="1240047" y="1412240"/>
                </a:cubicBezTo>
                <a:cubicBezTo>
                  <a:pt x="1235565" y="1358452"/>
                  <a:pt x="1245552" y="1301413"/>
                  <a:pt x="1226600" y="1250875"/>
                </a:cubicBezTo>
                <a:cubicBezTo>
                  <a:pt x="1216522" y="1224001"/>
                  <a:pt x="1179660" y="1217382"/>
                  <a:pt x="1159365" y="1197087"/>
                </a:cubicBezTo>
                <a:cubicBezTo>
                  <a:pt x="1143518" y="1181240"/>
                  <a:pt x="1134872" y="1159146"/>
                  <a:pt x="1119024" y="1143299"/>
                </a:cubicBezTo>
                <a:cubicBezTo>
                  <a:pt x="1107596" y="1131871"/>
                  <a:pt x="1091098" y="1126751"/>
                  <a:pt x="1078682" y="1116405"/>
                </a:cubicBezTo>
                <a:cubicBezTo>
                  <a:pt x="1064073" y="1104231"/>
                  <a:pt x="1051788" y="1089511"/>
                  <a:pt x="1038341" y="1076064"/>
                </a:cubicBezTo>
                <a:cubicBezTo>
                  <a:pt x="1026820" y="1041501"/>
                  <a:pt x="1018201" y="1019079"/>
                  <a:pt x="1011447" y="981934"/>
                </a:cubicBezTo>
                <a:cubicBezTo>
                  <a:pt x="1005777" y="950750"/>
                  <a:pt x="1008832" y="917592"/>
                  <a:pt x="998000" y="887805"/>
                </a:cubicBezTo>
                <a:cubicBezTo>
                  <a:pt x="990341" y="866743"/>
                  <a:pt x="970685" y="852254"/>
                  <a:pt x="957659" y="834017"/>
                </a:cubicBezTo>
                <a:cubicBezTo>
                  <a:pt x="948265" y="820866"/>
                  <a:pt x="937993" y="808130"/>
                  <a:pt x="930765" y="793675"/>
                </a:cubicBezTo>
                <a:cubicBezTo>
                  <a:pt x="924426" y="780997"/>
                  <a:pt x="925181" y="765128"/>
                  <a:pt x="917318" y="753334"/>
                </a:cubicBezTo>
                <a:cubicBezTo>
                  <a:pt x="888969" y="710811"/>
                  <a:pt x="849482" y="676135"/>
                  <a:pt x="823188" y="632311"/>
                </a:cubicBezTo>
                <a:cubicBezTo>
                  <a:pt x="809741" y="609899"/>
                  <a:pt x="794536" y="588452"/>
                  <a:pt x="782847" y="565075"/>
                </a:cubicBezTo>
                <a:cubicBezTo>
                  <a:pt x="752077" y="503534"/>
                  <a:pt x="794089" y="535976"/>
                  <a:pt x="729059" y="470946"/>
                </a:cubicBezTo>
                <a:cubicBezTo>
                  <a:pt x="717631" y="459518"/>
                  <a:pt x="700989" y="454570"/>
                  <a:pt x="688718" y="444052"/>
                </a:cubicBezTo>
                <a:cubicBezTo>
                  <a:pt x="669466" y="427551"/>
                  <a:pt x="653880" y="407110"/>
                  <a:pt x="634929" y="390264"/>
                </a:cubicBezTo>
                <a:cubicBezTo>
                  <a:pt x="613478" y="371196"/>
                  <a:pt x="588851" y="355869"/>
                  <a:pt x="567694" y="336475"/>
                </a:cubicBezTo>
                <a:cubicBezTo>
                  <a:pt x="447098" y="225928"/>
                  <a:pt x="522194" y="254503"/>
                  <a:pt x="419776" y="228899"/>
                </a:cubicBezTo>
                <a:cubicBezTo>
                  <a:pt x="397364" y="206487"/>
                  <a:pt x="377897" y="180681"/>
                  <a:pt x="352541" y="161664"/>
                </a:cubicBezTo>
                <a:cubicBezTo>
                  <a:pt x="341201" y="153159"/>
                  <a:pt x="325228" y="153801"/>
                  <a:pt x="312200" y="148217"/>
                </a:cubicBezTo>
                <a:cubicBezTo>
                  <a:pt x="293775" y="140320"/>
                  <a:pt x="275411" y="131946"/>
                  <a:pt x="258412" y="121322"/>
                </a:cubicBezTo>
                <a:cubicBezTo>
                  <a:pt x="239407" y="109444"/>
                  <a:pt x="224083" y="92100"/>
                  <a:pt x="204624" y="80981"/>
                </a:cubicBezTo>
                <a:cubicBezTo>
                  <a:pt x="188504" y="71770"/>
                  <a:pt x="123593" y="57829"/>
                  <a:pt x="110494" y="54087"/>
                </a:cubicBezTo>
                <a:cubicBezTo>
                  <a:pt x="71722" y="43009"/>
                  <a:pt x="16365" y="-4183"/>
                  <a:pt x="2918" y="29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484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0C105BF9-2F69-46DB-98A9-2BBA0BA9435F}"/>
              </a:ext>
            </a:extLst>
          </p:cNvPr>
          <p:cNvSpPr/>
          <p:nvPr/>
        </p:nvSpPr>
        <p:spPr>
          <a:xfrm>
            <a:off x="4450477" y="1362845"/>
            <a:ext cx="4244170" cy="4121606"/>
          </a:xfrm>
          <a:prstGeom prst="flowChartConnector">
            <a:avLst/>
          </a:prstGeom>
          <a:solidFill>
            <a:srgbClr val="0080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Flowchart: Connector 31">
            <a:extLst>
              <a:ext uri="{FF2B5EF4-FFF2-40B4-BE49-F238E27FC236}">
                <a16:creationId xmlns:a16="http://schemas.microsoft.com/office/drawing/2014/main" id="{D0127B32-3CAB-4BAE-B2C3-37DD37AD51B8}"/>
              </a:ext>
            </a:extLst>
          </p:cNvPr>
          <p:cNvSpPr/>
          <p:nvPr/>
        </p:nvSpPr>
        <p:spPr>
          <a:xfrm>
            <a:off x="4951148" y="1855694"/>
            <a:ext cx="3251204" cy="3157316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Freeform: Shape 37">
            <a:hlinkClick r:id="rId2" action="ppaction://hlinksldjump"/>
            <a:extLst>
              <a:ext uri="{FF2B5EF4-FFF2-40B4-BE49-F238E27FC236}">
                <a16:creationId xmlns:a16="http://schemas.microsoft.com/office/drawing/2014/main" id="{EE089DD1-5F13-4AE0-87F7-6B809D0D8E22}"/>
              </a:ext>
            </a:extLst>
          </p:cNvPr>
          <p:cNvSpPr/>
          <p:nvPr/>
        </p:nvSpPr>
        <p:spPr>
          <a:xfrm>
            <a:off x="4749362" y="3807435"/>
            <a:ext cx="1651450" cy="1576604"/>
          </a:xfrm>
          <a:custGeom>
            <a:avLst/>
            <a:gdLst>
              <a:gd name="connsiteX0" fmla="*/ 150192 w 1651450"/>
              <a:gd name="connsiteY0" fmla="*/ 287 h 1576604"/>
              <a:gd name="connsiteX1" fmla="*/ 116073 w 1651450"/>
              <a:gd name="connsiteY1" fmla="*/ 13935 h 1576604"/>
              <a:gd name="connsiteX2" fmla="*/ 34186 w 1651450"/>
              <a:gd name="connsiteY2" fmla="*/ 41231 h 1576604"/>
              <a:gd name="connsiteX3" fmla="*/ 13714 w 1651450"/>
              <a:gd name="connsiteY3" fmla="*/ 54878 h 1576604"/>
              <a:gd name="connsiteX4" fmla="*/ 67 w 1651450"/>
              <a:gd name="connsiteY4" fmla="*/ 109469 h 1576604"/>
              <a:gd name="connsiteX5" fmla="*/ 6890 w 1651450"/>
              <a:gd name="connsiteY5" fmla="*/ 239123 h 1576604"/>
              <a:gd name="connsiteX6" fmla="*/ 13714 w 1651450"/>
              <a:gd name="connsiteY6" fmla="*/ 273242 h 1576604"/>
              <a:gd name="connsiteX7" fmla="*/ 34186 w 1651450"/>
              <a:gd name="connsiteY7" fmla="*/ 361953 h 1576604"/>
              <a:gd name="connsiteX8" fmla="*/ 54658 w 1651450"/>
              <a:gd name="connsiteY8" fmla="*/ 457487 h 1576604"/>
              <a:gd name="connsiteX9" fmla="*/ 116073 w 1651450"/>
              <a:gd name="connsiteY9" fmla="*/ 539374 h 1576604"/>
              <a:gd name="connsiteX10" fmla="*/ 122896 w 1651450"/>
              <a:gd name="connsiteY10" fmla="*/ 573493 h 1576604"/>
              <a:gd name="connsiteX11" fmla="*/ 136544 w 1651450"/>
              <a:gd name="connsiteY11" fmla="*/ 600789 h 1576604"/>
              <a:gd name="connsiteX12" fmla="*/ 143368 w 1651450"/>
              <a:gd name="connsiteY12" fmla="*/ 641732 h 1576604"/>
              <a:gd name="connsiteX13" fmla="*/ 170664 w 1651450"/>
              <a:gd name="connsiteY13" fmla="*/ 669028 h 1576604"/>
              <a:gd name="connsiteX14" fmla="*/ 184311 w 1651450"/>
              <a:gd name="connsiteY14" fmla="*/ 723619 h 1576604"/>
              <a:gd name="connsiteX15" fmla="*/ 204783 w 1651450"/>
              <a:gd name="connsiteY15" fmla="*/ 757738 h 1576604"/>
              <a:gd name="connsiteX16" fmla="*/ 225255 w 1651450"/>
              <a:gd name="connsiteY16" fmla="*/ 798681 h 1576604"/>
              <a:gd name="connsiteX17" fmla="*/ 252550 w 1651450"/>
              <a:gd name="connsiteY17" fmla="*/ 832801 h 1576604"/>
              <a:gd name="connsiteX18" fmla="*/ 279846 w 1651450"/>
              <a:gd name="connsiteY18" fmla="*/ 873744 h 1576604"/>
              <a:gd name="connsiteX19" fmla="*/ 327613 w 1651450"/>
              <a:gd name="connsiteY19" fmla="*/ 921511 h 1576604"/>
              <a:gd name="connsiteX20" fmla="*/ 389028 w 1651450"/>
              <a:gd name="connsiteY20" fmla="*/ 989750 h 1576604"/>
              <a:gd name="connsiteX21" fmla="*/ 409499 w 1651450"/>
              <a:gd name="connsiteY21" fmla="*/ 1010222 h 1576604"/>
              <a:gd name="connsiteX22" fmla="*/ 436795 w 1651450"/>
              <a:gd name="connsiteY22" fmla="*/ 1030693 h 1576604"/>
              <a:gd name="connsiteX23" fmla="*/ 457267 w 1651450"/>
              <a:gd name="connsiteY23" fmla="*/ 1057989 h 1576604"/>
              <a:gd name="connsiteX24" fmla="*/ 539153 w 1651450"/>
              <a:gd name="connsiteY24" fmla="*/ 1133051 h 1576604"/>
              <a:gd name="connsiteX25" fmla="*/ 566449 w 1651450"/>
              <a:gd name="connsiteY25" fmla="*/ 1160347 h 1576604"/>
              <a:gd name="connsiteX26" fmla="*/ 614216 w 1651450"/>
              <a:gd name="connsiteY26" fmla="*/ 1180819 h 1576604"/>
              <a:gd name="connsiteX27" fmla="*/ 682455 w 1651450"/>
              <a:gd name="connsiteY27" fmla="*/ 1221762 h 1576604"/>
              <a:gd name="connsiteX28" fmla="*/ 825756 w 1651450"/>
              <a:gd name="connsiteY28" fmla="*/ 1317296 h 1576604"/>
              <a:gd name="connsiteX29" fmla="*/ 893995 w 1651450"/>
              <a:gd name="connsiteY29" fmla="*/ 1344592 h 1576604"/>
              <a:gd name="connsiteX30" fmla="*/ 969058 w 1651450"/>
              <a:gd name="connsiteY30" fmla="*/ 1371887 h 1576604"/>
              <a:gd name="connsiteX31" fmla="*/ 1003177 w 1651450"/>
              <a:gd name="connsiteY31" fmla="*/ 1392359 h 1576604"/>
              <a:gd name="connsiteX32" fmla="*/ 1023649 w 1651450"/>
              <a:gd name="connsiteY32" fmla="*/ 1406007 h 1576604"/>
              <a:gd name="connsiteX33" fmla="*/ 1105535 w 1651450"/>
              <a:gd name="connsiteY33" fmla="*/ 1440126 h 1576604"/>
              <a:gd name="connsiteX34" fmla="*/ 1187422 w 1651450"/>
              <a:gd name="connsiteY34" fmla="*/ 1481069 h 1576604"/>
              <a:gd name="connsiteX35" fmla="*/ 1228365 w 1651450"/>
              <a:gd name="connsiteY35" fmla="*/ 1501541 h 1576604"/>
              <a:gd name="connsiteX36" fmla="*/ 1262484 w 1651450"/>
              <a:gd name="connsiteY36" fmla="*/ 1508365 h 1576604"/>
              <a:gd name="connsiteX37" fmla="*/ 1323899 w 1651450"/>
              <a:gd name="connsiteY37" fmla="*/ 1535660 h 1576604"/>
              <a:gd name="connsiteX38" fmla="*/ 1344371 w 1651450"/>
              <a:gd name="connsiteY38" fmla="*/ 1542484 h 1576604"/>
              <a:gd name="connsiteX39" fmla="*/ 1392138 w 1651450"/>
              <a:gd name="connsiteY39" fmla="*/ 1562956 h 1576604"/>
              <a:gd name="connsiteX40" fmla="*/ 1494496 w 1651450"/>
              <a:gd name="connsiteY40" fmla="*/ 1576604 h 1576604"/>
              <a:gd name="connsiteX41" fmla="*/ 1596855 w 1651450"/>
              <a:gd name="connsiteY41" fmla="*/ 1562956 h 1576604"/>
              <a:gd name="connsiteX42" fmla="*/ 1610502 w 1651450"/>
              <a:gd name="connsiteY42" fmla="*/ 1535660 h 1576604"/>
              <a:gd name="connsiteX43" fmla="*/ 1637798 w 1651450"/>
              <a:gd name="connsiteY43" fmla="*/ 1460598 h 1576604"/>
              <a:gd name="connsiteX44" fmla="*/ 1644622 w 1651450"/>
              <a:gd name="connsiteY44" fmla="*/ 1344592 h 1576604"/>
              <a:gd name="connsiteX45" fmla="*/ 1624150 w 1651450"/>
              <a:gd name="connsiteY45" fmla="*/ 1330944 h 1576604"/>
              <a:gd name="connsiteX46" fmla="*/ 1583207 w 1651450"/>
              <a:gd name="connsiteY46" fmla="*/ 1290001 h 1576604"/>
              <a:gd name="connsiteX47" fmla="*/ 1487673 w 1651450"/>
              <a:gd name="connsiteY47" fmla="*/ 1228586 h 1576604"/>
              <a:gd name="connsiteX48" fmla="*/ 1467201 w 1651450"/>
              <a:gd name="connsiteY48" fmla="*/ 1214938 h 1576604"/>
              <a:gd name="connsiteX49" fmla="*/ 1412610 w 1651450"/>
              <a:gd name="connsiteY49" fmla="*/ 1201290 h 1576604"/>
              <a:gd name="connsiteX50" fmla="*/ 1378490 w 1651450"/>
              <a:gd name="connsiteY50" fmla="*/ 1187642 h 1576604"/>
              <a:gd name="connsiteX51" fmla="*/ 1317075 w 1651450"/>
              <a:gd name="connsiteY51" fmla="*/ 1180819 h 1576604"/>
              <a:gd name="connsiteX52" fmla="*/ 1207893 w 1651450"/>
              <a:gd name="connsiteY52" fmla="*/ 1153523 h 1576604"/>
              <a:gd name="connsiteX53" fmla="*/ 1112359 w 1651450"/>
              <a:gd name="connsiteY53" fmla="*/ 1112580 h 1576604"/>
              <a:gd name="connsiteX54" fmla="*/ 1085064 w 1651450"/>
              <a:gd name="connsiteY54" fmla="*/ 1098932 h 1576604"/>
              <a:gd name="connsiteX55" fmla="*/ 1003177 w 1651450"/>
              <a:gd name="connsiteY55" fmla="*/ 1057989 h 1576604"/>
              <a:gd name="connsiteX56" fmla="*/ 962234 w 1651450"/>
              <a:gd name="connsiteY56" fmla="*/ 1023869 h 1576604"/>
              <a:gd name="connsiteX57" fmla="*/ 934938 w 1651450"/>
              <a:gd name="connsiteY57" fmla="*/ 1017045 h 1576604"/>
              <a:gd name="connsiteX58" fmla="*/ 907643 w 1651450"/>
              <a:gd name="connsiteY58" fmla="*/ 1003398 h 1576604"/>
              <a:gd name="connsiteX59" fmla="*/ 873523 w 1651450"/>
              <a:gd name="connsiteY59" fmla="*/ 982926 h 1576604"/>
              <a:gd name="connsiteX60" fmla="*/ 846228 w 1651450"/>
              <a:gd name="connsiteY60" fmla="*/ 962454 h 1576604"/>
              <a:gd name="connsiteX61" fmla="*/ 812108 w 1651450"/>
              <a:gd name="connsiteY61" fmla="*/ 948807 h 1576604"/>
              <a:gd name="connsiteX62" fmla="*/ 723398 w 1651450"/>
              <a:gd name="connsiteY62" fmla="*/ 901040 h 1576604"/>
              <a:gd name="connsiteX63" fmla="*/ 655159 w 1651450"/>
              <a:gd name="connsiteY63" fmla="*/ 846448 h 1576604"/>
              <a:gd name="connsiteX64" fmla="*/ 627864 w 1651450"/>
              <a:gd name="connsiteY64" fmla="*/ 825977 h 1576604"/>
              <a:gd name="connsiteX65" fmla="*/ 600568 w 1651450"/>
              <a:gd name="connsiteY65" fmla="*/ 812329 h 1576604"/>
              <a:gd name="connsiteX66" fmla="*/ 580096 w 1651450"/>
              <a:gd name="connsiteY66" fmla="*/ 778210 h 1576604"/>
              <a:gd name="connsiteX67" fmla="*/ 532329 w 1651450"/>
              <a:gd name="connsiteY67" fmla="*/ 723619 h 1576604"/>
              <a:gd name="connsiteX68" fmla="*/ 518681 w 1651450"/>
              <a:gd name="connsiteY68" fmla="*/ 696323 h 1576604"/>
              <a:gd name="connsiteX69" fmla="*/ 470914 w 1651450"/>
              <a:gd name="connsiteY69" fmla="*/ 634908 h 1576604"/>
              <a:gd name="connsiteX70" fmla="*/ 457267 w 1651450"/>
              <a:gd name="connsiteY70" fmla="*/ 600789 h 1576604"/>
              <a:gd name="connsiteX71" fmla="*/ 443619 w 1651450"/>
              <a:gd name="connsiteY71" fmla="*/ 573493 h 1576604"/>
              <a:gd name="connsiteX72" fmla="*/ 436795 w 1651450"/>
              <a:gd name="connsiteY72" fmla="*/ 553022 h 1576604"/>
              <a:gd name="connsiteX73" fmla="*/ 416323 w 1651450"/>
              <a:gd name="connsiteY73" fmla="*/ 505254 h 1576604"/>
              <a:gd name="connsiteX74" fmla="*/ 409499 w 1651450"/>
              <a:gd name="connsiteY74" fmla="*/ 464311 h 1576604"/>
              <a:gd name="connsiteX75" fmla="*/ 395852 w 1651450"/>
              <a:gd name="connsiteY75" fmla="*/ 443840 h 1576604"/>
              <a:gd name="connsiteX76" fmla="*/ 389028 w 1651450"/>
              <a:gd name="connsiteY76" fmla="*/ 423368 h 1576604"/>
              <a:gd name="connsiteX77" fmla="*/ 361732 w 1651450"/>
              <a:gd name="connsiteY77" fmla="*/ 361953 h 1576604"/>
              <a:gd name="connsiteX78" fmla="*/ 334437 w 1651450"/>
              <a:gd name="connsiteY78" fmla="*/ 300538 h 1576604"/>
              <a:gd name="connsiteX79" fmla="*/ 320789 w 1651450"/>
              <a:gd name="connsiteY79" fmla="*/ 280066 h 1576604"/>
              <a:gd name="connsiteX80" fmla="*/ 300317 w 1651450"/>
              <a:gd name="connsiteY80" fmla="*/ 239123 h 1576604"/>
              <a:gd name="connsiteX81" fmla="*/ 286670 w 1651450"/>
              <a:gd name="connsiteY81" fmla="*/ 191356 h 1576604"/>
              <a:gd name="connsiteX82" fmla="*/ 259374 w 1651450"/>
              <a:gd name="connsiteY82" fmla="*/ 136765 h 1576604"/>
              <a:gd name="connsiteX83" fmla="*/ 245726 w 1651450"/>
              <a:gd name="connsiteY83" fmla="*/ 109469 h 1576604"/>
              <a:gd name="connsiteX84" fmla="*/ 238902 w 1651450"/>
              <a:gd name="connsiteY84" fmla="*/ 88998 h 1576604"/>
              <a:gd name="connsiteX85" fmla="*/ 211607 w 1651450"/>
              <a:gd name="connsiteY85" fmla="*/ 48054 h 1576604"/>
              <a:gd name="connsiteX86" fmla="*/ 204783 w 1651450"/>
              <a:gd name="connsiteY86" fmla="*/ 27583 h 1576604"/>
              <a:gd name="connsiteX87" fmla="*/ 150192 w 1651450"/>
              <a:gd name="connsiteY87" fmla="*/ 287 h 1576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651450" h="1576604">
                <a:moveTo>
                  <a:pt x="150192" y="287"/>
                </a:moveTo>
                <a:cubicBezTo>
                  <a:pt x="135407" y="-1988"/>
                  <a:pt x="127624" y="9858"/>
                  <a:pt x="116073" y="13935"/>
                </a:cubicBezTo>
                <a:cubicBezTo>
                  <a:pt x="88941" y="23511"/>
                  <a:pt x="58126" y="25272"/>
                  <a:pt x="34186" y="41231"/>
                </a:cubicBezTo>
                <a:lnTo>
                  <a:pt x="13714" y="54878"/>
                </a:lnTo>
                <a:cubicBezTo>
                  <a:pt x="9165" y="73075"/>
                  <a:pt x="-919" y="90738"/>
                  <a:pt x="67" y="109469"/>
                </a:cubicBezTo>
                <a:cubicBezTo>
                  <a:pt x="2341" y="152687"/>
                  <a:pt x="3296" y="195995"/>
                  <a:pt x="6890" y="239123"/>
                </a:cubicBezTo>
                <a:cubicBezTo>
                  <a:pt x="7853" y="250681"/>
                  <a:pt x="11198" y="261920"/>
                  <a:pt x="13714" y="273242"/>
                </a:cubicBezTo>
                <a:cubicBezTo>
                  <a:pt x="23714" y="318243"/>
                  <a:pt x="22774" y="297285"/>
                  <a:pt x="34186" y="361953"/>
                </a:cubicBezTo>
                <a:cubicBezTo>
                  <a:pt x="37679" y="381745"/>
                  <a:pt x="39224" y="437643"/>
                  <a:pt x="54658" y="457487"/>
                </a:cubicBezTo>
                <a:cubicBezTo>
                  <a:pt x="107460" y="525376"/>
                  <a:pt x="88039" y="497323"/>
                  <a:pt x="116073" y="539374"/>
                </a:cubicBezTo>
                <a:cubicBezTo>
                  <a:pt x="118347" y="550747"/>
                  <a:pt x="119228" y="562490"/>
                  <a:pt x="122896" y="573493"/>
                </a:cubicBezTo>
                <a:cubicBezTo>
                  <a:pt x="126113" y="583144"/>
                  <a:pt x="133621" y="591045"/>
                  <a:pt x="136544" y="600789"/>
                </a:cubicBezTo>
                <a:cubicBezTo>
                  <a:pt x="140520" y="614041"/>
                  <a:pt x="137180" y="629357"/>
                  <a:pt x="143368" y="641732"/>
                </a:cubicBezTo>
                <a:cubicBezTo>
                  <a:pt x="149123" y="653241"/>
                  <a:pt x="161565" y="659929"/>
                  <a:pt x="170664" y="669028"/>
                </a:cubicBezTo>
                <a:cubicBezTo>
                  <a:pt x="175213" y="687225"/>
                  <a:pt x="174660" y="707535"/>
                  <a:pt x="184311" y="723619"/>
                </a:cubicBezTo>
                <a:cubicBezTo>
                  <a:pt x="191135" y="734992"/>
                  <a:pt x="198432" y="746094"/>
                  <a:pt x="204783" y="757738"/>
                </a:cubicBezTo>
                <a:cubicBezTo>
                  <a:pt x="212090" y="771133"/>
                  <a:pt x="217063" y="785808"/>
                  <a:pt x="225255" y="798681"/>
                </a:cubicBezTo>
                <a:cubicBezTo>
                  <a:pt x="233074" y="810969"/>
                  <a:pt x="243983" y="821022"/>
                  <a:pt x="252550" y="832801"/>
                </a:cubicBezTo>
                <a:cubicBezTo>
                  <a:pt x="262198" y="846066"/>
                  <a:pt x="268248" y="862146"/>
                  <a:pt x="279846" y="873744"/>
                </a:cubicBezTo>
                <a:cubicBezTo>
                  <a:pt x="295768" y="889666"/>
                  <a:pt x="315122" y="902775"/>
                  <a:pt x="327613" y="921511"/>
                </a:cubicBezTo>
                <a:cubicBezTo>
                  <a:pt x="353752" y="960720"/>
                  <a:pt x="335460" y="936181"/>
                  <a:pt x="389028" y="989750"/>
                </a:cubicBezTo>
                <a:cubicBezTo>
                  <a:pt x="395852" y="996574"/>
                  <a:pt x="401779" y="1004432"/>
                  <a:pt x="409499" y="1010222"/>
                </a:cubicBezTo>
                <a:cubicBezTo>
                  <a:pt x="418598" y="1017046"/>
                  <a:pt x="428753" y="1022651"/>
                  <a:pt x="436795" y="1030693"/>
                </a:cubicBezTo>
                <a:cubicBezTo>
                  <a:pt x="444837" y="1038735"/>
                  <a:pt x="449659" y="1049535"/>
                  <a:pt x="457267" y="1057989"/>
                </a:cubicBezTo>
                <a:cubicBezTo>
                  <a:pt x="501746" y="1107410"/>
                  <a:pt x="491691" y="1090335"/>
                  <a:pt x="539153" y="1133051"/>
                </a:cubicBezTo>
                <a:cubicBezTo>
                  <a:pt x="548717" y="1141659"/>
                  <a:pt x="555593" y="1153439"/>
                  <a:pt x="566449" y="1160347"/>
                </a:cubicBezTo>
                <a:cubicBezTo>
                  <a:pt x="581064" y="1169647"/>
                  <a:pt x="599175" y="1172224"/>
                  <a:pt x="614216" y="1180819"/>
                </a:cubicBezTo>
                <a:cubicBezTo>
                  <a:pt x="700007" y="1229842"/>
                  <a:pt x="631594" y="1204808"/>
                  <a:pt x="682455" y="1221762"/>
                </a:cubicBezTo>
                <a:cubicBezTo>
                  <a:pt x="727276" y="1256623"/>
                  <a:pt x="772079" y="1295825"/>
                  <a:pt x="825756" y="1317296"/>
                </a:cubicBezTo>
                <a:cubicBezTo>
                  <a:pt x="848502" y="1326395"/>
                  <a:pt x="872083" y="1333636"/>
                  <a:pt x="893995" y="1344592"/>
                </a:cubicBezTo>
                <a:cubicBezTo>
                  <a:pt x="945312" y="1370250"/>
                  <a:pt x="919976" y="1362071"/>
                  <a:pt x="969058" y="1371887"/>
                </a:cubicBezTo>
                <a:cubicBezTo>
                  <a:pt x="980431" y="1378711"/>
                  <a:pt x="991930" y="1385329"/>
                  <a:pt x="1003177" y="1392359"/>
                </a:cubicBezTo>
                <a:cubicBezTo>
                  <a:pt x="1010132" y="1396706"/>
                  <a:pt x="1016217" y="1402539"/>
                  <a:pt x="1023649" y="1406007"/>
                </a:cubicBezTo>
                <a:cubicBezTo>
                  <a:pt x="1050445" y="1418512"/>
                  <a:pt x="1079087" y="1426902"/>
                  <a:pt x="1105535" y="1440126"/>
                </a:cubicBezTo>
                <a:lnTo>
                  <a:pt x="1187422" y="1481069"/>
                </a:lnTo>
                <a:cubicBezTo>
                  <a:pt x="1201070" y="1487893"/>
                  <a:pt x="1213403" y="1498548"/>
                  <a:pt x="1228365" y="1501541"/>
                </a:cubicBezTo>
                <a:lnTo>
                  <a:pt x="1262484" y="1508365"/>
                </a:lnTo>
                <a:cubicBezTo>
                  <a:pt x="1293502" y="1523874"/>
                  <a:pt x="1289045" y="1522590"/>
                  <a:pt x="1323899" y="1535660"/>
                </a:cubicBezTo>
                <a:cubicBezTo>
                  <a:pt x="1330634" y="1538186"/>
                  <a:pt x="1337759" y="1539650"/>
                  <a:pt x="1344371" y="1542484"/>
                </a:cubicBezTo>
                <a:cubicBezTo>
                  <a:pt x="1366835" y="1552112"/>
                  <a:pt x="1369982" y="1558032"/>
                  <a:pt x="1392138" y="1562956"/>
                </a:cubicBezTo>
                <a:cubicBezTo>
                  <a:pt x="1422768" y="1569763"/>
                  <a:pt x="1464929" y="1573319"/>
                  <a:pt x="1494496" y="1576604"/>
                </a:cubicBezTo>
                <a:cubicBezTo>
                  <a:pt x="1528616" y="1572055"/>
                  <a:pt x="1564396" y="1574412"/>
                  <a:pt x="1596855" y="1562956"/>
                </a:cubicBezTo>
                <a:cubicBezTo>
                  <a:pt x="1606448" y="1559570"/>
                  <a:pt x="1606371" y="1544956"/>
                  <a:pt x="1610502" y="1535660"/>
                </a:cubicBezTo>
                <a:cubicBezTo>
                  <a:pt x="1623165" y="1507168"/>
                  <a:pt x="1627709" y="1490865"/>
                  <a:pt x="1637798" y="1460598"/>
                </a:cubicBezTo>
                <a:cubicBezTo>
                  <a:pt x="1641095" y="1440814"/>
                  <a:pt x="1662011" y="1375021"/>
                  <a:pt x="1644622" y="1344592"/>
                </a:cubicBezTo>
                <a:cubicBezTo>
                  <a:pt x="1640553" y="1337471"/>
                  <a:pt x="1630280" y="1336393"/>
                  <a:pt x="1624150" y="1330944"/>
                </a:cubicBezTo>
                <a:cubicBezTo>
                  <a:pt x="1609724" y="1318121"/>
                  <a:pt x="1599442" y="1300438"/>
                  <a:pt x="1583207" y="1290001"/>
                </a:cubicBezTo>
                <a:lnTo>
                  <a:pt x="1487673" y="1228586"/>
                </a:lnTo>
                <a:cubicBezTo>
                  <a:pt x="1480787" y="1224131"/>
                  <a:pt x="1475158" y="1216927"/>
                  <a:pt x="1467201" y="1214938"/>
                </a:cubicBezTo>
                <a:cubicBezTo>
                  <a:pt x="1449004" y="1210389"/>
                  <a:pt x="1430538" y="1206806"/>
                  <a:pt x="1412610" y="1201290"/>
                </a:cubicBezTo>
                <a:cubicBezTo>
                  <a:pt x="1400902" y="1197688"/>
                  <a:pt x="1390468" y="1190209"/>
                  <a:pt x="1378490" y="1187642"/>
                </a:cubicBezTo>
                <a:cubicBezTo>
                  <a:pt x="1358350" y="1183326"/>
                  <a:pt x="1337547" y="1183093"/>
                  <a:pt x="1317075" y="1180819"/>
                </a:cubicBezTo>
                <a:cubicBezTo>
                  <a:pt x="1280681" y="1171720"/>
                  <a:pt x="1242724" y="1167456"/>
                  <a:pt x="1207893" y="1153523"/>
                </a:cubicBezTo>
                <a:cubicBezTo>
                  <a:pt x="1164009" y="1135969"/>
                  <a:pt x="1164785" y="1136776"/>
                  <a:pt x="1112359" y="1112580"/>
                </a:cubicBezTo>
                <a:cubicBezTo>
                  <a:pt x="1103123" y="1108317"/>
                  <a:pt x="1093994" y="1103803"/>
                  <a:pt x="1085064" y="1098932"/>
                </a:cubicBezTo>
                <a:cubicBezTo>
                  <a:pt x="1016236" y="1061390"/>
                  <a:pt x="1061286" y="1081233"/>
                  <a:pt x="1003177" y="1057989"/>
                </a:cubicBezTo>
                <a:cubicBezTo>
                  <a:pt x="989529" y="1046616"/>
                  <a:pt x="977468" y="1033009"/>
                  <a:pt x="962234" y="1023869"/>
                </a:cubicBezTo>
                <a:cubicBezTo>
                  <a:pt x="954192" y="1019044"/>
                  <a:pt x="943720" y="1020338"/>
                  <a:pt x="934938" y="1017045"/>
                </a:cubicBezTo>
                <a:cubicBezTo>
                  <a:pt x="925413" y="1013473"/>
                  <a:pt x="916535" y="1008338"/>
                  <a:pt x="907643" y="1003398"/>
                </a:cubicBezTo>
                <a:cubicBezTo>
                  <a:pt x="896049" y="996957"/>
                  <a:pt x="884559" y="990283"/>
                  <a:pt x="873523" y="982926"/>
                </a:cubicBezTo>
                <a:cubicBezTo>
                  <a:pt x="864060" y="976617"/>
                  <a:pt x="856170" y="967977"/>
                  <a:pt x="846228" y="962454"/>
                </a:cubicBezTo>
                <a:cubicBezTo>
                  <a:pt x="835520" y="956505"/>
                  <a:pt x="822862" y="954673"/>
                  <a:pt x="812108" y="948807"/>
                </a:cubicBezTo>
                <a:cubicBezTo>
                  <a:pt x="699337" y="887296"/>
                  <a:pt x="846877" y="953958"/>
                  <a:pt x="723398" y="901040"/>
                </a:cubicBezTo>
                <a:cubicBezTo>
                  <a:pt x="637092" y="827062"/>
                  <a:pt x="705717" y="882560"/>
                  <a:pt x="655159" y="846448"/>
                </a:cubicBezTo>
                <a:cubicBezTo>
                  <a:pt x="645904" y="839838"/>
                  <a:pt x="637508" y="832005"/>
                  <a:pt x="627864" y="825977"/>
                </a:cubicBezTo>
                <a:cubicBezTo>
                  <a:pt x="619238" y="820586"/>
                  <a:pt x="609667" y="816878"/>
                  <a:pt x="600568" y="812329"/>
                </a:cubicBezTo>
                <a:cubicBezTo>
                  <a:pt x="593744" y="800956"/>
                  <a:pt x="588239" y="788679"/>
                  <a:pt x="580096" y="778210"/>
                </a:cubicBezTo>
                <a:cubicBezTo>
                  <a:pt x="539703" y="726276"/>
                  <a:pt x="564990" y="775876"/>
                  <a:pt x="532329" y="723619"/>
                </a:cubicBezTo>
                <a:cubicBezTo>
                  <a:pt x="526937" y="714993"/>
                  <a:pt x="524594" y="704601"/>
                  <a:pt x="518681" y="696323"/>
                </a:cubicBezTo>
                <a:cubicBezTo>
                  <a:pt x="471786" y="630668"/>
                  <a:pt x="528762" y="740963"/>
                  <a:pt x="470914" y="634908"/>
                </a:cubicBezTo>
                <a:cubicBezTo>
                  <a:pt x="465049" y="624155"/>
                  <a:pt x="462242" y="611982"/>
                  <a:pt x="457267" y="600789"/>
                </a:cubicBezTo>
                <a:cubicBezTo>
                  <a:pt x="453136" y="591493"/>
                  <a:pt x="447626" y="582843"/>
                  <a:pt x="443619" y="573493"/>
                </a:cubicBezTo>
                <a:cubicBezTo>
                  <a:pt x="440786" y="566882"/>
                  <a:pt x="439466" y="559700"/>
                  <a:pt x="436795" y="553022"/>
                </a:cubicBezTo>
                <a:cubicBezTo>
                  <a:pt x="430361" y="536938"/>
                  <a:pt x="423147" y="521177"/>
                  <a:pt x="416323" y="505254"/>
                </a:cubicBezTo>
                <a:cubicBezTo>
                  <a:pt x="414048" y="491606"/>
                  <a:pt x="413874" y="477437"/>
                  <a:pt x="409499" y="464311"/>
                </a:cubicBezTo>
                <a:cubicBezTo>
                  <a:pt x="406906" y="456531"/>
                  <a:pt x="399520" y="451175"/>
                  <a:pt x="395852" y="443840"/>
                </a:cubicBezTo>
                <a:cubicBezTo>
                  <a:pt x="392635" y="437406"/>
                  <a:pt x="391554" y="430103"/>
                  <a:pt x="389028" y="423368"/>
                </a:cubicBezTo>
                <a:cubicBezTo>
                  <a:pt x="364755" y="358639"/>
                  <a:pt x="386545" y="417780"/>
                  <a:pt x="361732" y="361953"/>
                </a:cubicBezTo>
                <a:cubicBezTo>
                  <a:pt x="347112" y="329059"/>
                  <a:pt x="351231" y="329929"/>
                  <a:pt x="334437" y="300538"/>
                </a:cubicBezTo>
                <a:cubicBezTo>
                  <a:pt x="330368" y="293417"/>
                  <a:pt x="324457" y="287402"/>
                  <a:pt x="320789" y="280066"/>
                </a:cubicBezTo>
                <a:cubicBezTo>
                  <a:pt x="292536" y="223562"/>
                  <a:pt x="339431" y="297794"/>
                  <a:pt x="300317" y="239123"/>
                </a:cubicBezTo>
                <a:cubicBezTo>
                  <a:pt x="297424" y="227551"/>
                  <a:pt x="292105" y="203314"/>
                  <a:pt x="286670" y="191356"/>
                </a:cubicBezTo>
                <a:cubicBezTo>
                  <a:pt x="278251" y="172835"/>
                  <a:pt x="268473" y="154962"/>
                  <a:pt x="259374" y="136765"/>
                </a:cubicBezTo>
                <a:cubicBezTo>
                  <a:pt x="254825" y="127666"/>
                  <a:pt x="248943" y="119120"/>
                  <a:pt x="245726" y="109469"/>
                </a:cubicBezTo>
                <a:cubicBezTo>
                  <a:pt x="243451" y="102645"/>
                  <a:pt x="242395" y="95286"/>
                  <a:pt x="238902" y="88998"/>
                </a:cubicBezTo>
                <a:cubicBezTo>
                  <a:pt x="230936" y="74659"/>
                  <a:pt x="216794" y="63615"/>
                  <a:pt x="211607" y="48054"/>
                </a:cubicBezTo>
                <a:cubicBezTo>
                  <a:pt x="209332" y="41230"/>
                  <a:pt x="210636" y="31764"/>
                  <a:pt x="204783" y="27583"/>
                </a:cubicBezTo>
                <a:cubicBezTo>
                  <a:pt x="193077" y="19221"/>
                  <a:pt x="164977" y="2562"/>
                  <a:pt x="150192" y="28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Freeform: Shape 38">
            <a:hlinkClick r:id="rId3" action="ppaction://hlinksldjump"/>
            <a:extLst>
              <a:ext uri="{FF2B5EF4-FFF2-40B4-BE49-F238E27FC236}">
                <a16:creationId xmlns:a16="http://schemas.microsoft.com/office/drawing/2014/main" id="{A8E08A2C-ED78-4311-B6EE-B7B4FCD0139F}"/>
              </a:ext>
            </a:extLst>
          </p:cNvPr>
          <p:cNvSpPr/>
          <p:nvPr/>
        </p:nvSpPr>
        <p:spPr>
          <a:xfrm>
            <a:off x="7342361" y="1718051"/>
            <a:ext cx="1200150" cy="2685844"/>
          </a:xfrm>
          <a:custGeom>
            <a:avLst/>
            <a:gdLst>
              <a:gd name="connsiteX0" fmla="*/ 95250 w 1200150"/>
              <a:gd name="connsiteY0" fmla="*/ 0 h 2685844"/>
              <a:gd name="connsiteX1" fmla="*/ 28575 w 1200150"/>
              <a:gd name="connsiteY1" fmla="*/ 76200 h 2685844"/>
              <a:gd name="connsiteX2" fmla="*/ 9525 w 1200150"/>
              <a:gd name="connsiteY2" fmla="*/ 152400 h 2685844"/>
              <a:gd name="connsiteX3" fmla="*/ 0 w 1200150"/>
              <a:gd name="connsiteY3" fmla="*/ 180975 h 2685844"/>
              <a:gd name="connsiteX4" fmla="*/ 9525 w 1200150"/>
              <a:gd name="connsiteY4" fmla="*/ 266700 h 2685844"/>
              <a:gd name="connsiteX5" fmla="*/ 114300 w 1200150"/>
              <a:gd name="connsiteY5" fmla="*/ 333375 h 2685844"/>
              <a:gd name="connsiteX6" fmla="*/ 190500 w 1200150"/>
              <a:gd name="connsiteY6" fmla="*/ 390525 h 2685844"/>
              <a:gd name="connsiteX7" fmla="*/ 238125 w 1200150"/>
              <a:gd name="connsiteY7" fmla="*/ 419100 h 2685844"/>
              <a:gd name="connsiteX8" fmla="*/ 266700 w 1200150"/>
              <a:gd name="connsiteY8" fmla="*/ 457200 h 2685844"/>
              <a:gd name="connsiteX9" fmla="*/ 314325 w 1200150"/>
              <a:gd name="connsiteY9" fmla="*/ 514350 h 2685844"/>
              <a:gd name="connsiteX10" fmla="*/ 342900 w 1200150"/>
              <a:gd name="connsiteY10" fmla="*/ 542925 h 2685844"/>
              <a:gd name="connsiteX11" fmla="*/ 428625 w 1200150"/>
              <a:gd name="connsiteY11" fmla="*/ 609600 h 2685844"/>
              <a:gd name="connsiteX12" fmla="*/ 457200 w 1200150"/>
              <a:gd name="connsiteY12" fmla="*/ 638175 h 2685844"/>
              <a:gd name="connsiteX13" fmla="*/ 485775 w 1200150"/>
              <a:gd name="connsiteY13" fmla="*/ 657225 h 2685844"/>
              <a:gd name="connsiteX14" fmla="*/ 533400 w 1200150"/>
              <a:gd name="connsiteY14" fmla="*/ 714375 h 2685844"/>
              <a:gd name="connsiteX15" fmla="*/ 609600 w 1200150"/>
              <a:gd name="connsiteY15" fmla="*/ 800100 h 2685844"/>
              <a:gd name="connsiteX16" fmla="*/ 628650 w 1200150"/>
              <a:gd name="connsiteY16" fmla="*/ 838200 h 2685844"/>
              <a:gd name="connsiteX17" fmla="*/ 638175 w 1200150"/>
              <a:gd name="connsiteY17" fmla="*/ 866775 h 2685844"/>
              <a:gd name="connsiteX18" fmla="*/ 666750 w 1200150"/>
              <a:gd name="connsiteY18" fmla="*/ 904875 h 2685844"/>
              <a:gd name="connsiteX19" fmla="*/ 704850 w 1200150"/>
              <a:gd name="connsiteY19" fmla="*/ 971550 h 2685844"/>
              <a:gd name="connsiteX20" fmla="*/ 723900 w 1200150"/>
              <a:gd name="connsiteY20" fmla="*/ 1028700 h 2685844"/>
              <a:gd name="connsiteX21" fmla="*/ 742950 w 1200150"/>
              <a:gd name="connsiteY21" fmla="*/ 1066800 h 2685844"/>
              <a:gd name="connsiteX22" fmla="*/ 762000 w 1200150"/>
              <a:gd name="connsiteY22" fmla="*/ 1171575 h 2685844"/>
              <a:gd name="connsiteX23" fmla="*/ 800100 w 1200150"/>
              <a:gd name="connsiteY23" fmla="*/ 1257300 h 2685844"/>
              <a:gd name="connsiteX24" fmla="*/ 809625 w 1200150"/>
              <a:gd name="connsiteY24" fmla="*/ 1295400 h 2685844"/>
              <a:gd name="connsiteX25" fmla="*/ 838200 w 1200150"/>
              <a:gd name="connsiteY25" fmla="*/ 1352550 h 2685844"/>
              <a:gd name="connsiteX26" fmla="*/ 847725 w 1200150"/>
              <a:gd name="connsiteY26" fmla="*/ 1400175 h 2685844"/>
              <a:gd name="connsiteX27" fmla="*/ 866775 w 1200150"/>
              <a:gd name="connsiteY27" fmla="*/ 1457325 h 2685844"/>
              <a:gd name="connsiteX28" fmla="*/ 876300 w 1200150"/>
              <a:gd name="connsiteY28" fmla="*/ 1485900 h 2685844"/>
              <a:gd name="connsiteX29" fmla="*/ 895350 w 1200150"/>
              <a:gd name="connsiteY29" fmla="*/ 1600200 h 2685844"/>
              <a:gd name="connsiteX30" fmla="*/ 904875 w 1200150"/>
              <a:gd name="connsiteY30" fmla="*/ 1628775 h 2685844"/>
              <a:gd name="connsiteX31" fmla="*/ 923925 w 1200150"/>
              <a:gd name="connsiteY31" fmla="*/ 1714500 h 2685844"/>
              <a:gd name="connsiteX32" fmla="*/ 914400 w 1200150"/>
              <a:gd name="connsiteY32" fmla="*/ 1914525 h 2685844"/>
              <a:gd name="connsiteX33" fmla="*/ 904875 w 1200150"/>
              <a:gd name="connsiteY33" fmla="*/ 1952625 h 2685844"/>
              <a:gd name="connsiteX34" fmla="*/ 866775 w 1200150"/>
              <a:gd name="connsiteY34" fmla="*/ 2047875 h 2685844"/>
              <a:gd name="connsiteX35" fmla="*/ 819150 w 1200150"/>
              <a:gd name="connsiteY35" fmla="*/ 2143125 h 2685844"/>
              <a:gd name="connsiteX36" fmla="*/ 790575 w 1200150"/>
              <a:gd name="connsiteY36" fmla="*/ 2181225 h 2685844"/>
              <a:gd name="connsiteX37" fmla="*/ 733425 w 1200150"/>
              <a:gd name="connsiteY37" fmla="*/ 2333625 h 2685844"/>
              <a:gd name="connsiteX38" fmla="*/ 714375 w 1200150"/>
              <a:gd name="connsiteY38" fmla="*/ 2409825 h 2685844"/>
              <a:gd name="connsiteX39" fmla="*/ 685800 w 1200150"/>
              <a:gd name="connsiteY39" fmla="*/ 2457450 h 2685844"/>
              <a:gd name="connsiteX40" fmla="*/ 676275 w 1200150"/>
              <a:gd name="connsiteY40" fmla="*/ 2486025 h 2685844"/>
              <a:gd name="connsiteX41" fmla="*/ 657225 w 1200150"/>
              <a:gd name="connsiteY41" fmla="*/ 2524125 h 2685844"/>
              <a:gd name="connsiteX42" fmla="*/ 638175 w 1200150"/>
              <a:gd name="connsiteY42" fmla="*/ 2571750 h 2685844"/>
              <a:gd name="connsiteX43" fmla="*/ 647700 w 1200150"/>
              <a:gd name="connsiteY43" fmla="*/ 2609850 h 2685844"/>
              <a:gd name="connsiteX44" fmla="*/ 685800 w 1200150"/>
              <a:gd name="connsiteY44" fmla="*/ 2619375 h 2685844"/>
              <a:gd name="connsiteX45" fmla="*/ 723900 w 1200150"/>
              <a:gd name="connsiteY45" fmla="*/ 2638425 h 2685844"/>
              <a:gd name="connsiteX46" fmla="*/ 800100 w 1200150"/>
              <a:gd name="connsiteY46" fmla="*/ 2657475 h 2685844"/>
              <a:gd name="connsiteX47" fmla="*/ 904875 w 1200150"/>
              <a:gd name="connsiteY47" fmla="*/ 2667000 h 2685844"/>
              <a:gd name="connsiteX48" fmla="*/ 952500 w 1200150"/>
              <a:gd name="connsiteY48" fmla="*/ 2562225 h 2685844"/>
              <a:gd name="connsiteX49" fmla="*/ 971550 w 1200150"/>
              <a:gd name="connsiteY49" fmla="*/ 2533650 h 2685844"/>
              <a:gd name="connsiteX50" fmla="*/ 990600 w 1200150"/>
              <a:gd name="connsiteY50" fmla="*/ 2476500 h 2685844"/>
              <a:gd name="connsiteX51" fmla="*/ 1000125 w 1200150"/>
              <a:gd name="connsiteY51" fmla="*/ 2438400 h 2685844"/>
              <a:gd name="connsiteX52" fmla="*/ 1019175 w 1200150"/>
              <a:gd name="connsiteY52" fmla="*/ 2409825 h 2685844"/>
              <a:gd name="connsiteX53" fmla="*/ 1038225 w 1200150"/>
              <a:gd name="connsiteY53" fmla="*/ 2352675 h 2685844"/>
              <a:gd name="connsiteX54" fmla="*/ 1057275 w 1200150"/>
              <a:gd name="connsiteY54" fmla="*/ 2286000 h 2685844"/>
              <a:gd name="connsiteX55" fmla="*/ 1076325 w 1200150"/>
              <a:gd name="connsiteY55" fmla="*/ 2257425 h 2685844"/>
              <a:gd name="connsiteX56" fmla="*/ 1095375 w 1200150"/>
              <a:gd name="connsiteY56" fmla="*/ 2143125 h 2685844"/>
              <a:gd name="connsiteX57" fmla="*/ 1104900 w 1200150"/>
              <a:gd name="connsiteY57" fmla="*/ 2095500 h 2685844"/>
              <a:gd name="connsiteX58" fmla="*/ 1123950 w 1200150"/>
              <a:gd name="connsiteY58" fmla="*/ 2057400 h 2685844"/>
              <a:gd name="connsiteX59" fmla="*/ 1143000 w 1200150"/>
              <a:gd name="connsiteY59" fmla="*/ 1981200 h 2685844"/>
              <a:gd name="connsiteX60" fmla="*/ 1171575 w 1200150"/>
              <a:gd name="connsiteY60" fmla="*/ 1905000 h 2685844"/>
              <a:gd name="connsiteX61" fmla="*/ 1181100 w 1200150"/>
              <a:gd name="connsiteY61" fmla="*/ 1781175 h 2685844"/>
              <a:gd name="connsiteX62" fmla="*/ 1200150 w 1200150"/>
              <a:gd name="connsiteY62" fmla="*/ 1724025 h 2685844"/>
              <a:gd name="connsiteX63" fmla="*/ 1190625 w 1200150"/>
              <a:gd name="connsiteY63" fmla="*/ 1600200 h 2685844"/>
              <a:gd name="connsiteX64" fmla="*/ 1181100 w 1200150"/>
              <a:gd name="connsiteY64" fmla="*/ 1562100 h 2685844"/>
              <a:gd name="connsiteX65" fmla="*/ 1171575 w 1200150"/>
              <a:gd name="connsiteY65" fmla="*/ 1504950 h 2685844"/>
              <a:gd name="connsiteX66" fmla="*/ 1162050 w 1200150"/>
              <a:gd name="connsiteY66" fmla="*/ 1457325 h 2685844"/>
              <a:gd name="connsiteX67" fmla="*/ 1143000 w 1200150"/>
              <a:gd name="connsiteY67" fmla="*/ 1323975 h 2685844"/>
              <a:gd name="connsiteX68" fmla="*/ 1104900 w 1200150"/>
              <a:gd name="connsiteY68" fmla="*/ 1181100 h 2685844"/>
              <a:gd name="connsiteX69" fmla="*/ 1085850 w 1200150"/>
              <a:gd name="connsiteY69" fmla="*/ 1009650 h 2685844"/>
              <a:gd name="connsiteX70" fmla="*/ 1076325 w 1200150"/>
              <a:gd name="connsiteY70" fmla="*/ 952500 h 2685844"/>
              <a:gd name="connsiteX71" fmla="*/ 1047750 w 1200150"/>
              <a:gd name="connsiteY71" fmla="*/ 885825 h 2685844"/>
              <a:gd name="connsiteX72" fmla="*/ 1038225 w 1200150"/>
              <a:gd name="connsiteY72" fmla="*/ 847725 h 2685844"/>
              <a:gd name="connsiteX73" fmla="*/ 1000125 w 1200150"/>
              <a:gd name="connsiteY73" fmla="*/ 790575 h 2685844"/>
              <a:gd name="connsiteX74" fmla="*/ 914400 w 1200150"/>
              <a:gd name="connsiteY74" fmla="*/ 647700 h 2685844"/>
              <a:gd name="connsiteX75" fmla="*/ 847725 w 1200150"/>
              <a:gd name="connsiteY75" fmla="*/ 590550 h 2685844"/>
              <a:gd name="connsiteX76" fmla="*/ 828675 w 1200150"/>
              <a:gd name="connsiteY76" fmla="*/ 561975 h 2685844"/>
              <a:gd name="connsiteX77" fmla="*/ 771525 w 1200150"/>
              <a:gd name="connsiteY77" fmla="*/ 504825 h 2685844"/>
              <a:gd name="connsiteX78" fmla="*/ 742950 w 1200150"/>
              <a:gd name="connsiteY78" fmla="*/ 466725 h 2685844"/>
              <a:gd name="connsiteX79" fmla="*/ 714375 w 1200150"/>
              <a:gd name="connsiteY79" fmla="*/ 438150 h 2685844"/>
              <a:gd name="connsiteX80" fmla="*/ 685800 w 1200150"/>
              <a:gd name="connsiteY80" fmla="*/ 390525 h 2685844"/>
              <a:gd name="connsiteX81" fmla="*/ 647700 w 1200150"/>
              <a:gd name="connsiteY81" fmla="*/ 361950 h 2685844"/>
              <a:gd name="connsiteX82" fmla="*/ 609600 w 1200150"/>
              <a:gd name="connsiteY82" fmla="*/ 314325 h 2685844"/>
              <a:gd name="connsiteX83" fmla="*/ 581025 w 1200150"/>
              <a:gd name="connsiteY83" fmla="*/ 295275 h 2685844"/>
              <a:gd name="connsiteX84" fmla="*/ 476250 w 1200150"/>
              <a:gd name="connsiteY84" fmla="*/ 171450 h 2685844"/>
              <a:gd name="connsiteX85" fmla="*/ 447675 w 1200150"/>
              <a:gd name="connsiteY85" fmla="*/ 152400 h 2685844"/>
              <a:gd name="connsiteX86" fmla="*/ 342900 w 1200150"/>
              <a:gd name="connsiteY86" fmla="*/ 85725 h 2685844"/>
              <a:gd name="connsiteX87" fmla="*/ 266700 w 1200150"/>
              <a:gd name="connsiteY87" fmla="*/ 47625 h 2685844"/>
              <a:gd name="connsiteX88" fmla="*/ 219075 w 1200150"/>
              <a:gd name="connsiteY88" fmla="*/ 38100 h 2685844"/>
              <a:gd name="connsiteX89" fmla="*/ 180975 w 1200150"/>
              <a:gd name="connsiteY89" fmla="*/ 28575 h 2685844"/>
              <a:gd name="connsiteX90" fmla="*/ 104775 w 1200150"/>
              <a:gd name="connsiteY90" fmla="*/ 19050 h 2685844"/>
              <a:gd name="connsiteX91" fmla="*/ 19050 w 1200150"/>
              <a:gd name="connsiteY91" fmla="*/ 9525 h 2685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200150" h="2685844">
                <a:moveTo>
                  <a:pt x="95250" y="0"/>
                </a:moveTo>
                <a:cubicBezTo>
                  <a:pt x="70422" y="24828"/>
                  <a:pt x="44327" y="44697"/>
                  <a:pt x="28575" y="76200"/>
                </a:cubicBezTo>
                <a:cubicBezTo>
                  <a:pt x="17689" y="97973"/>
                  <a:pt x="14959" y="130663"/>
                  <a:pt x="9525" y="152400"/>
                </a:cubicBezTo>
                <a:cubicBezTo>
                  <a:pt x="7090" y="162140"/>
                  <a:pt x="3175" y="171450"/>
                  <a:pt x="0" y="180975"/>
                </a:cubicBezTo>
                <a:cubicBezTo>
                  <a:pt x="3175" y="209550"/>
                  <a:pt x="-5267" y="242046"/>
                  <a:pt x="9525" y="266700"/>
                </a:cubicBezTo>
                <a:cubicBezTo>
                  <a:pt x="35848" y="310571"/>
                  <a:pt x="73917" y="319914"/>
                  <a:pt x="114300" y="333375"/>
                </a:cubicBezTo>
                <a:cubicBezTo>
                  <a:pt x="139700" y="352425"/>
                  <a:pt x="164395" y="372453"/>
                  <a:pt x="190500" y="390525"/>
                </a:cubicBezTo>
                <a:cubicBezTo>
                  <a:pt x="205721" y="401063"/>
                  <a:pt x="224192" y="406909"/>
                  <a:pt x="238125" y="419100"/>
                </a:cubicBezTo>
                <a:cubicBezTo>
                  <a:pt x="250072" y="429554"/>
                  <a:pt x="257175" y="444500"/>
                  <a:pt x="266700" y="457200"/>
                </a:cubicBezTo>
                <a:cubicBezTo>
                  <a:pt x="282704" y="505212"/>
                  <a:pt x="265886" y="472831"/>
                  <a:pt x="314325" y="514350"/>
                </a:cubicBezTo>
                <a:cubicBezTo>
                  <a:pt x="324552" y="523116"/>
                  <a:pt x="332552" y="534301"/>
                  <a:pt x="342900" y="542925"/>
                </a:cubicBezTo>
                <a:cubicBezTo>
                  <a:pt x="370710" y="566100"/>
                  <a:pt x="403027" y="584002"/>
                  <a:pt x="428625" y="609600"/>
                </a:cubicBezTo>
                <a:cubicBezTo>
                  <a:pt x="438150" y="619125"/>
                  <a:pt x="446852" y="629551"/>
                  <a:pt x="457200" y="638175"/>
                </a:cubicBezTo>
                <a:cubicBezTo>
                  <a:pt x="465994" y="645504"/>
                  <a:pt x="477680" y="649130"/>
                  <a:pt x="485775" y="657225"/>
                </a:cubicBezTo>
                <a:cubicBezTo>
                  <a:pt x="503310" y="674760"/>
                  <a:pt x="516644" y="696095"/>
                  <a:pt x="533400" y="714375"/>
                </a:cubicBezTo>
                <a:cubicBezTo>
                  <a:pt x="577299" y="762264"/>
                  <a:pt x="584676" y="756484"/>
                  <a:pt x="609600" y="800100"/>
                </a:cubicBezTo>
                <a:cubicBezTo>
                  <a:pt x="616645" y="812428"/>
                  <a:pt x="623057" y="825149"/>
                  <a:pt x="628650" y="838200"/>
                </a:cubicBezTo>
                <a:cubicBezTo>
                  <a:pt x="632605" y="847428"/>
                  <a:pt x="633194" y="858058"/>
                  <a:pt x="638175" y="866775"/>
                </a:cubicBezTo>
                <a:cubicBezTo>
                  <a:pt x="646051" y="880558"/>
                  <a:pt x="657225" y="892175"/>
                  <a:pt x="666750" y="904875"/>
                </a:cubicBezTo>
                <a:cubicBezTo>
                  <a:pt x="695883" y="992275"/>
                  <a:pt x="647185" y="856220"/>
                  <a:pt x="704850" y="971550"/>
                </a:cubicBezTo>
                <a:cubicBezTo>
                  <a:pt x="713830" y="989511"/>
                  <a:pt x="714920" y="1010739"/>
                  <a:pt x="723900" y="1028700"/>
                </a:cubicBezTo>
                <a:cubicBezTo>
                  <a:pt x="730250" y="1041400"/>
                  <a:pt x="737964" y="1053505"/>
                  <a:pt x="742950" y="1066800"/>
                </a:cubicBezTo>
                <a:cubicBezTo>
                  <a:pt x="757875" y="1106601"/>
                  <a:pt x="750700" y="1126377"/>
                  <a:pt x="762000" y="1171575"/>
                </a:cubicBezTo>
                <a:cubicBezTo>
                  <a:pt x="775033" y="1223707"/>
                  <a:pt x="782780" y="1211113"/>
                  <a:pt x="800100" y="1257300"/>
                </a:cubicBezTo>
                <a:cubicBezTo>
                  <a:pt x="804697" y="1269557"/>
                  <a:pt x="804468" y="1283368"/>
                  <a:pt x="809625" y="1295400"/>
                </a:cubicBezTo>
                <a:cubicBezTo>
                  <a:pt x="837561" y="1360585"/>
                  <a:pt x="822146" y="1288333"/>
                  <a:pt x="838200" y="1352550"/>
                </a:cubicBezTo>
                <a:cubicBezTo>
                  <a:pt x="842127" y="1368256"/>
                  <a:pt x="843465" y="1384556"/>
                  <a:pt x="847725" y="1400175"/>
                </a:cubicBezTo>
                <a:cubicBezTo>
                  <a:pt x="853009" y="1419548"/>
                  <a:pt x="860425" y="1438275"/>
                  <a:pt x="866775" y="1457325"/>
                </a:cubicBezTo>
                <a:cubicBezTo>
                  <a:pt x="869950" y="1466850"/>
                  <a:pt x="874649" y="1475996"/>
                  <a:pt x="876300" y="1485900"/>
                </a:cubicBezTo>
                <a:cubicBezTo>
                  <a:pt x="882650" y="1524000"/>
                  <a:pt x="883136" y="1563557"/>
                  <a:pt x="895350" y="1600200"/>
                </a:cubicBezTo>
                <a:cubicBezTo>
                  <a:pt x="898525" y="1609725"/>
                  <a:pt x="902117" y="1619121"/>
                  <a:pt x="904875" y="1628775"/>
                </a:cubicBezTo>
                <a:cubicBezTo>
                  <a:pt x="913843" y="1660162"/>
                  <a:pt x="917378" y="1681764"/>
                  <a:pt x="923925" y="1714500"/>
                </a:cubicBezTo>
                <a:cubicBezTo>
                  <a:pt x="920750" y="1781175"/>
                  <a:pt x="919723" y="1847987"/>
                  <a:pt x="914400" y="1914525"/>
                </a:cubicBezTo>
                <a:cubicBezTo>
                  <a:pt x="913356" y="1927574"/>
                  <a:pt x="908637" y="1940086"/>
                  <a:pt x="904875" y="1952625"/>
                </a:cubicBezTo>
                <a:cubicBezTo>
                  <a:pt x="879430" y="2037441"/>
                  <a:pt x="896152" y="1981776"/>
                  <a:pt x="866775" y="2047875"/>
                </a:cubicBezTo>
                <a:cubicBezTo>
                  <a:pt x="839877" y="2108395"/>
                  <a:pt x="857574" y="2085489"/>
                  <a:pt x="819150" y="2143125"/>
                </a:cubicBezTo>
                <a:cubicBezTo>
                  <a:pt x="810344" y="2156334"/>
                  <a:pt x="797675" y="2167026"/>
                  <a:pt x="790575" y="2181225"/>
                </a:cubicBezTo>
                <a:cubicBezTo>
                  <a:pt x="781835" y="2198706"/>
                  <a:pt x="741669" y="2300650"/>
                  <a:pt x="733425" y="2333625"/>
                </a:cubicBezTo>
                <a:cubicBezTo>
                  <a:pt x="727075" y="2359025"/>
                  <a:pt x="727845" y="2387374"/>
                  <a:pt x="714375" y="2409825"/>
                </a:cubicBezTo>
                <a:cubicBezTo>
                  <a:pt x="704850" y="2425700"/>
                  <a:pt x="694079" y="2440891"/>
                  <a:pt x="685800" y="2457450"/>
                </a:cubicBezTo>
                <a:cubicBezTo>
                  <a:pt x="681310" y="2466430"/>
                  <a:pt x="680230" y="2476797"/>
                  <a:pt x="676275" y="2486025"/>
                </a:cubicBezTo>
                <a:cubicBezTo>
                  <a:pt x="670682" y="2499076"/>
                  <a:pt x="662992" y="2511150"/>
                  <a:pt x="657225" y="2524125"/>
                </a:cubicBezTo>
                <a:cubicBezTo>
                  <a:pt x="650281" y="2539749"/>
                  <a:pt x="644525" y="2555875"/>
                  <a:pt x="638175" y="2571750"/>
                </a:cubicBezTo>
                <a:cubicBezTo>
                  <a:pt x="641350" y="2584450"/>
                  <a:pt x="638443" y="2600593"/>
                  <a:pt x="647700" y="2609850"/>
                </a:cubicBezTo>
                <a:cubicBezTo>
                  <a:pt x="656957" y="2619107"/>
                  <a:pt x="673543" y="2614778"/>
                  <a:pt x="685800" y="2619375"/>
                </a:cubicBezTo>
                <a:cubicBezTo>
                  <a:pt x="699095" y="2624361"/>
                  <a:pt x="710849" y="2632832"/>
                  <a:pt x="723900" y="2638425"/>
                </a:cubicBezTo>
                <a:cubicBezTo>
                  <a:pt x="749528" y="2649408"/>
                  <a:pt x="772147" y="2651884"/>
                  <a:pt x="800100" y="2657475"/>
                </a:cubicBezTo>
                <a:cubicBezTo>
                  <a:pt x="832698" y="2679207"/>
                  <a:pt x="855945" y="2703698"/>
                  <a:pt x="904875" y="2667000"/>
                </a:cubicBezTo>
                <a:cubicBezTo>
                  <a:pt x="946748" y="2635596"/>
                  <a:pt x="934248" y="2598728"/>
                  <a:pt x="952500" y="2562225"/>
                </a:cubicBezTo>
                <a:cubicBezTo>
                  <a:pt x="957620" y="2551986"/>
                  <a:pt x="966901" y="2544111"/>
                  <a:pt x="971550" y="2533650"/>
                </a:cubicBezTo>
                <a:cubicBezTo>
                  <a:pt x="979705" y="2515300"/>
                  <a:pt x="985730" y="2495981"/>
                  <a:pt x="990600" y="2476500"/>
                </a:cubicBezTo>
                <a:cubicBezTo>
                  <a:pt x="993775" y="2463800"/>
                  <a:pt x="994968" y="2450432"/>
                  <a:pt x="1000125" y="2438400"/>
                </a:cubicBezTo>
                <a:cubicBezTo>
                  <a:pt x="1004634" y="2427878"/>
                  <a:pt x="1014526" y="2420286"/>
                  <a:pt x="1019175" y="2409825"/>
                </a:cubicBezTo>
                <a:cubicBezTo>
                  <a:pt x="1027330" y="2391475"/>
                  <a:pt x="1033355" y="2372156"/>
                  <a:pt x="1038225" y="2352675"/>
                </a:cubicBezTo>
                <a:cubicBezTo>
                  <a:pt x="1041277" y="2340468"/>
                  <a:pt x="1050443" y="2299665"/>
                  <a:pt x="1057275" y="2286000"/>
                </a:cubicBezTo>
                <a:cubicBezTo>
                  <a:pt x="1062395" y="2275761"/>
                  <a:pt x="1069975" y="2266950"/>
                  <a:pt x="1076325" y="2257425"/>
                </a:cubicBezTo>
                <a:cubicBezTo>
                  <a:pt x="1082675" y="2219325"/>
                  <a:pt x="1087800" y="2181000"/>
                  <a:pt x="1095375" y="2143125"/>
                </a:cubicBezTo>
                <a:cubicBezTo>
                  <a:pt x="1098550" y="2127250"/>
                  <a:pt x="1099780" y="2110859"/>
                  <a:pt x="1104900" y="2095500"/>
                </a:cubicBezTo>
                <a:cubicBezTo>
                  <a:pt x="1109390" y="2082030"/>
                  <a:pt x="1118357" y="2070451"/>
                  <a:pt x="1123950" y="2057400"/>
                </a:cubicBezTo>
                <a:cubicBezTo>
                  <a:pt x="1145335" y="2007502"/>
                  <a:pt x="1120637" y="2048288"/>
                  <a:pt x="1143000" y="1981200"/>
                </a:cubicBezTo>
                <a:cubicBezTo>
                  <a:pt x="1192809" y="1831774"/>
                  <a:pt x="1135645" y="2048718"/>
                  <a:pt x="1171575" y="1905000"/>
                </a:cubicBezTo>
                <a:cubicBezTo>
                  <a:pt x="1174750" y="1863725"/>
                  <a:pt x="1174644" y="1822065"/>
                  <a:pt x="1181100" y="1781175"/>
                </a:cubicBezTo>
                <a:cubicBezTo>
                  <a:pt x="1184232" y="1761340"/>
                  <a:pt x="1200150" y="1724025"/>
                  <a:pt x="1200150" y="1724025"/>
                </a:cubicBezTo>
                <a:cubicBezTo>
                  <a:pt x="1196975" y="1682750"/>
                  <a:pt x="1195462" y="1641313"/>
                  <a:pt x="1190625" y="1600200"/>
                </a:cubicBezTo>
                <a:cubicBezTo>
                  <a:pt x="1189095" y="1587199"/>
                  <a:pt x="1183667" y="1574937"/>
                  <a:pt x="1181100" y="1562100"/>
                </a:cubicBezTo>
                <a:cubicBezTo>
                  <a:pt x="1177312" y="1543162"/>
                  <a:pt x="1175030" y="1523951"/>
                  <a:pt x="1171575" y="1504950"/>
                </a:cubicBezTo>
                <a:cubicBezTo>
                  <a:pt x="1168679" y="1489022"/>
                  <a:pt x="1164512" y="1473326"/>
                  <a:pt x="1162050" y="1457325"/>
                </a:cubicBezTo>
                <a:cubicBezTo>
                  <a:pt x="1153615" y="1402495"/>
                  <a:pt x="1154104" y="1375793"/>
                  <a:pt x="1143000" y="1323975"/>
                </a:cubicBezTo>
                <a:cubicBezTo>
                  <a:pt x="1132433" y="1274663"/>
                  <a:pt x="1118704" y="1229415"/>
                  <a:pt x="1104900" y="1181100"/>
                </a:cubicBezTo>
                <a:cubicBezTo>
                  <a:pt x="1095856" y="1081620"/>
                  <a:pt x="1098725" y="1093338"/>
                  <a:pt x="1085850" y="1009650"/>
                </a:cubicBezTo>
                <a:cubicBezTo>
                  <a:pt x="1082913" y="990562"/>
                  <a:pt x="1080515" y="971353"/>
                  <a:pt x="1076325" y="952500"/>
                </a:cubicBezTo>
                <a:cubicBezTo>
                  <a:pt x="1067724" y="913795"/>
                  <a:pt x="1063633" y="928181"/>
                  <a:pt x="1047750" y="885825"/>
                </a:cubicBezTo>
                <a:cubicBezTo>
                  <a:pt x="1043153" y="873568"/>
                  <a:pt x="1044079" y="859434"/>
                  <a:pt x="1038225" y="847725"/>
                </a:cubicBezTo>
                <a:cubicBezTo>
                  <a:pt x="1027986" y="827247"/>
                  <a:pt x="1010364" y="811053"/>
                  <a:pt x="1000125" y="790575"/>
                </a:cubicBezTo>
                <a:cubicBezTo>
                  <a:pt x="975270" y="740865"/>
                  <a:pt x="950849" y="690224"/>
                  <a:pt x="914400" y="647700"/>
                </a:cubicBezTo>
                <a:cubicBezTo>
                  <a:pt x="852191" y="575122"/>
                  <a:pt x="923011" y="665836"/>
                  <a:pt x="847725" y="590550"/>
                </a:cubicBezTo>
                <a:cubicBezTo>
                  <a:pt x="839630" y="582455"/>
                  <a:pt x="836280" y="570531"/>
                  <a:pt x="828675" y="561975"/>
                </a:cubicBezTo>
                <a:cubicBezTo>
                  <a:pt x="810777" y="541839"/>
                  <a:pt x="787689" y="526378"/>
                  <a:pt x="771525" y="504825"/>
                </a:cubicBezTo>
                <a:cubicBezTo>
                  <a:pt x="762000" y="492125"/>
                  <a:pt x="753281" y="478778"/>
                  <a:pt x="742950" y="466725"/>
                </a:cubicBezTo>
                <a:cubicBezTo>
                  <a:pt x="734184" y="456498"/>
                  <a:pt x="722457" y="448926"/>
                  <a:pt x="714375" y="438150"/>
                </a:cubicBezTo>
                <a:cubicBezTo>
                  <a:pt x="703267" y="423339"/>
                  <a:pt x="697991" y="404458"/>
                  <a:pt x="685800" y="390525"/>
                </a:cubicBezTo>
                <a:cubicBezTo>
                  <a:pt x="675346" y="378578"/>
                  <a:pt x="658925" y="373175"/>
                  <a:pt x="647700" y="361950"/>
                </a:cubicBezTo>
                <a:cubicBezTo>
                  <a:pt x="633325" y="347575"/>
                  <a:pt x="623975" y="328700"/>
                  <a:pt x="609600" y="314325"/>
                </a:cubicBezTo>
                <a:cubicBezTo>
                  <a:pt x="601505" y="306230"/>
                  <a:pt x="588726" y="303746"/>
                  <a:pt x="581025" y="295275"/>
                </a:cubicBezTo>
                <a:cubicBezTo>
                  <a:pt x="519426" y="227516"/>
                  <a:pt x="531959" y="219200"/>
                  <a:pt x="476250" y="171450"/>
                </a:cubicBezTo>
                <a:cubicBezTo>
                  <a:pt x="467558" y="164000"/>
                  <a:pt x="456990" y="159054"/>
                  <a:pt x="447675" y="152400"/>
                </a:cubicBezTo>
                <a:cubicBezTo>
                  <a:pt x="388040" y="109804"/>
                  <a:pt x="425062" y="129545"/>
                  <a:pt x="342900" y="85725"/>
                </a:cubicBezTo>
                <a:cubicBezTo>
                  <a:pt x="317843" y="72361"/>
                  <a:pt x="294547" y="53194"/>
                  <a:pt x="266700" y="47625"/>
                </a:cubicBezTo>
                <a:cubicBezTo>
                  <a:pt x="250825" y="44450"/>
                  <a:pt x="234879" y="41612"/>
                  <a:pt x="219075" y="38100"/>
                </a:cubicBezTo>
                <a:cubicBezTo>
                  <a:pt x="206296" y="35260"/>
                  <a:pt x="193888" y="30727"/>
                  <a:pt x="180975" y="28575"/>
                </a:cubicBezTo>
                <a:cubicBezTo>
                  <a:pt x="155726" y="24367"/>
                  <a:pt x="130175" y="22225"/>
                  <a:pt x="104775" y="19050"/>
                </a:cubicBezTo>
                <a:cubicBezTo>
                  <a:pt x="58128" y="3501"/>
                  <a:pt x="86240" y="9525"/>
                  <a:pt x="19050" y="9525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D0C02B17-5553-4884-9B12-6F1A915144F8}"/>
              </a:ext>
            </a:extLst>
          </p:cNvPr>
          <p:cNvSpPr/>
          <p:nvPr/>
        </p:nvSpPr>
        <p:spPr>
          <a:xfrm>
            <a:off x="5618290" y="2495925"/>
            <a:ext cx="1917605" cy="1917605"/>
          </a:xfrm>
          <a:prstGeom prst="flowChartConnector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b="1" dirty="0">
              <a:ln w="12700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BE36FF-8C45-4E3B-BE27-FF335D9838FB}"/>
              </a:ext>
            </a:extLst>
          </p:cNvPr>
          <p:cNvSpPr/>
          <p:nvPr/>
        </p:nvSpPr>
        <p:spPr>
          <a:xfrm>
            <a:off x="5783980" y="2413191"/>
            <a:ext cx="1736450" cy="830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155030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cap="none" spc="0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I belong!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B6928A-25BF-45FF-929A-0ACC1B662C25}"/>
              </a:ext>
            </a:extLst>
          </p:cNvPr>
          <p:cNvSpPr/>
          <p:nvPr/>
        </p:nvSpPr>
        <p:spPr>
          <a:xfrm rot="21540000">
            <a:off x="5429092" y="2982762"/>
            <a:ext cx="2321155" cy="156180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479139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We </a:t>
            </a:r>
            <a:r>
              <a:rPr lang="en-US" sz="2400" b="1" cap="none" spc="0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belong!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C0286D-51E5-47BD-AD33-E181009B1B61}"/>
              </a:ext>
            </a:extLst>
          </p:cNvPr>
          <p:cNvSpPr/>
          <p:nvPr/>
        </p:nvSpPr>
        <p:spPr>
          <a:xfrm>
            <a:off x="617315" y="242492"/>
            <a:ext cx="850309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Drivers of Professional Excellence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07DFEB3-0E8D-4764-A6EB-A12BF3B4C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078" y="1638737"/>
            <a:ext cx="2848373" cy="124794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B726C00-E60C-4B71-95CC-C1EA1790F5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1627" y="4524122"/>
            <a:ext cx="2848373" cy="124794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E72F038-1FC9-4C4F-8569-110214DA9C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9034" y="1130525"/>
            <a:ext cx="2848373" cy="124794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D13BA85-7DA8-4849-964D-25530A9AAB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5602" y="5103500"/>
            <a:ext cx="2848373" cy="124794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7B0EE33-BCA0-4665-829D-20851CA7D2DF}"/>
              </a:ext>
            </a:extLst>
          </p:cNvPr>
          <p:cNvSpPr/>
          <p:nvPr/>
        </p:nvSpPr>
        <p:spPr>
          <a:xfrm rot="3554643">
            <a:off x="5093191" y="1749614"/>
            <a:ext cx="3375662" cy="314198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666201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Prof. Learning Communities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77EE80A-3BEB-482F-BD9F-5ED67907B7B2}"/>
              </a:ext>
            </a:extLst>
          </p:cNvPr>
          <p:cNvSpPr/>
          <p:nvPr/>
        </p:nvSpPr>
        <p:spPr>
          <a:xfrm rot="20668973">
            <a:off x="4900994" y="1649274"/>
            <a:ext cx="3130478" cy="28504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3350945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Capacity-Building Coaching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3A20086-C002-48BA-BDBE-5F8566248F4B}"/>
              </a:ext>
            </a:extLst>
          </p:cNvPr>
          <p:cNvSpPr/>
          <p:nvPr/>
        </p:nvSpPr>
        <p:spPr>
          <a:xfrm rot="17050657">
            <a:off x="4485672" y="2524636"/>
            <a:ext cx="1860375" cy="114754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3350945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Collaboration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15434D8-0B37-4BB5-9EBE-F6C1BB4E4A38}"/>
              </a:ext>
            </a:extLst>
          </p:cNvPr>
          <p:cNvSpPr/>
          <p:nvPr/>
        </p:nvSpPr>
        <p:spPr>
          <a:xfrm rot="18779253">
            <a:off x="6427042" y="3733673"/>
            <a:ext cx="2128089" cy="116516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Instructional Leadership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F37FC0F-C0B4-47EE-AB02-59915935211D}"/>
              </a:ext>
            </a:extLst>
          </p:cNvPr>
          <p:cNvSpPr/>
          <p:nvPr/>
        </p:nvSpPr>
        <p:spPr>
          <a:xfrm rot="2932013">
            <a:off x="4542607" y="3456206"/>
            <a:ext cx="2343790" cy="140787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0431975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Professional Development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029241E-97B7-486C-A79D-C6FF097CF903}"/>
              </a:ext>
            </a:extLst>
          </p:cNvPr>
          <p:cNvSpPr/>
          <p:nvPr/>
        </p:nvSpPr>
        <p:spPr>
          <a:xfrm rot="78474">
            <a:off x="5899011" y="4923011"/>
            <a:ext cx="1298944" cy="33855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effectLst>
                  <a:glow rad="63500">
                    <a:schemeClr val="accent4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Research</a:t>
            </a:r>
          </a:p>
        </p:txBody>
      </p:sp>
      <p:pic>
        <p:nvPicPr>
          <p:cNvPr id="27" name="Picture 26">
            <a:hlinkClick r:id="rId6" action="ppaction://hlinksldjump"/>
            <a:extLst>
              <a:ext uri="{FF2B5EF4-FFF2-40B4-BE49-F238E27FC236}">
                <a16:creationId xmlns:a16="http://schemas.microsoft.com/office/drawing/2014/main" id="{0B8314F8-F0E5-42BA-9781-77B7C6B505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274" y="6087718"/>
            <a:ext cx="778081" cy="654424"/>
          </a:xfrm>
          <a:prstGeom prst="rect">
            <a:avLst/>
          </a:prstGeom>
        </p:spPr>
      </p:pic>
      <p:sp>
        <p:nvSpPr>
          <p:cNvPr id="50" name="Oval 49">
            <a:hlinkClick r:id="rId8" action="ppaction://hlinksldjump"/>
            <a:extLst>
              <a:ext uri="{FF2B5EF4-FFF2-40B4-BE49-F238E27FC236}">
                <a16:creationId xmlns:a16="http://schemas.microsoft.com/office/drawing/2014/main" id="{977AB484-FAD5-41B6-8878-F41C696DC97E}"/>
              </a:ext>
            </a:extLst>
          </p:cNvPr>
          <p:cNvSpPr/>
          <p:nvPr/>
        </p:nvSpPr>
        <p:spPr>
          <a:xfrm rot="17034005">
            <a:off x="4264850" y="2833983"/>
            <a:ext cx="1293114" cy="341772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9" name="Freeform: Shape 48">
            <a:hlinkClick r:id="rId9" action="ppaction://hlinksldjump"/>
            <a:extLst>
              <a:ext uri="{FF2B5EF4-FFF2-40B4-BE49-F238E27FC236}">
                <a16:creationId xmlns:a16="http://schemas.microsoft.com/office/drawing/2014/main" id="{00C34CEB-D5A0-45F4-80D5-2631DD8A6E47}"/>
              </a:ext>
            </a:extLst>
          </p:cNvPr>
          <p:cNvSpPr/>
          <p:nvPr/>
        </p:nvSpPr>
        <p:spPr>
          <a:xfrm>
            <a:off x="4961388" y="1491420"/>
            <a:ext cx="2254623" cy="900952"/>
          </a:xfrm>
          <a:custGeom>
            <a:avLst/>
            <a:gdLst>
              <a:gd name="connsiteX0" fmla="*/ 2245991 w 2254623"/>
              <a:gd name="connsiteY0" fmla="*/ 389964 h 900952"/>
              <a:gd name="connsiteX1" fmla="*/ 2178755 w 2254623"/>
              <a:gd name="connsiteY1" fmla="*/ 107576 h 900952"/>
              <a:gd name="connsiteX2" fmla="*/ 2124967 w 2254623"/>
              <a:gd name="connsiteY2" fmla="*/ 94129 h 900952"/>
              <a:gd name="connsiteX3" fmla="*/ 2084626 w 2254623"/>
              <a:gd name="connsiteY3" fmla="*/ 67235 h 900952"/>
              <a:gd name="connsiteX4" fmla="*/ 2030838 w 2254623"/>
              <a:gd name="connsiteY4" fmla="*/ 40341 h 900952"/>
              <a:gd name="connsiteX5" fmla="*/ 2003943 w 2254623"/>
              <a:gd name="connsiteY5" fmla="*/ 13447 h 900952"/>
              <a:gd name="connsiteX6" fmla="*/ 1802238 w 2254623"/>
              <a:gd name="connsiteY6" fmla="*/ 0 h 900952"/>
              <a:gd name="connsiteX7" fmla="*/ 1452614 w 2254623"/>
              <a:gd name="connsiteY7" fmla="*/ 13447 h 900952"/>
              <a:gd name="connsiteX8" fmla="*/ 1412273 w 2254623"/>
              <a:gd name="connsiteY8" fmla="*/ 26894 h 900952"/>
              <a:gd name="connsiteX9" fmla="*/ 1304696 w 2254623"/>
              <a:gd name="connsiteY9" fmla="*/ 40341 h 900952"/>
              <a:gd name="connsiteX10" fmla="*/ 1035755 w 2254623"/>
              <a:gd name="connsiteY10" fmla="*/ 53788 h 900952"/>
              <a:gd name="connsiteX11" fmla="*/ 928179 w 2254623"/>
              <a:gd name="connsiteY11" fmla="*/ 94129 h 900952"/>
              <a:gd name="connsiteX12" fmla="*/ 860943 w 2254623"/>
              <a:gd name="connsiteY12" fmla="*/ 134470 h 900952"/>
              <a:gd name="connsiteX13" fmla="*/ 753367 w 2254623"/>
              <a:gd name="connsiteY13" fmla="*/ 188258 h 900952"/>
              <a:gd name="connsiteX14" fmla="*/ 699579 w 2254623"/>
              <a:gd name="connsiteY14" fmla="*/ 242047 h 900952"/>
              <a:gd name="connsiteX15" fmla="*/ 632343 w 2254623"/>
              <a:gd name="connsiteY15" fmla="*/ 282388 h 900952"/>
              <a:gd name="connsiteX16" fmla="*/ 484426 w 2254623"/>
              <a:gd name="connsiteY16" fmla="*/ 363070 h 900952"/>
              <a:gd name="connsiteX17" fmla="*/ 430638 w 2254623"/>
              <a:gd name="connsiteY17" fmla="*/ 376517 h 900952"/>
              <a:gd name="connsiteX18" fmla="*/ 376849 w 2254623"/>
              <a:gd name="connsiteY18" fmla="*/ 403411 h 900952"/>
              <a:gd name="connsiteX19" fmla="*/ 309614 w 2254623"/>
              <a:gd name="connsiteY19" fmla="*/ 430305 h 900952"/>
              <a:gd name="connsiteX20" fmla="*/ 255826 w 2254623"/>
              <a:gd name="connsiteY20" fmla="*/ 457200 h 900952"/>
              <a:gd name="connsiteX21" fmla="*/ 148249 w 2254623"/>
              <a:gd name="connsiteY21" fmla="*/ 510988 h 900952"/>
              <a:gd name="connsiteX22" fmla="*/ 54120 w 2254623"/>
              <a:gd name="connsiteY22" fmla="*/ 578223 h 900952"/>
              <a:gd name="connsiteX23" fmla="*/ 27226 w 2254623"/>
              <a:gd name="connsiteY23" fmla="*/ 632011 h 900952"/>
              <a:gd name="connsiteX24" fmla="*/ 54120 w 2254623"/>
              <a:gd name="connsiteY24" fmla="*/ 874058 h 900952"/>
              <a:gd name="connsiteX25" fmla="*/ 94461 w 2254623"/>
              <a:gd name="connsiteY25" fmla="*/ 900952 h 900952"/>
              <a:gd name="connsiteX26" fmla="*/ 376849 w 2254623"/>
              <a:gd name="connsiteY26" fmla="*/ 847164 h 900952"/>
              <a:gd name="connsiteX27" fmla="*/ 417191 w 2254623"/>
              <a:gd name="connsiteY27" fmla="*/ 793376 h 900952"/>
              <a:gd name="connsiteX28" fmla="*/ 457532 w 2254623"/>
              <a:gd name="connsiteY28" fmla="*/ 753035 h 900952"/>
              <a:gd name="connsiteX29" fmla="*/ 497873 w 2254623"/>
              <a:gd name="connsiteY29" fmla="*/ 658905 h 900952"/>
              <a:gd name="connsiteX30" fmla="*/ 565108 w 2254623"/>
              <a:gd name="connsiteY30" fmla="*/ 618564 h 900952"/>
              <a:gd name="connsiteX31" fmla="*/ 645791 w 2254623"/>
              <a:gd name="connsiteY31" fmla="*/ 564776 h 900952"/>
              <a:gd name="connsiteX32" fmla="*/ 726473 w 2254623"/>
              <a:gd name="connsiteY32" fmla="*/ 510988 h 900952"/>
              <a:gd name="connsiteX33" fmla="*/ 766814 w 2254623"/>
              <a:gd name="connsiteY33" fmla="*/ 484094 h 900952"/>
              <a:gd name="connsiteX34" fmla="*/ 834049 w 2254623"/>
              <a:gd name="connsiteY34" fmla="*/ 457200 h 900952"/>
              <a:gd name="connsiteX35" fmla="*/ 914732 w 2254623"/>
              <a:gd name="connsiteY35" fmla="*/ 416858 h 900952"/>
              <a:gd name="connsiteX36" fmla="*/ 1022308 w 2254623"/>
              <a:gd name="connsiteY36" fmla="*/ 349623 h 900952"/>
              <a:gd name="connsiteX37" fmla="*/ 1089543 w 2254623"/>
              <a:gd name="connsiteY37" fmla="*/ 322729 h 900952"/>
              <a:gd name="connsiteX38" fmla="*/ 1264355 w 2254623"/>
              <a:gd name="connsiteY38" fmla="*/ 309282 h 900952"/>
              <a:gd name="connsiteX39" fmla="*/ 1345038 w 2254623"/>
              <a:gd name="connsiteY39" fmla="*/ 295835 h 900952"/>
              <a:gd name="connsiteX40" fmla="*/ 1479508 w 2254623"/>
              <a:gd name="connsiteY40" fmla="*/ 268941 h 900952"/>
              <a:gd name="connsiteX41" fmla="*/ 1721555 w 2254623"/>
              <a:gd name="connsiteY41" fmla="*/ 255494 h 900952"/>
              <a:gd name="connsiteX42" fmla="*/ 1950155 w 2254623"/>
              <a:gd name="connsiteY42" fmla="*/ 268941 h 900952"/>
              <a:gd name="connsiteX43" fmla="*/ 1990496 w 2254623"/>
              <a:gd name="connsiteY43" fmla="*/ 295835 h 900952"/>
              <a:gd name="connsiteX44" fmla="*/ 2098073 w 2254623"/>
              <a:gd name="connsiteY44" fmla="*/ 349623 h 900952"/>
              <a:gd name="connsiteX45" fmla="*/ 2205649 w 2254623"/>
              <a:gd name="connsiteY45" fmla="*/ 389964 h 900952"/>
              <a:gd name="connsiteX46" fmla="*/ 2245991 w 2254623"/>
              <a:gd name="connsiteY46" fmla="*/ 389964 h 90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254623" h="900952">
                <a:moveTo>
                  <a:pt x="2245991" y="389964"/>
                </a:moveTo>
                <a:cubicBezTo>
                  <a:pt x="2241509" y="342899"/>
                  <a:pt x="2295496" y="165947"/>
                  <a:pt x="2178755" y="107576"/>
                </a:cubicBezTo>
                <a:cubicBezTo>
                  <a:pt x="2162225" y="99311"/>
                  <a:pt x="2142896" y="98611"/>
                  <a:pt x="2124967" y="94129"/>
                </a:cubicBezTo>
                <a:cubicBezTo>
                  <a:pt x="2111520" y="85164"/>
                  <a:pt x="2098658" y="75253"/>
                  <a:pt x="2084626" y="67235"/>
                </a:cubicBezTo>
                <a:cubicBezTo>
                  <a:pt x="2067222" y="57290"/>
                  <a:pt x="2047517" y="51460"/>
                  <a:pt x="2030838" y="40341"/>
                </a:cubicBezTo>
                <a:cubicBezTo>
                  <a:pt x="2020289" y="33308"/>
                  <a:pt x="2016428" y="15650"/>
                  <a:pt x="2003943" y="13447"/>
                </a:cubicBezTo>
                <a:cubicBezTo>
                  <a:pt x="1937584" y="1737"/>
                  <a:pt x="1869473" y="4482"/>
                  <a:pt x="1802238" y="0"/>
                </a:cubicBezTo>
                <a:cubicBezTo>
                  <a:pt x="1685697" y="4482"/>
                  <a:pt x="1568965" y="5423"/>
                  <a:pt x="1452614" y="13447"/>
                </a:cubicBezTo>
                <a:cubicBezTo>
                  <a:pt x="1438473" y="14422"/>
                  <a:pt x="1426219" y="24358"/>
                  <a:pt x="1412273" y="26894"/>
                </a:cubicBezTo>
                <a:cubicBezTo>
                  <a:pt x="1376718" y="33359"/>
                  <a:pt x="1340742" y="37766"/>
                  <a:pt x="1304696" y="40341"/>
                </a:cubicBezTo>
                <a:cubicBezTo>
                  <a:pt x="1215165" y="46736"/>
                  <a:pt x="1125402" y="49306"/>
                  <a:pt x="1035755" y="53788"/>
                </a:cubicBezTo>
                <a:cubicBezTo>
                  <a:pt x="1000840" y="65426"/>
                  <a:pt x="960338" y="78050"/>
                  <a:pt x="928179" y="94129"/>
                </a:cubicBezTo>
                <a:cubicBezTo>
                  <a:pt x="904802" y="105818"/>
                  <a:pt x="884320" y="122781"/>
                  <a:pt x="860943" y="134470"/>
                </a:cubicBezTo>
                <a:cubicBezTo>
                  <a:pt x="803811" y="163036"/>
                  <a:pt x="796981" y="150874"/>
                  <a:pt x="753367" y="188258"/>
                </a:cubicBezTo>
                <a:cubicBezTo>
                  <a:pt x="734115" y="204760"/>
                  <a:pt x="719594" y="226480"/>
                  <a:pt x="699579" y="242047"/>
                </a:cubicBezTo>
                <a:cubicBezTo>
                  <a:pt x="678948" y="258093"/>
                  <a:pt x="654507" y="268536"/>
                  <a:pt x="632343" y="282388"/>
                </a:cubicBezTo>
                <a:cubicBezTo>
                  <a:pt x="583249" y="313071"/>
                  <a:pt x="545419" y="347822"/>
                  <a:pt x="484426" y="363070"/>
                </a:cubicBezTo>
                <a:cubicBezTo>
                  <a:pt x="466497" y="367552"/>
                  <a:pt x="447942" y="370028"/>
                  <a:pt x="430638" y="376517"/>
                </a:cubicBezTo>
                <a:cubicBezTo>
                  <a:pt x="411868" y="383556"/>
                  <a:pt x="395167" y="395270"/>
                  <a:pt x="376849" y="403411"/>
                </a:cubicBezTo>
                <a:cubicBezTo>
                  <a:pt x="354791" y="413214"/>
                  <a:pt x="331672" y="420501"/>
                  <a:pt x="309614" y="430305"/>
                </a:cubicBezTo>
                <a:cubicBezTo>
                  <a:pt x="291296" y="438446"/>
                  <a:pt x="274251" y="449303"/>
                  <a:pt x="255826" y="457200"/>
                </a:cubicBezTo>
                <a:cubicBezTo>
                  <a:pt x="126757" y="512517"/>
                  <a:pt x="345528" y="401390"/>
                  <a:pt x="148249" y="510988"/>
                </a:cubicBezTo>
                <a:cubicBezTo>
                  <a:pt x="100014" y="537785"/>
                  <a:pt x="87231" y="531868"/>
                  <a:pt x="54120" y="578223"/>
                </a:cubicBezTo>
                <a:cubicBezTo>
                  <a:pt x="42469" y="594535"/>
                  <a:pt x="36191" y="614082"/>
                  <a:pt x="27226" y="632011"/>
                </a:cubicBezTo>
                <a:cubicBezTo>
                  <a:pt x="-4269" y="757992"/>
                  <a:pt x="-22679" y="742403"/>
                  <a:pt x="54120" y="874058"/>
                </a:cubicBezTo>
                <a:cubicBezTo>
                  <a:pt x="62263" y="888018"/>
                  <a:pt x="81014" y="891987"/>
                  <a:pt x="94461" y="900952"/>
                </a:cubicBezTo>
                <a:cubicBezTo>
                  <a:pt x="116687" y="898337"/>
                  <a:pt x="313555" y="901416"/>
                  <a:pt x="376849" y="847164"/>
                </a:cubicBezTo>
                <a:cubicBezTo>
                  <a:pt x="393865" y="832579"/>
                  <a:pt x="402605" y="810392"/>
                  <a:pt x="417191" y="793376"/>
                </a:cubicBezTo>
                <a:cubicBezTo>
                  <a:pt x="429567" y="778937"/>
                  <a:pt x="444085" y="766482"/>
                  <a:pt x="457532" y="753035"/>
                </a:cubicBezTo>
                <a:cubicBezTo>
                  <a:pt x="465568" y="728926"/>
                  <a:pt x="481257" y="675521"/>
                  <a:pt x="497873" y="658905"/>
                </a:cubicBezTo>
                <a:cubicBezTo>
                  <a:pt x="516354" y="640424"/>
                  <a:pt x="542696" y="632011"/>
                  <a:pt x="565108" y="618564"/>
                </a:cubicBezTo>
                <a:cubicBezTo>
                  <a:pt x="617440" y="540065"/>
                  <a:pt x="558956" y="608193"/>
                  <a:pt x="645791" y="564776"/>
                </a:cubicBezTo>
                <a:cubicBezTo>
                  <a:pt x="674701" y="550321"/>
                  <a:pt x="699579" y="528917"/>
                  <a:pt x="726473" y="510988"/>
                </a:cubicBezTo>
                <a:cubicBezTo>
                  <a:pt x="739920" y="502023"/>
                  <a:pt x="751809" y="490096"/>
                  <a:pt x="766814" y="484094"/>
                </a:cubicBezTo>
                <a:cubicBezTo>
                  <a:pt x="789226" y="475129"/>
                  <a:pt x="812459" y="467995"/>
                  <a:pt x="834049" y="457200"/>
                </a:cubicBezTo>
                <a:cubicBezTo>
                  <a:pt x="938320" y="405064"/>
                  <a:pt x="813334" y="450657"/>
                  <a:pt x="914732" y="416858"/>
                </a:cubicBezTo>
                <a:cubicBezTo>
                  <a:pt x="969548" y="375746"/>
                  <a:pt x="961899" y="376472"/>
                  <a:pt x="1022308" y="349623"/>
                </a:cubicBezTo>
                <a:cubicBezTo>
                  <a:pt x="1044366" y="339820"/>
                  <a:pt x="1065733" y="326697"/>
                  <a:pt x="1089543" y="322729"/>
                </a:cubicBezTo>
                <a:cubicBezTo>
                  <a:pt x="1147191" y="313121"/>
                  <a:pt x="1206084" y="313764"/>
                  <a:pt x="1264355" y="309282"/>
                </a:cubicBezTo>
                <a:cubicBezTo>
                  <a:pt x="1291249" y="304800"/>
                  <a:pt x="1318422" y="301750"/>
                  <a:pt x="1345038" y="295835"/>
                </a:cubicBezTo>
                <a:cubicBezTo>
                  <a:pt x="1449078" y="272715"/>
                  <a:pt x="1296147" y="283610"/>
                  <a:pt x="1479508" y="268941"/>
                </a:cubicBezTo>
                <a:cubicBezTo>
                  <a:pt x="1560057" y="262497"/>
                  <a:pt x="1640873" y="259976"/>
                  <a:pt x="1721555" y="255494"/>
                </a:cubicBezTo>
                <a:cubicBezTo>
                  <a:pt x="1797755" y="259976"/>
                  <a:pt x="1874668" y="257618"/>
                  <a:pt x="1950155" y="268941"/>
                </a:cubicBezTo>
                <a:cubicBezTo>
                  <a:pt x="1966137" y="271338"/>
                  <a:pt x="1976308" y="288096"/>
                  <a:pt x="1990496" y="295835"/>
                </a:cubicBezTo>
                <a:cubicBezTo>
                  <a:pt x="2025692" y="315033"/>
                  <a:pt x="2062214" y="331694"/>
                  <a:pt x="2098073" y="349623"/>
                </a:cubicBezTo>
                <a:cubicBezTo>
                  <a:pt x="2144561" y="372867"/>
                  <a:pt x="2154384" y="382641"/>
                  <a:pt x="2205649" y="389964"/>
                </a:cubicBezTo>
                <a:cubicBezTo>
                  <a:pt x="2218961" y="391866"/>
                  <a:pt x="2250473" y="437029"/>
                  <a:pt x="2245991" y="38996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8" name="Freeform: Shape 47">
            <a:hlinkClick r:id="rId2" action="ppaction://hlinksldjump"/>
            <a:extLst>
              <a:ext uri="{FF2B5EF4-FFF2-40B4-BE49-F238E27FC236}">
                <a16:creationId xmlns:a16="http://schemas.microsoft.com/office/drawing/2014/main" id="{F427C8A1-58DF-4D36-A7E1-B25A3FBB4633}"/>
              </a:ext>
            </a:extLst>
          </p:cNvPr>
          <p:cNvSpPr/>
          <p:nvPr/>
        </p:nvSpPr>
        <p:spPr>
          <a:xfrm rot="420000">
            <a:off x="4656193" y="3634096"/>
            <a:ext cx="1495970" cy="1568198"/>
          </a:xfrm>
          <a:custGeom>
            <a:avLst/>
            <a:gdLst>
              <a:gd name="connsiteX0" fmla="*/ 150192 w 1651450"/>
              <a:gd name="connsiteY0" fmla="*/ 287 h 1576604"/>
              <a:gd name="connsiteX1" fmla="*/ 116073 w 1651450"/>
              <a:gd name="connsiteY1" fmla="*/ 13935 h 1576604"/>
              <a:gd name="connsiteX2" fmla="*/ 34186 w 1651450"/>
              <a:gd name="connsiteY2" fmla="*/ 41231 h 1576604"/>
              <a:gd name="connsiteX3" fmla="*/ 13714 w 1651450"/>
              <a:gd name="connsiteY3" fmla="*/ 54878 h 1576604"/>
              <a:gd name="connsiteX4" fmla="*/ 67 w 1651450"/>
              <a:gd name="connsiteY4" fmla="*/ 109469 h 1576604"/>
              <a:gd name="connsiteX5" fmla="*/ 6890 w 1651450"/>
              <a:gd name="connsiteY5" fmla="*/ 239123 h 1576604"/>
              <a:gd name="connsiteX6" fmla="*/ 13714 w 1651450"/>
              <a:gd name="connsiteY6" fmla="*/ 273242 h 1576604"/>
              <a:gd name="connsiteX7" fmla="*/ 34186 w 1651450"/>
              <a:gd name="connsiteY7" fmla="*/ 361953 h 1576604"/>
              <a:gd name="connsiteX8" fmla="*/ 54658 w 1651450"/>
              <a:gd name="connsiteY8" fmla="*/ 457487 h 1576604"/>
              <a:gd name="connsiteX9" fmla="*/ 116073 w 1651450"/>
              <a:gd name="connsiteY9" fmla="*/ 539374 h 1576604"/>
              <a:gd name="connsiteX10" fmla="*/ 122896 w 1651450"/>
              <a:gd name="connsiteY10" fmla="*/ 573493 h 1576604"/>
              <a:gd name="connsiteX11" fmla="*/ 136544 w 1651450"/>
              <a:gd name="connsiteY11" fmla="*/ 600789 h 1576604"/>
              <a:gd name="connsiteX12" fmla="*/ 143368 w 1651450"/>
              <a:gd name="connsiteY12" fmla="*/ 641732 h 1576604"/>
              <a:gd name="connsiteX13" fmla="*/ 170664 w 1651450"/>
              <a:gd name="connsiteY13" fmla="*/ 669028 h 1576604"/>
              <a:gd name="connsiteX14" fmla="*/ 184311 w 1651450"/>
              <a:gd name="connsiteY14" fmla="*/ 723619 h 1576604"/>
              <a:gd name="connsiteX15" fmla="*/ 204783 w 1651450"/>
              <a:gd name="connsiteY15" fmla="*/ 757738 h 1576604"/>
              <a:gd name="connsiteX16" fmla="*/ 225255 w 1651450"/>
              <a:gd name="connsiteY16" fmla="*/ 798681 h 1576604"/>
              <a:gd name="connsiteX17" fmla="*/ 252550 w 1651450"/>
              <a:gd name="connsiteY17" fmla="*/ 832801 h 1576604"/>
              <a:gd name="connsiteX18" fmla="*/ 279846 w 1651450"/>
              <a:gd name="connsiteY18" fmla="*/ 873744 h 1576604"/>
              <a:gd name="connsiteX19" fmla="*/ 327613 w 1651450"/>
              <a:gd name="connsiteY19" fmla="*/ 921511 h 1576604"/>
              <a:gd name="connsiteX20" fmla="*/ 389028 w 1651450"/>
              <a:gd name="connsiteY20" fmla="*/ 989750 h 1576604"/>
              <a:gd name="connsiteX21" fmla="*/ 409499 w 1651450"/>
              <a:gd name="connsiteY21" fmla="*/ 1010222 h 1576604"/>
              <a:gd name="connsiteX22" fmla="*/ 436795 w 1651450"/>
              <a:gd name="connsiteY22" fmla="*/ 1030693 h 1576604"/>
              <a:gd name="connsiteX23" fmla="*/ 457267 w 1651450"/>
              <a:gd name="connsiteY23" fmla="*/ 1057989 h 1576604"/>
              <a:gd name="connsiteX24" fmla="*/ 539153 w 1651450"/>
              <a:gd name="connsiteY24" fmla="*/ 1133051 h 1576604"/>
              <a:gd name="connsiteX25" fmla="*/ 566449 w 1651450"/>
              <a:gd name="connsiteY25" fmla="*/ 1160347 h 1576604"/>
              <a:gd name="connsiteX26" fmla="*/ 614216 w 1651450"/>
              <a:gd name="connsiteY26" fmla="*/ 1180819 h 1576604"/>
              <a:gd name="connsiteX27" fmla="*/ 682455 w 1651450"/>
              <a:gd name="connsiteY27" fmla="*/ 1221762 h 1576604"/>
              <a:gd name="connsiteX28" fmla="*/ 825756 w 1651450"/>
              <a:gd name="connsiteY28" fmla="*/ 1317296 h 1576604"/>
              <a:gd name="connsiteX29" fmla="*/ 893995 w 1651450"/>
              <a:gd name="connsiteY29" fmla="*/ 1344592 h 1576604"/>
              <a:gd name="connsiteX30" fmla="*/ 969058 w 1651450"/>
              <a:gd name="connsiteY30" fmla="*/ 1371887 h 1576604"/>
              <a:gd name="connsiteX31" fmla="*/ 1003177 w 1651450"/>
              <a:gd name="connsiteY31" fmla="*/ 1392359 h 1576604"/>
              <a:gd name="connsiteX32" fmla="*/ 1023649 w 1651450"/>
              <a:gd name="connsiteY32" fmla="*/ 1406007 h 1576604"/>
              <a:gd name="connsiteX33" fmla="*/ 1105535 w 1651450"/>
              <a:gd name="connsiteY33" fmla="*/ 1440126 h 1576604"/>
              <a:gd name="connsiteX34" fmla="*/ 1187422 w 1651450"/>
              <a:gd name="connsiteY34" fmla="*/ 1481069 h 1576604"/>
              <a:gd name="connsiteX35" fmla="*/ 1228365 w 1651450"/>
              <a:gd name="connsiteY35" fmla="*/ 1501541 h 1576604"/>
              <a:gd name="connsiteX36" fmla="*/ 1262484 w 1651450"/>
              <a:gd name="connsiteY36" fmla="*/ 1508365 h 1576604"/>
              <a:gd name="connsiteX37" fmla="*/ 1323899 w 1651450"/>
              <a:gd name="connsiteY37" fmla="*/ 1535660 h 1576604"/>
              <a:gd name="connsiteX38" fmla="*/ 1344371 w 1651450"/>
              <a:gd name="connsiteY38" fmla="*/ 1542484 h 1576604"/>
              <a:gd name="connsiteX39" fmla="*/ 1392138 w 1651450"/>
              <a:gd name="connsiteY39" fmla="*/ 1562956 h 1576604"/>
              <a:gd name="connsiteX40" fmla="*/ 1494496 w 1651450"/>
              <a:gd name="connsiteY40" fmla="*/ 1576604 h 1576604"/>
              <a:gd name="connsiteX41" fmla="*/ 1596855 w 1651450"/>
              <a:gd name="connsiteY41" fmla="*/ 1562956 h 1576604"/>
              <a:gd name="connsiteX42" fmla="*/ 1610502 w 1651450"/>
              <a:gd name="connsiteY42" fmla="*/ 1535660 h 1576604"/>
              <a:gd name="connsiteX43" fmla="*/ 1637798 w 1651450"/>
              <a:gd name="connsiteY43" fmla="*/ 1460598 h 1576604"/>
              <a:gd name="connsiteX44" fmla="*/ 1644622 w 1651450"/>
              <a:gd name="connsiteY44" fmla="*/ 1344592 h 1576604"/>
              <a:gd name="connsiteX45" fmla="*/ 1624150 w 1651450"/>
              <a:gd name="connsiteY45" fmla="*/ 1330944 h 1576604"/>
              <a:gd name="connsiteX46" fmla="*/ 1583207 w 1651450"/>
              <a:gd name="connsiteY46" fmla="*/ 1290001 h 1576604"/>
              <a:gd name="connsiteX47" fmla="*/ 1487673 w 1651450"/>
              <a:gd name="connsiteY47" fmla="*/ 1228586 h 1576604"/>
              <a:gd name="connsiteX48" fmla="*/ 1467201 w 1651450"/>
              <a:gd name="connsiteY48" fmla="*/ 1214938 h 1576604"/>
              <a:gd name="connsiteX49" fmla="*/ 1412610 w 1651450"/>
              <a:gd name="connsiteY49" fmla="*/ 1201290 h 1576604"/>
              <a:gd name="connsiteX50" fmla="*/ 1378490 w 1651450"/>
              <a:gd name="connsiteY50" fmla="*/ 1187642 h 1576604"/>
              <a:gd name="connsiteX51" fmla="*/ 1317075 w 1651450"/>
              <a:gd name="connsiteY51" fmla="*/ 1180819 h 1576604"/>
              <a:gd name="connsiteX52" fmla="*/ 1207893 w 1651450"/>
              <a:gd name="connsiteY52" fmla="*/ 1153523 h 1576604"/>
              <a:gd name="connsiteX53" fmla="*/ 1112359 w 1651450"/>
              <a:gd name="connsiteY53" fmla="*/ 1112580 h 1576604"/>
              <a:gd name="connsiteX54" fmla="*/ 1085064 w 1651450"/>
              <a:gd name="connsiteY54" fmla="*/ 1098932 h 1576604"/>
              <a:gd name="connsiteX55" fmla="*/ 1003177 w 1651450"/>
              <a:gd name="connsiteY55" fmla="*/ 1057989 h 1576604"/>
              <a:gd name="connsiteX56" fmla="*/ 962234 w 1651450"/>
              <a:gd name="connsiteY56" fmla="*/ 1023869 h 1576604"/>
              <a:gd name="connsiteX57" fmla="*/ 934938 w 1651450"/>
              <a:gd name="connsiteY57" fmla="*/ 1017045 h 1576604"/>
              <a:gd name="connsiteX58" fmla="*/ 907643 w 1651450"/>
              <a:gd name="connsiteY58" fmla="*/ 1003398 h 1576604"/>
              <a:gd name="connsiteX59" fmla="*/ 873523 w 1651450"/>
              <a:gd name="connsiteY59" fmla="*/ 982926 h 1576604"/>
              <a:gd name="connsiteX60" fmla="*/ 846228 w 1651450"/>
              <a:gd name="connsiteY60" fmla="*/ 962454 h 1576604"/>
              <a:gd name="connsiteX61" fmla="*/ 812108 w 1651450"/>
              <a:gd name="connsiteY61" fmla="*/ 948807 h 1576604"/>
              <a:gd name="connsiteX62" fmla="*/ 723398 w 1651450"/>
              <a:gd name="connsiteY62" fmla="*/ 901040 h 1576604"/>
              <a:gd name="connsiteX63" fmla="*/ 655159 w 1651450"/>
              <a:gd name="connsiteY63" fmla="*/ 846448 h 1576604"/>
              <a:gd name="connsiteX64" fmla="*/ 627864 w 1651450"/>
              <a:gd name="connsiteY64" fmla="*/ 825977 h 1576604"/>
              <a:gd name="connsiteX65" fmla="*/ 600568 w 1651450"/>
              <a:gd name="connsiteY65" fmla="*/ 812329 h 1576604"/>
              <a:gd name="connsiteX66" fmla="*/ 580096 w 1651450"/>
              <a:gd name="connsiteY66" fmla="*/ 778210 h 1576604"/>
              <a:gd name="connsiteX67" fmla="*/ 532329 w 1651450"/>
              <a:gd name="connsiteY67" fmla="*/ 723619 h 1576604"/>
              <a:gd name="connsiteX68" fmla="*/ 518681 w 1651450"/>
              <a:gd name="connsiteY68" fmla="*/ 696323 h 1576604"/>
              <a:gd name="connsiteX69" fmla="*/ 470914 w 1651450"/>
              <a:gd name="connsiteY69" fmla="*/ 634908 h 1576604"/>
              <a:gd name="connsiteX70" fmla="*/ 457267 w 1651450"/>
              <a:gd name="connsiteY70" fmla="*/ 600789 h 1576604"/>
              <a:gd name="connsiteX71" fmla="*/ 443619 w 1651450"/>
              <a:gd name="connsiteY71" fmla="*/ 573493 h 1576604"/>
              <a:gd name="connsiteX72" fmla="*/ 436795 w 1651450"/>
              <a:gd name="connsiteY72" fmla="*/ 553022 h 1576604"/>
              <a:gd name="connsiteX73" fmla="*/ 416323 w 1651450"/>
              <a:gd name="connsiteY73" fmla="*/ 505254 h 1576604"/>
              <a:gd name="connsiteX74" fmla="*/ 409499 w 1651450"/>
              <a:gd name="connsiteY74" fmla="*/ 464311 h 1576604"/>
              <a:gd name="connsiteX75" fmla="*/ 395852 w 1651450"/>
              <a:gd name="connsiteY75" fmla="*/ 443840 h 1576604"/>
              <a:gd name="connsiteX76" fmla="*/ 389028 w 1651450"/>
              <a:gd name="connsiteY76" fmla="*/ 423368 h 1576604"/>
              <a:gd name="connsiteX77" fmla="*/ 361732 w 1651450"/>
              <a:gd name="connsiteY77" fmla="*/ 361953 h 1576604"/>
              <a:gd name="connsiteX78" fmla="*/ 334437 w 1651450"/>
              <a:gd name="connsiteY78" fmla="*/ 300538 h 1576604"/>
              <a:gd name="connsiteX79" fmla="*/ 320789 w 1651450"/>
              <a:gd name="connsiteY79" fmla="*/ 280066 h 1576604"/>
              <a:gd name="connsiteX80" fmla="*/ 300317 w 1651450"/>
              <a:gd name="connsiteY80" fmla="*/ 239123 h 1576604"/>
              <a:gd name="connsiteX81" fmla="*/ 286670 w 1651450"/>
              <a:gd name="connsiteY81" fmla="*/ 191356 h 1576604"/>
              <a:gd name="connsiteX82" fmla="*/ 259374 w 1651450"/>
              <a:gd name="connsiteY82" fmla="*/ 136765 h 1576604"/>
              <a:gd name="connsiteX83" fmla="*/ 245726 w 1651450"/>
              <a:gd name="connsiteY83" fmla="*/ 109469 h 1576604"/>
              <a:gd name="connsiteX84" fmla="*/ 238902 w 1651450"/>
              <a:gd name="connsiteY84" fmla="*/ 88998 h 1576604"/>
              <a:gd name="connsiteX85" fmla="*/ 211607 w 1651450"/>
              <a:gd name="connsiteY85" fmla="*/ 48054 h 1576604"/>
              <a:gd name="connsiteX86" fmla="*/ 204783 w 1651450"/>
              <a:gd name="connsiteY86" fmla="*/ 27583 h 1576604"/>
              <a:gd name="connsiteX87" fmla="*/ 150192 w 1651450"/>
              <a:gd name="connsiteY87" fmla="*/ 287 h 1576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651450" h="1576604">
                <a:moveTo>
                  <a:pt x="150192" y="287"/>
                </a:moveTo>
                <a:cubicBezTo>
                  <a:pt x="135407" y="-1988"/>
                  <a:pt x="127624" y="9858"/>
                  <a:pt x="116073" y="13935"/>
                </a:cubicBezTo>
                <a:cubicBezTo>
                  <a:pt x="88941" y="23511"/>
                  <a:pt x="58126" y="25272"/>
                  <a:pt x="34186" y="41231"/>
                </a:cubicBezTo>
                <a:lnTo>
                  <a:pt x="13714" y="54878"/>
                </a:lnTo>
                <a:cubicBezTo>
                  <a:pt x="9165" y="73075"/>
                  <a:pt x="-919" y="90738"/>
                  <a:pt x="67" y="109469"/>
                </a:cubicBezTo>
                <a:cubicBezTo>
                  <a:pt x="2341" y="152687"/>
                  <a:pt x="3296" y="195995"/>
                  <a:pt x="6890" y="239123"/>
                </a:cubicBezTo>
                <a:cubicBezTo>
                  <a:pt x="7853" y="250681"/>
                  <a:pt x="11198" y="261920"/>
                  <a:pt x="13714" y="273242"/>
                </a:cubicBezTo>
                <a:cubicBezTo>
                  <a:pt x="23714" y="318243"/>
                  <a:pt x="22774" y="297285"/>
                  <a:pt x="34186" y="361953"/>
                </a:cubicBezTo>
                <a:cubicBezTo>
                  <a:pt x="37679" y="381745"/>
                  <a:pt x="39224" y="437643"/>
                  <a:pt x="54658" y="457487"/>
                </a:cubicBezTo>
                <a:cubicBezTo>
                  <a:pt x="107460" y="525376"/>
                  <a:pt x="88039" y="497323"/>
                  <a:pt x="116073" y="539374"/>
                </a:cubicBezTo>
                <a:cubicBezTo>
                  <a:pt x="118347" y="550747"/>
                  <a:pt x="119228" y="562490"/>
                  <a:pt x="122896" y="573493"/>
                </a:cubicBezTo>
                <a:cubicBezTo>
                  <a:pt x="126113" y="583144"/>
                  <a:pt x="133621" y="591045"/>
                  <a:pt x="136544" y="600789"/>
                </a:cubicBezTo>
                <a:cubicBezTo>
                  <a:pt x="140520" y="614041"/>
                  <a:pt x="137180" y="629357"/>
                  <a:pt x="143368" y="641732"/>
                </a:cubicBezTo>
                <a:cubicBezTo>
                  <a:pt x="149123" y="653241"/>
                  <a:pt x="161565" y="659929"/>
                  <a:pt x="170664" y="669028"/>
                </a:cubicBezTo>
                <a:cubicBezTo>
                  <a:pt x="175213" y="687225"/>
                  <a:pt x="174660" y="707535"/>
                  <a:pt x="184311" y="723619"/>
                </a:cubicBezTo>
                <a:cubicBezTo>
                  <a:pt x="191135" y="734992"/>
                  <a:pt x="198432" y="746094"/>
                  <a:pt x="204783" y="757738"/>
                </a:cubicBezTo>
                <a:cubicBezTo>
                  <a:pt x="212090" y="771133"/>
                  <a:pt x="217063" y="785808"/>
                  <a:pt x="225255" y="798681"/>
                </a:cubicBezTo>
                <a:cubicBezTo>
                  <a:pt x="233074" y="810969"/>
                  <a:pt x="243983" y="821022"/>
                  <a:pt x="252550" y="832801"/>
                </a:cubicBezTo>
                <a:cubicBezTo>
                  <a:pt x="262198" y="846066"/>
                  <a:pt x="268248" y="862146"/>
                  <a:pt x="279846" y="873744"/>
                </a:cubicBezTo>
                <a:cubicBezTo>
                  <a:pt x="295768" y="889666"/>
                  <a:pt x="315122" y="902775"/>
                  <a:pt x="327613" y="921511"/>
                </a:cubicBezTo>
                <a:cubicBezTo>
                  <a:pt x="353752" y="960720"/>
                  <a:pt x="335460" y="936181"/>
                  <a:pt x="389028" y="989750"/>
                </a:cubicBezTo>
                <a:cubicBezTo>
                  <a:pt x="395852" y="996574"/>
                  <a:pt x="401779" y="1004432"/>
                  <a:pt x="409499" y="1010222"/>
                </a:cubicBezTo>
                <a:cubicBezTo>
                  <a:pt x="418598" y="1017046"/>
                  <a:pt x="428753" y="1022651"/>
                  <a:pt x="436795" y="1030693"/>
                </a:cubicBezTo>
                <a:cubicBezTo>
                  <a:pt x="444837" y="1038735"/>
                  <a:pt x="449659" y="1049535"/>
                  <a:pt x="457267" y="1057989"/>
                </a:cubicBezTo>
                <a:cubicBezTo>
                  <a:pt x="501746" y="1107410"/>
                  <a:pt x="491691" y="1090335"/>
                  <a:pt x="539153" y="1133051"/>
                </a:cubicBezTo>
                <a:cubicBezTo>
                  <a:pt x="548717" y="1141659"/>
                  <a:pt x="555593" y="1153439"/>
                  <a:pt x="566449" y="1160347"/>
                </a:cubicBezTo>
                <a:cubicBezTo>
                  <a:pt x="581064" y="1169647"/>
                  <a:pt x="599175" y="1172224"/>
                  <a:pt x="614216" y="1180819"/>
                </a:cubicBezTo>
                <a:cubicBezTo>
                  <a:pt x="700007" y="1229842"/>
                  <a:pt x="631594" y="1204808"/>
                  <a:pt x="682455" y="1221762"/>
                </a:cubicBezTo>
                <a:cubicBezTo>
                  <a:pt x="727276" y="1256623"/>
                  <a:pt x="772079" y="1295825"/>
                  <a:pt x="825756" y="1317296"/>
                </a:cubicBezTo>
                <a:cubicBezTo>
                  <a:pt x="848502" y="1326395"/>
                  <a:pt x="872083" y="1333636"/>
                  <a:pt x="893995" y="1344592"/>
                </a:cubicBezTo>
                <a:cubicBezTo>
                  <a:pt x="945312" y="1370250"/>
                  <a:pt x="919976" y="1362071"/>
                  <a:pt x="969058" y="1371887"/>
                </a:cubicBezTo>
                <a:cubicBezTo>
                  <a:pt x="980431" y="1378711"/>
                  <a:pt x="991930" y="1385329"/>
                  <a:pt x="1003177" y="1392359"/>
                </a:cubicBezTo>
                <a:cubicBezTo>
                  <a:pt x="1010132" y="1396706"/>
                  <a:pt x="1016217" y="1402539"/>
                  <a:pt x="1023649" y="1406007"/>
                </a:cubicBezTo>
                <a:cubicBezTo>
                  <a:pt x="1050445" y="1418512"/>
                  <a:pt x="1079087" y="1426902"/>
                  <a:pt x="1105535" y="1440126"/>
                </a:cubicBezTo>
                <a:lnTo>
                  <a:pt x="1187422" y="1481069"/>
                </a:lnTo>
                <a:cubicBezTo>
                  <a:pt x="1201070" y="1487893"/>
                  <a:pt x="1213403" y="1498548"/>
                  <a:pt x="1228365" y="1501541"/>
                </a:cubicBezTo>
                <a:lnTo>
                  <a:pt x="1262484" y="1508365"/>
                </a:lnTo>
                <a:cubicBezTo>
                  <a:pt x="1293502" y="1523874"/>
                  <a:pt x="1289045" y="1522590"/>
                  <a:pt x="1323899" y="1535660"/>
                </a:cubicBezTo>
                <a:cubicBezTo>
                  <a:pt x="1330634" y="1538186"/>
                  <a:pt x="1337759" y="1539650"/>
                  <a:pt x="1344371" y="1542484"/>
                </a:cubicBezTo>
                <a:cubicBezTo>
                  <a:pt x="1366835" y="1552112"/>
                  <a:pt x="1369982" y="1558032"/>
                  <a:pt x="1392138" y="1562956"/>
                </a:cubicBezTo>
                <a:cubicBezTo>
                  <a:pt x="1422768" y="1569763"/>
                  <a:pt x="1464929" y="1573319"/>
                  <a:pt x="1494496" y="1576604"/>
                </a:cubicBezTo>
                <a:cubicBezTo>
                  <a:pt x="1528616" y="1572055"/>
                  <a:pt x="1564396" y="1574412"/>
                  <a:pt x="1596855" y="1562956"/>
                </a:cubicBezTo>
                <a:cubicBezTo>
                  <a:pt x="1606448" y="1559570"/>
                  <a:pt x="1606371" y="1544956"/>
                  <a:pt x="1610502" y="1535660"/>
                </a:cubicBezTo>
                <a:cubicBezTo>
                  <a:pt x="1623165" y="1507168"/>
                  <a:pt x="1627709" y="1490865"/>
                  <a:pt x="1637798" y="1460598"/>
                </a:cubicBezTo>
                <a:cubicBezTo>
                  <a:pt x="1641095" y="1440814"/>
                  <a:pt x="1662011" y="1375021"/>
                  <a:pt x="1644622" y="1344592"/>
                </a:cubicBezTo>
                <a:cubicBezTo>
                  <a:pt x="1640553" y="1337471"/>
                  <a:pt x="1630280" y="1336393"/>
                  <a:pt x="1624150" y="1330944"/>
                </a:cubicBezTo>
                <a:cubicBezTo>
                  <a:pt x="1609724" y="1318121"/>
                  <a:pt x="1599442" y="1300438"/>
                  <a:pt x="1583207" y="1290001"/>
                </a:cubicBezTo>
                <a:lnTo>
                  <a:pt x="1487673" y="1228586"/>
                </a:lnTo>
                <a:cubicBezTo>
                  <a:pt x="1480787" y="1224131"/>
                  <a:pt x="1475158" y="1216927"/>
                  <a:pt x="1467201" y="1214938"/>
                </a:cubicBezTo>
                <a:cubicBezTo>
                  <a:pt x="1449004" y="1210389"/>
                  <a:pt x="1430538" y="1206806"/>
                  <a:pt x="1412610" y="1201290"/>
                </a:cubicBezTo>
                <a:cubicBezTo>
                  <a:pt x="1400902" y="1197688"/>
                  <a:pt x="1390468" y="1190209"/>
                  <a:pt x="1378490" y="1187642"/>
                </a:cubicBezTo>
                <a:cubicBezTo>
                  <a:pt x="1358350" y="1183326"/>
                  <a:pt x="1337547" y="1183093"/>
                  <a:pt x="1317075" y="1180819"/>
                </a:cubicBezTo>
                <a:cubicBezTo>
                  <a:pt x="1280681" y="1171720"/>
                  <a:pt x="1242724" y="1167456"/>
                  <a:pt x="1207893" y="1153523"/>
                </a:cubicBezTo>
                <a:cubicBezTo>
                  <a:pt x="1164009" y="1135969"/>
                  <a:pt x="1164785" y="1136776"/>
                  <a:pt x="1112359" y="1112580"/>
                </a:cubicBezTo>
                <a:cubicBezTo>
                  <a:pt x="1103123" y="1108317"/>
                  <a:pt x="1093994" y="1103803"/>
                  <a:pt x="1085064" y="1098932"/>
                </a:cubicBezTo>
                <a:cubicBezTo>
                  <a:pt x="1016236" y="1061390"/>
                  <a:pt x="1061286" y="1081233"/>
                  <a:pt x="1003177" y="1057989"/>
                </a:cubicBezTo>
                <a:cubicBezTo>
                  <a:pt x="989529" y="1046616"/>
                  <a:pt x="977468" y="1033009"/>
                  <a:pt x="962234" y="1023869"/>
                </a:cubicBezTo>
                <a:cubicBezTo>
                  <a:pt x="954192" y="1019044"/>
                  <a:pt x="943720" y="1020338"/>
                  <a:pt x="934938" y="1017045"/>
                </a:cubicBezTo>
                <a:cubicBezTo>
                  <a:pt x="925413" y="1013473"/>
                  <a:pt x="916535" y="1008338"/>
                  <a:pt x="907643" y="1003398"/>
                </a:cubicBezTo>
                <a:cubicBezTo>
                  <a:pt x="896049" y="996957"/>
                  <a:pt x="884559" y="990283"/>
                  <a:pt x="873523" y="982926"/>
                </a:cubicBezTo>
                <a:cubicBezTo>
                  <a:pt x="864060" y="976617"/>
                  <a:pt x="856170" y="967977"/>
                  <a:pt x="846228" y="962454"/>
                </a:cubicBezTo>
                <a:cubicBezTo>
                  <a:pt x="835520" y="956505"/>
                  <a:pt x="822862" y="954673"/>
                  <a:pt x="812108" y="948807"/>
                </a:cubicBezTo>
                <a:cubicBezTo>
                  <a:pt x="699337" y="887296"/>
                  <a:pt x="846877" y="953958"/>
                  <a:pt x="723398" y="901040"/>
                </a:cubicBezTo>
                <a:cubicBezTo>
                  <a:pt x="637092" y="827062"/>
                  <a:pt x="705717" y="882560"/>
                  <a:pt x="655159" y="846448"/>
                </a:cubicBezTo>
                <a:cubicBezTo>
                  <a:pt x="645904" y="839838"/>
                  <a:pt x="637508" y="832005"/>
                  <a:pt x="627864" y="825977"/>
                </a:cubicBezTo>
                <a:cubicBezTo>
                  <a:pt x="619238" y="820586"/>
                  <a:pt x="609667" y="816878"/>
                  <a:pt x="600568" y="812329"/>
                </a:cubicBezTo>
                <a:cubicBezTo>
                  <a:pt x="593744" y="800956"/>
                  <a:pt x="588239" y="788679"/>
                  <a:pt x="580096" y="778210"/>
                </a:cubicBezTo>
                <a:cubicBezTo>
                  <a:pt x="539703" y="726276"/>
                  <a:pt x="564990" y="775876"/>
                  <a:pt x="532329" y="723619"/>
                </a:cubicBezTo>
                <a:cubicBezTo>
                  <a:pt x="526937" y="714993"/>
                  <a:pt x="524594" y="704601"/>
                  <a:pt x="518681" y="696323"/>
                </a:cubicBezTo>
                <a:cubicBezTo>
                  <a:pt x="471786" y="630668"/>
                  <a:pt x="528762" y="740963"/>
                  <a:pt x="470914" y="634908"/>
                </a:cubicBezTo>
                <a:cubicBezTo>
                  <a:pt x="465049" y="624155"/>
                  <a:pt x="462242" y="611982"/>
                  <a:pt x="457267" y="600789"/>
                </a:cubicBezTo>
                <a:cubicBezTo>
                  <a:pt x="453136" y="591493"/>
                  <a:pt x="447626" y="582843"/>
                  <a:pt x="443619" y="573493"/>
                </a:cubicBezTo>
                <a:cubicBezTo>
                  <a:pt x="440786" y="566882"/>
                  <a:pt x="439466" y="559700"/>
                  <a:pt x="436795" y="553022"/>
                </a:cubicBezTo>
                <a:cubicBezTo>
                  <a:pt x="430361" y="536938"/>
                  <a:pt x="423147" y="521177"/>
                  <a:pt x="416323" y="505254"/>
                </a:cubicBezTo>
                <a:cubicBezTo>
                  <a:pt x="414048" y="491606"/>
                  <a:pt x="413874" y="477437"/>
                  <a:pt x="409499" y="464311"/>
                </a:cubicBezTo>
                <a:cubicBezTo>
                  <a:pt x="406906" y="456531"/>
                  <a:pt x="399520" y="451175"/>
                  <a:pt x="395852" y="443840"/>
                </a:cubicBezTo>
                <a:cubicBezTo>
                  <a:pt x="392635" y="437406"/>
                  <a:pt x="391554" y="430103"/>
                  <a:pt x="389028" y="423368"/>
                </a:cubicBezTo>
                <a:cubicBezTo>
                  <a:pt x="364755" y="358639"/>
                  <a:pt x="386545" y="417780"/>
                  <a:pt x="361732" y="361953"/>
                </a:cubicBezTo>
                <a:cubicBezTo>
                  <a:pt x="347112" y="329059"/>
                  <a:pt x="351231" y="329929"/>
                  <a:pt x="334437" y="300538"/>
                </a:cubicBezTo>
                <a:cubicBezTo>
                  <a:pt x="330368" y="293417"/>
                  <a:pt x="324457" y="287402"/>
                  <a:pt x="320789" y="280066"/>
                </a:cubicBezTo>
                <a:cubicBezTo>
                  <a:pt x="292536" y="223562"/>
                  <a:pt x="339431" y="297794"/>
                  <a:pt x="300317" y="239123"/>
                </a:cubicBezTo>
                <a:cubicBezTo>
                  <a:pt x="297424" y="227551"/>
                  <a:pt x="292105" y="203314"/>
                  <a:pt x="286670" y="191356"/>
                </a:cubicBezTo>
                <a:cubicBezTo>
                  <a:pt x="278251" y="172835"/>
                  <a:pt x="268473" y="154962"/>
                  <a:pt x="259374" y="136765"/>
                </a:cubicBezTo>
                <a:cubicBezTo>
                  <a:pt x="254825" y="127666"/>
                  <a:pt x="248943" y="119120"/>
                  <a:pt x="245726" y="109469"/>
                </a:cubicBezTo>
                <a:cubicBezTo>
                  <a:pt x="243451" y="102645"/>
                  <a:pt x="242395" y="95286"/>
                  <a:pt x="238902" y="88998"/>
                </a:cubicBezTo>
                <a:cubicBezTo>
                  <a:pt x="230936" y="74659"/>
                  <a:pt x="216794" y="63615"/>
                  <a:pt x="211607" y="48054"/>
                </a:cubicBezTo>
                <a:cubicBezTo>
                  <a:pt x="209332" y="41230"/>
                  <a:pt x="210636" y="31764"/>
                  <a:pt x="204783" y="27583"/>
                </a:cubicBezTo>
                <a:cubicBezTo>
                  <a:pt x="193077" y="19221"/>
                  <a:pt x="164977" y="2562"/>
                  <a:pt x="150192" y="28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7" name="Freeform: Shape 46">
            <a:hlinkClick r:id="rId10" action="ppaction://hlinksldjump"/>
            <a:extLst>
              <a:ext uri="{FF2B5EF4-FFF2-40B4-BE49-F238E27FC236}">
                <a16:creationId xmlns:a16="http://schemas.microsoft.com/office/drawing/2014/main" id="{28BB67C0-B17A-4A38-A6A6-36391F2E5148}"/>
              </a:ext>
            </a:extLst>
          </p:cNvPr>
          <p:cNvSpPr/>
          <p:nvPr/>
        </p:nvSpPr>
        <p:spPr>
          <a:xfrm>
            <a:off x="6950491" y="3751874"/>
            <a:ext cx="1502062" cy="1559859"/>
          </a:xfrm>
          <a:custGeom>
            <a:avLst/>
            <a:gdLst>
              <a:gd name="connsiteX0" fmla="*/ 1492624 w 1502062"/>
              <a:gd name="connsiteY0" fmla="*/ 94130 h 1559859"/>
              <a:gd name="connsiteX1" fmla="*/ 1425389 w 1502062"/>
              <a:gd name="connsiteY1" fmla="*/ 67236 h 1559859"/>
              <a:gd name="connsiteX2" fmla="*/ 1358153 w 1502062"/>
              <a:gd name="connsiteY2" fmla="*/ 13447 h 1559859"/>
              <a:gd name="connsiteX3" fmla="*/ 1277471 w 1502062"/>
              <a:gd name="connsiteY3" fmla="*/ 0 h 1559859"/>
              <a:gd name="connsiteX4" fmla="*/ 1196789 w 1502062"/>
              <a:gd name="connsiteY4" fmla="*/ 80683 h 1559859"/>
              <a:gd name="connsiteX5" fmla="*/ 1183342 w 1502062"/>
              <a:gd name="connsiteY5" fmla="*/ 121024 h 1559859"/>
              <a:gd name="connsiteX6" fmla="*/ 1156448 w 1502062"/>
              <a:gd name="connsiteY6" fmla="*/ 215153 h 1559859"/>
              <a:gd name="connsiteX7" fmla="*/ 1129553 w 1502062"/>
              <a:gd name="connsiteY7" fmla="*/ 255495 h 1559859"/>
              <a:gd name="connsiteX8" fmla="*/ 1102659 w 1502062"/>
              <a:gd name="connsiteY8" fmla="*/ 403412 h 1559859"/>
              <a:gd name="connsiteX9" fmla="*/ 1089212 w 1502062"/>
              <a:gd name="connsiteY9" fmla="*/ 443753 h 1559859"/>
              <a:gd name="connsiteX10" fmla="*/ 1008530 w 1502062"/>
              <a:gd name="connsiteY10" fmla="*/ 551330 h 1559859"/>
              <a:gd name="connsiteX11" fmla="*/ 968189 w 1502062"/>
              <a:gd name="connsiteY11" fmla="*/ 632012 h 1559859"/>
              <a:gd name="connsiteX12" fmla="*/ 941295 w 1502062"/>
              <a:gd name="connsiteY12" fmla="*/ 685800 h 1559859"/>
              <a:gd name="connsiteX13" fmla="*/ 900953 w 1502062"/>
              <a:gd name="connsiteY13" fmla="*/ 699247 h 1559859"/>
              <a:gd name="connsiteX14" fmla="*/ 887506 w 1502062"/>
              <a:gd name="connsiteY14" fmla="*/ 753036 h 1559859"/>
              <a:gd name="connsiteX15" fmla="*/ 806824 w 1502062"/>
              <a:gd name="connsiteY15" fmla="*/ 847165 h 1559859"/>
              <a:gd name="connsiteX16" fmla="*/ 753036 w 1502062"/>
              <a:gd name="connsiteY16" fmla="*/ 874059 h 1559859"/>
              <a:gd name="connsiteX17" fmla="*/ 712695 w 1502062"/>
              <a:gd name="connsiteY17" fmla="*/ 900953 h 1559859"/>
              <a:gd name="connsiteX18" fmla="*/ 685800 w 1502062"/>
              <a:gd name="connsiteY18" fmla="*/ 927847 h 1559859"/>
              <a:gd name="connsiteX19" fmla="*/ 632012 w 1502062"/>
              <a:gd name="connsiteY19" fmla="*/ 941295 h 1559859"/>
              <a:gd name="connsiteX20" fmla="*/ 591671 w 1502062"/>
              <a:gd name="connsiteY20" fmla="*/ 954742 h 1559859"/>
              <a:gd name="connsiteX21" fmla="*/ 484095 w 1502062"/>
              <a:gd name="connsiteY21" fmla="*/ 1035424 h 1559859"/>
              <a:gd name="connsiteX22" fmla="*/ 457200 w 1502062"/>
              <a:gd name="connsiteY22" fmla="*/ 1075765 h 1559859"/>
              <a:gd name="connsiteX23" fmla="*/ 416859 w 1502062"/>
              <a:gd name="connsiteY23" fmla="*/ 1089212 h 1559859"/>
              <a:gd name="connsiteX24" fmla="*/ 295836 w 1502062"/>
              <a:gd name="connsiteY24" fmla="*/ 1196789 h 1559859"/>
              <a:gd name="connsiteX25" fmla="*/ 188259 w 1502062"/>
              <a:gd name="connsiteY25" fmla="*/ 1223683 h 1559859"/>
              <a:gd name="connsiteX26" fmla="*/ 134471 w 1502062"/>
              <a:gd name="connsiteY26" fmla="*/ 1237130 h 1559859"/>
              <a:gd name="connsiteX27" fmla="*/ 40342 w 1502062"/>
              <a:gd name="connsiteY27" fmla="*/ 1277471 h 1559859"/>
              <a:gd name="connsiteX28" fmla="*/ 0 w 1502062"/>
              <a:gd name="connsiteY28" fmla="*/ 1358153 h 1559859"/>
              <a:gd name="connsiteX29" fmla="*/ 13448 w 1502062"/>
              <a:gd name="connsiteY29" fmla="*/ 1411942 h 1559859"/>
              <a:gd name="connsiteX30" fmla="*/ 26895 w 1502062"/>
              <a:gd name="connsiteY30" fmla="*/ 1492624 h 1559859"/>
              <a:gd name="connsiteX31" fmla="*/ 94130 w 1502062"/>
              <a:gd name="connsiteY31" fmla="*/ 1532965 h 1559859"/>
              <a:gd name="connsiteX32" fmla="*/ 134471 w 1502062"/>
              <a:gd name="connsiteY32" fmla="*/ 1559859 h 1559859"/>
              <a:gd name="connsiteX33" fmla="*/ 215153 w 1502062"/>
              <a:gd name="connsiteY33" fmla="*/ 1546412 h 1559859"/>
              <a:gd name="connsiteX34" fmla="*/ 268942 w 1502062"/>
              <a:gd name="connsiteY34" fmla="*/ 1492624 h 1559859"/>
              <a:gd name="connsiteX35" fmla="*/ 309283 w 1502062"/>
              <a:gd name="connsiteY35" fmla="*/ 1479177 h 1559859"/>
              <a:gd name="connsiteX36" fmla="*/ 336177 w 1502062"/>
              <a:gd name="connsiteY36" fmla="*/ 1425389 h 1559859"/>
              <a:gd name="connsiteX37" fmla="*/ 376518 w 1502062"/>
              <a:gd name="connsiteY37" fmla="*/ 1411942 h 1559859"/>
              <a:gd name="connsiteX38" fmla="*/ 484095 w 1502062"/>
              <a:gd name="connsiteY38" fmla="*/ 1371600 h 1559859"/>
              <a:gd name="connsiteX39" fmla="*/ 605118 w 1502062"/>
              <a:gd name="connsiteY39" fmla="*/ 1304365 h 1559859"/>
              <a:gd name="connsiteX40" fmla="*/ 699248 w 1502062"/>
              <a:gd name="connsiteY40" fmla="*/ 1223683 h 1559859"/>
              <a:gd name="connsiteX41" fmla="*/ 779930 w 1502062"/>
              <a:gd name="connsiteY41" fmla="*/ 1169895 h 1559859"/>
              <a:gd name="connsiteX42" fmla="*/ 806824 w 1502062"/>
              <a:gd name="connsiteY42" fmla="*/ 1143000 h 1559859"/>
              <a:gd name="connsiteX43" fmla="*/ 874059 w 1502062"/>
              <a:gd name="connsiteY43" fmla="*/ 1116106 h 1559859"/>
              <a:gd name="connsiteX44" fmla="*/ 927848 w 1502062"/>
              <a:gd name="connsiteY44" fmla="*/ 1089212 h 1559859"/>
              <a:gd name="connsiteX45" fmla="*/ 968189 w 1502062"/>
              <a:gd name="connsiteY45" fmla="*/ 1035424 h 1559859"/>
              <a:gd name="connsiteX46" fmla="*/ 1008530 w 1502062"/>
              <a:gd name="connsiteY46" fmla="*/ 1008530 h 1559859"/>
              <a:gd name="connsiteX47" fmla="*/ 1062318 w 1502062"/>
              <a:gd name="connsiteY47" fmla="*/ 927847 h 1559859"/>
              <a:gd name="connsiteX48" fmla="*/ 1129553 w 1502062"/>
              <a:gd name="connsiteY48" fmla="*/ 833718 h 1559859"/>
              <a:gd name="connsiteX49" fmla="*/ 1183342 w 1502062"/>
              <a:gd name="connsiteY49" fmla="*/ 806824 h 1559859"/>
              <a:gd name="connsiteX50" fmla="*/ 1250577 w 1502062"/>
              <a:gd name="connsiteY50" fmla="*/ 766483 h 1559859"/>
              <a:gd name="connsiteX51" fmla="*/ 1304365 w 1502062"/>
              <a:gd name="connsiteY51" fmla="*/ 712695 h 1559859"/>
              <a:gd name="connsiteX52" fmla="*/ 1317812 w 1502062"/>
              <a:gd name="connsiteY52" fmla="*/ 672353 h 1559859"/>
              <a:gd name="connsiteX53" fmla="*/ 1358153 w 1502062"/>
              <a:gd name="connsiteY53" fmla="*/ 632012 h 1559859"/>
              <a:gd name="connsiteX54" fmla="*/ 1385048 w 1502062"/>
              <a:gd name="connsiteY54" fmla="*/ 591671 h 1559859"/>
              <a:gd name="connsiteX55" fmla="*/ 1425389 w 1502062"/>
              <a:gd name="connsiteY55" fmla="*/ 376518 h 1559859"/>
              <a:gd name="connsiteX56" fmla="*/ 1492624 w 1502062"/>
              <a:gd name="connsiteY56" fmla="*/ 268942 h 1559859"/>
              <a:gd name="connsiteX57" fmla="*/ 1492624 w 1502062"/>
              <a:gd name="connsiteY57" fmla="*/ 94130 h 155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502062" h="1559859">
                <a:moveTo>
                  <a:pt x="1492624" y="94130"/>
                </a:moveTo>
                <a:cubicBezTo>
                  <a:pt x="1481418" y="60512"/>
                  <a:pt x="1446087" y="79655"/>
                  <a:pt x="1425389" y="67236"/>
                </a:cubicBezTo>
                <a:cubicBezTo>
                  <a:pt x="1400778" y="52469"/>
                  <a:pt x="1384282" y="25324"/>
                  <a:pt x="1358153" y="13447"/>
                </a:cubicBezTo>
                <a:cubicBezTo>
                  <a:pt x="1333332" y="2165"/>
                  <a:pt x="1304365" y="4482"/>
                  <a:pt x="1277471" y="0"/>
                </a:cubicBezTo>
                <a:cubicBezTo>
                  <a:pt x="1250577" y="26894"/>
                  <a:pt x="1208816" y="44601"/>
                  <a:pt x="1196789" y="80683"/>
                </a:cubicBezTo>
                <a:cubicBezTo>
                  <a:pt x="1192307" y="94130"/>
                  <a:pt x="1187236" y="107395"/>
                  <a:pt x="1183342" y="121024"/>
                </a:cubicBezTo>
                <a:cubicBezTo>
                  <a:pt x="1177598" y="141129"/>
                  <a:pt x="1167195" y="193659"/>
                  <a:pt x="1156448" y="215153"/>
                </a:cubicBezTo>
                <a:cubicBezTo>
                  <a:pt x="1149220" y="229608"/>
                  <a:pt x="1138518" y="242048"/>
                  <a:pt x="1129553" y="255495"/>
                </a:cubicBezTo>
                <a:cubicBezTo>
                  <a:pt x="1123559" y="291462"/>
                  <a:pt x="1112056" y="365824"/>
                  <a:pt x="1102659" y="403412"/>
                </a:cubicBezTo>
                <a:cubicBezTo>
                  <a:pt x="1099221" y="417163"/>
                  <a:pt x="1097451" y="432219"/>
                  <a:pt x="1089212" y="443753"/>
                </a:cubicBezTo>
                <a:cubicBezTo>
                  <a:pt x="1009395" y="555497"/>
                  <a:pt x="1056135" y="440251"/>
                  <a:pt x="1008530" y="551330"/>
                </a:cubicBezTo>
                <a:cubicBezTo>
                  <a:pt x="955699" y="674602"/>
                  <a:pt x="1042023" y="502803"/>
                  <a:pt x="968189" y="632012"/>
                </a:cubicBezTo>
                <a:cubicBezTo>
                  <a:pt x="958244" y="649416"/>
                  <a:pt x="955469" y="671626"/>
                  <a:pt x="941295" y="685800"/>
                </a:cubicBezTo>
                <a:cubicBezTo>
                  <a:pt x="931272" y="695823"/>
                  <a:pt x="914400" y="694765"/>
                  <a:pt x="900953" y="699247"/>
                </a:cubicBezTo>
                <a:cubicBezTo>
                  <a:pt x="896471" y="717177"/>
                  <a:pt x="894786" y="736049"/>
                  <a:pt x="887506" y="753036"/>
                </a:cubicBezTo>
                <a:cubicBezTo>
                  <a:pt x="874668" y="782992"/>
                  <a:pt x="827920" y="831343"/>
                  <a:pt x="806824" y="847165"/>
                </a:cubicBezTo>
                <a:cubicBezTo>
                  <a:pt x="790788" y="859192"/>
                  <a:pt x="770440" y="864114"/>
                  <a:pt x="753036" y="874059"/>
                </a:cubicBezTo>
                <a:cubicBezTo>
                  <a:pt x="739004" y="882077"/>
                  <a:pt x="725315" y="890857"/>
                  <a:pt x="712695" y="900953"/>
                </a:cubicBezTo>
                <a:cubicBezTo>
                  <a:pt x="702795" y="908873"/>
                  <a:pt x="697140" y="922177"/>
                  <a:pt x="685800" y="927847"/>
                </a:cubicBezTo>
                <a:cubicBezTo>
                  <a:pt x="669270" y="936112"/>
                  <a:pt x="649782" y="936218"/>
                  <a:pt x="632012" y="941295"/>
                </a:cubicBezTo>
                <a:cubicBezTo>
                  <a:pt x="618383" y="945189"/>
                  <a:pt x="605118" y="950260"/>
                  <a:pt x="591671" y="954742"/>
                </a:cubicBezTo>
                <a:cubicBezTo>
                  <a:pt x="555812" y="981636"/>
                  <a:pt x="508959" y="998129"/>
                  <a:pt x="484095" y="1035424"/>
                </a:cubicBezTo>
                <a:cubicBezTo>
                  <a:pt x="475130" y="1048871"/>
                  <a:pt x="469820" y="1065669"/>
                  <a:pt x="457200" y="1075765"/>
                </a:cubicBezTo>
                <a:cubicBezTo>
                  <a:pt x="446132" y="1084620"/>
                  <a:pt x="430306" y="1084730"/>
                  <a:pt x="416859" y="1089212"/>
                </a:cubicBezTo>
                <a:cubicBezTo>
                  <a:pt x="405422" y="1100649"/>
                  <a:pt x="333544" y="1183077"/>
                  <a:pt x="295836" y="1196789"/>
                </a:cubicBezTo>
                <a:cubicBezTo>
                  <a:pt x="261099" y="1209421"/>
                  <a:pt x="224118" y="1214718"/>
                  <a:pt x="188259" y="1223683"/>
                </a:cubicBezTo>
                <a:cubicBezTo>
                  <a:pt x="170330" y="1228165"/>
                  <a:pt x="151001" y="1228865"/>
                  <a:pt x="134471" y="1237130"/>
                </a:cubicBezTo>
                <a:cubicBezTo>
                  <a:pt x="68005" y="1270363"/>
                  <a:pt x="99700" y="1257685"/>
                  <a:pt x="40342" y="1277471"/>
                </a:cubicBezTo>
                <a:cubicBezTo>
                  <a:pt x="26746" y="1297865"/>
                  <a:pt x="0" y="1330319"/>
                  <a:pt x="0" y="1358153"/>
                </a:cubicBezTo>
                <a:cubicBezTo>
                  <a:pt x="0" y="1376635"/>
                  <a:pt x="9823" y="1393819"/>
                  <a:pt x="13448" y="1411942"/>
                </a:cubicBezTo>
                <a:cubicBezTo>
                  <a:pt x="18795" y="1438677"/>
                  <a:pt x="11771" y="1469938"/>
                  <a:pt x="26895" y="1492624"/>
                </a:cubicBezTo>
                <a:cubicBezTo>
                  <a:pt x="41393" y="1514371"/>
                  <a:pt x="71966" y="1519113"/>
                  <a:pt x="94130" y="1532965"/>
                </a:cubicBezTo>
                <a:cubicBezTo>
                  <a:pt x="107835" y="1541530"/>
                  <a:pt x="121024" y="1550894"/>
                  <a:pt x="134471" y="1559859"/>
                </a:cubicBezTo>
                <a:cubicBezTo>
                  <a:pt x="161365" y="1555377"/>
                  <a:pt x="190766" y="1558605"/>
                  <a:pt x="215153" y="1546412"/>
                </a:cubicBezTo>
                <a:cubicBezTo>
                  <a:pt x="237832" y="1535072"/>
                  <a:pt x="248309" y="1507362"/>
                  <a:pt x="268942" y="1492624"/>
                </a:cubicBezTo>
                <a:cubicBezTo>
                  <a:pt x="280476" y="1484385"/>
                  <a:pt x="295836" y="1483659"/>
                  <a:pt x="309283" y="1479177"/>
                </a:cubicBezTo>
                <a:cubicBezTo>
                  <a:pt x="318248" y="1461248"/>
                  <a:pt x="322003" y="1439563"/>
                  <a:pt x="336177" y="1425389"/>
                </a:cubicBezTo>
                <a:cubicBezTo>
                  <a:pt x="346200" y="1415366"/>
                  <a:pt x="363840" y="1418281"/>
                  <a:pt x="376518" y="1411942"/>
                </a:cubicBezTo>
                <a:cubicBezTo>
                  <a:pt x="468853" y="1365773"/>
                  <a:pt x="354374" y="1397544"/>
                  <a:pt x="484095" y="1371600"/>
                </a:cubicBezTo>
                <a:cubicBezTo>
                  <a:pt x="513776" y="1356759"/>
                  <a:pt x="582605" y="1324064"/>
                  <a:pt x="605118" y="1304365"/>
                </a:cubicBezTo>
                <a:cubicBezTo>
                  <a:pt x="721491" y="1202539"/>
                  <a:pt x="568165" y="1289223"/>
                  <a:pt x="699248" y="1223683"/>
                </a:cubicBezTo>
                <a:cubicBezTo>
                  <a:pt x="751581" y="1145183"/>
                  <a:pt x="693095" y="1213313"/>
                  <a:pt x="779930" y="1169895"/>
                </a:cubicBezTo>
                <a:cubicBezTo>
                  <a:pt x="791270" y="1164225"/>
                  <a:pt x="795816" y="1149290"/>
                  <a:pt x="806824" y="1143000"/>
                </a:cubicBezTo>
                <a:cubicBezTo>
                  <a:pt x="827782" y="1131024"/>
                  <a:pt x="852001" y="1125909"/>
                  <a:pt x="874059" y="1116106"/>
                </a:cubicBezTo>
                <a:cubicBezTo>
                  <a:pt x="892377" y="1107965"/>
                  <a:pt x="909918" y="1098177"/>
                  <a:pt x="927848" y="1089212"/>
                </a:cubicBezTo>
                <a:cubicBezTo>
                  <a:pt x="941295" y="1071283"/>
                  <a:pt x="952342" y="1051271"/>
                  <a:pt x="968189" y="1035424"/>
                </a:cubicBezTo>
                <a:cubicBezTo>
                  <a:pt x="979617" y="1023996"/>
                  <a:pt x="997888" y="1020693"/>
                  <a:pt x="1008530" y="1008530"/>
                </a:cubicBezTo>
                <a:cubicBezTo>
                  <a:pt x="1029815" y="984204"/>
                  <a:pt x="1047863" y="956757"/>
                  <a:pt x="1062318" y="927847"/>
                </a:cubicBezTo>
                <a:cubicBezTo>
                  <a:pt x="1084947" y="882590"/>
                  <a:pt x="1087152" y="864004"/>
                  <a:pt x="1129553" y="833718"/>
                </a:cubicBezTo>
                <a:cubicBezTo>
                  <a:pt x="1145865" y="822067"/>
                  <a:pt x="1165819" y="816559"/>
                  <a:pt x="1183342" y="806824"/>
                </a:cubicBezTo>
                <a:cubicBezTo>
                  <a:pt x="1206189" y="794131"/>
                  <a:pt x="1228165" y="779930"/>
                  <a:pt x="1250577" y="766483"/>
                </a:cubicBezTo>
                <a:cubicBezTo>
                  <a:pt x="1286436" y="658905"/>
                  <a:pt x="1232647" y="784414"/>
                  <a:pt x="1304365" y="712695"/>
                </a:cubicBezTo>
                <a:cubicBezTo>
                  <a:pt x="1314388" y="702672"/>
                  <a:pt x="1309949" y="684147"/>
                  <a:pt x="1317812" y="672353"/>
                </a:cubicBezTo>
                <a:cubicBezTo>
                  <a:pt x="1328361" y="656530"/>
                  <a:pt x="1345979" y="646621"/>
                  <a:pt x="1358153" y="632012"/>
                </a:cubicBezTo>
                <a:cubicBezTo>
                  <a:pt x="1368499" y="619596"/>
                  <a:pt x="1376083" y="605118"/>
                  <a:pt x="1385048" y="591671"/>
                </a:cubicBezTo>
                <a:cubicBezTo>
                  <a:pt x="1458947" y="369974"/>
                  <a:pt x="1357065" y="695367"/>
                  <a:pt x="1425389" y="376518"/>
                </a:cubicBezTo>
                <a:cubicBezTo>
                  <a:pt x="1432772" y="342062"/>
                  <a:pt x="1473275" y="294741"/>
                  <a:pt x="1492624" y="268942"/>
                </a:cubicBezTo>
                <a:cubicBezTo>
                  <a:pt x="1506517" y="130011"/>
                  <a:pt x="1503830" y="127748"/>
                  <a:pt x="1492624" y="9413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6" name="Freeform: Shape 45">
            <a:hlinkClick r:id="rId3" action="ppaction://hlinksldjump"/>
            <a:extLst>
              <a:ext uri="{FF2B5EF4-FFF2-40B4-BE49-F238E27FC236}">
                <a16:creationId xmlns:a16="http://schemas.microsoft.com/office/drawing/2014/main" id="{EC75AB7E-F0F3-4A1A-97F8-2FFC6454682F}"/>
              </a:ext>
            </a:extLst>
          </p:cNvPr>
          <p:cNvSpPr/>
          <p:nvPr/>
        </p:nvSpPr>
        <p:spPr>
          <a:xfrm>
            <a:off x="7231600" y="1586454"/>
            <a:ext cx="1321445" cy="2138381"/>
          </a:xfrm>
          <a:custGeom>
            <a:avLst/>
            <a:gdLst>
              <a:gd name="connsiteX0" fmla="*/ 2918 w 1321445"/>
              <a:gd name="connsiteY0" fmla="*/ 299 h 2138381"/>
              <a:gd name="connsiteX1" fmla="*/ 29812 w 1321445"/>
              <a:gd name="connsiteY1" fmla="*/ 80981 h 2138381"/>
              <a:gd name="connsiteX2" fmla="*/ 43259 w 1321445"/>
              <a:gd name="connsiteY2" fmla="*/ 363370 h 2138381"/>
              <a:gd name="connsiteX3" fmla="*/ 123941 w 1321445"/>
              <a:gd name="connsiteY3" fmla="*/ 390264 h 2138381"/>
              <a:gd name="connsiteX4" fmla="*/ 164282 w 1321445"/>
              <a:gd name="connsiteY4" fmla="*/ 403711 h 2138381"/>
              <a:gd name="connsiteX5" fmla="*/ 258412 w 1321445"/>
              <a:gd name="connsiteY5" fmla="*/ 457499 h 2138381"/>
              <a:gd name="connsiteX6" fmla="*/ 312200 w 1321445"/>
              <a:gd name="connsiteY6" fmla="*/ 511287 h 2138381"/>
              <a:gd name="connsiteX7" fmla="*/ 379435 w 1321445"/>
              <a:gd name="connsiteY7" fmla="*/ 591970 h 2138381"/>
              <a:gd name="connsiteX8" fmla="*/ 460118 w 1321445"/>
              <a:gd name="connsiteY8" fmla="*/ 632311 h 2138381"/>
              <a:gd name="connsiteX9" fmla="*/ 500459 w 1321445"/>
              <a:gd name="connsiteY9" fmla="*/ 672652 h 2138381"/>
              <a:gd name="connsiteX10" fmla="*/ 554247 w 1321445"/>
              <a:gd name="connsiteY10" fmla="*/ 712993 h 2138381"/>
              <a:gd name="connsiteX11" fmla="*/ 621482 w 1321445"/>
              <a:gd name="connsiteY11" fmla="*/ 780228 h 2138381"/>
              <a:gd name="connsiteX12" fmla="*/ 661824 w 1321445"/>
              <a:gd name="connsiteY12" fmla="*/ 874358 h 2138381"/>
              <a:gd name="connsiteX13" fmla="*/ 755953 w 1321445"/>
              <a:gd name="connsiteY13" fmla="*/ 955040 h 2138381"/>
              <a:gd name="connsiteX14" fmla="*/ 796294 w 1321445"/>
              <a:gd name="connsiteY14" fmla="*/ 1022275 h 2138381"/>
              <a:gd name="connsiteX15" fmla="*/ 903871 w 1321445"/>
              <a:gd name="connsiteY15" fmla="*/ 1143299 h 2138381"/>
              <a:gd name="connsiteX16" fmla="*/ 917318 w 1321445"/>
              <a:gd name="connsiteY16" fmla="*/ 1331558 h 2138381"/>
              <a:gd name="connsiteX17" fmla="*/ 944212 w 1321445"/>
              <a:gd name="connsiteY17" fmla="*/ 1412240 h 2138381"/>
              <a:gd name="connsiteX18" fmla="*/ 984553 w 1321445"/>
              <a:gd name="connsiteY18" fmla="*/ 1546711 h 2138381"/>
              <a:gd name="connsiteX19" fmla="*/ 998000 w 1321445"/>
              <a:gd name="connsiteY19" fmla="*/ 1775311 h 2138381"/>
              <a:gd name="connsiteX20" fmla="*/ 1011447 w 1321445"/>
              <a:gd name="connsiteY20" fmla="*/ 2044252 h 2138381"/>
              <a:gd name="connsiteX21" fmla="*/ 1145918 w 1321445"/>
              <a:gd name="connsiteY21" fmla="*/ 2124934 h 2138381"/>
              <a:gd name="connsiteX22" fmla="*/ 1186259 w 1321445"/>
              <a:gd name="connsiteY22" fmla="*/ 2138381 h 2138381"/>
              <a:gd name="connsiteX23" fmla="*/ 1280388 w 1321445"/>
              <a:gd name="connsiteY23" fmla="*/ 2124934 h 2138381"/>
              <a:gd name="connsiteX24" fmla="*/ 1320729 w 1321445"/>
              <a:gd name="connsiteY24" fmla="*/ 2084593 h 2138381"/>
              <a:gd name="connsiteX25" fmla="*/ 1293835 w 1321445"/>
              <a:gd name="connsiteY25" fmla="*/ 1533264 h 2138381"/>
              <a:gd name="connsiteX26" fmla="*/ 1266941 w 1321445"/>
              <a:gd name="connsiteY26" fmla="*/ 1479475 h 2138381"/>
              <a:gd name="connsiteX27" fmla="*/ 1240047 w 1321445"/>
              <a:gd name="connsiteY27" fmla="*/ 1412240 h 2138381"/>
              <a:gd name="connsiteX28" fmla="*/ 1226600 w 1321445"/>
              <a:gd name="connsiteY28" fmla="*/ 1250875 h 2138381"/>
              <a:gd name="connsiteX29" fmla="*/ 1159365 w 1321445"/>
              <a:gd name="connsiteY29" fmla="*/ 1197087 h 2138381"/>
              <a:gd name="connsiteX30" fmla="*/ 1119024 w 1321445"/>
              <a:gd name="connsiteY30" fmla="*/ 1143299 h 2138381"/>
              <a:gd name="connsiteX31" fmla="*/ 1078682 w 1321445"/>
              <a:gd name="connsiteY31" fmla="*/ 1116405 h 2138381"/>
              <a:gd name="connsiteX32" fmla="*/ 1038341 w 1321445"/>
              <a:gd name="connsiteY32" fmla="*/ 1076064 h 2138381"/>
              <a:gd name="connsiteX33" fmla="*/ 1011447 w 1321445"/>
              <a:gd name="connsiteY33" fmla="*/ 981934 h 2138381"/>
              <a:gd name="connsiteX34" fmla="*/ 998000 w 1321445"/>
              <a:gd name="connsiteY34" fmla="*/ 887805 h 2138381"/>
              <a:gd name="connsiteX35" fmla="*/ 957659 w 1321445"/>
              <a:gd name="connsiteY35" fmla="*/ 834017 h 2138381"/>
              <a:gd name="connsiteX36" fmla="*/ 930765 w 1321445"/>
              <a:gd name="connsiteY36" fmla="*/ 793675 h 2138381"/>
              <a:gd name="connsiteX37" fmla="*/ 917318 w 1321445"/>
              <a:gd name="connsiteY37" fmla="*/ 753334 h 2138381"/>
              <a:gd name="connsiteX38" fmla="*/ 823188 w 1321445"/>
              <a:gd name="connsiteY38" fmla="*/ 632311 h 2138381"/>
              <a:gd name="connsiteX39" fmla="*/ 782847 w 1321445"/>
              <a:gd name="connsiteY39" fmla="*/ 565075 h 2138381"/>
              <a:gd name="connsiteX40" fmla="*/ 729059 w 1321445"/>
              <a:gd name="connsiteY40" fmla="*/ 470946 h 2138381"/>
              <a:gd name="connsiteX41" fmla="*/ 688718 w 1321445"/>
              <a:gd name="connsiteY41" fmla="*/ 444052 h 2138381"/>
              <a:gd name="connsiteX42" fmla="*/ 634929 w 1321445"/>
              <a:gd name="connsiteY42" fmla="*/ 390264 h 2138381"/>
              <a:gd name="connsiteX43" fmla="*/ 567694 w 1321445"/>
              <a:gd name="connsiteY43" fmla="*/ 336475 h 2138381"/>
              <a:gd name="connsiteX44" fmla="*/ 419776 w 1321445"/>
              <a:gd name="connsiteY44" fmla="*/ 228899 h 2138381"/>
              <a:gd name="connsiteX45" fmla="*/ 352541 w 1321445"/>
              <a:gd name="connsiteY45" fmla="*/ 161664 h 2138381"/>
              <a:gd name="connsiteX46" fmla="*/ 312200 w 1321445"/>
              <a:gd name="connsiteY46" fmla="*/ 148217 h 2138381"/>
              <a:gd name="connsiteX47" fmla="*/ 258412 w 1321445"/>
              <a:gd name="connsiteY47" fmla="*/ 121322 h 2138381"/>
              <a:gd name="connsiteX48" fmla="*/ 204624 w 1321445"/>
              <a:gd name="connsiteY48" fmla="*/ 80981 h 2138381"/>
              <a:gd name="connsiteX49" fmla="*/ 110494 w 1321445"/>
              <a:gd name="connsiteY49" fmla="*/ 54087 h 2138381"/>
              <a:gd name="connsiteX50" fmla="*/ 2918 w 1321445"/>
              <a:gd name="connsiteY50" fmla="*/ 299 h 2138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321445" h="2138381">
                <a:moveTo>
                  <a:pt x="2918" y="299"/>
                </a:moveTo>
                <a:cubicBezTo>
                  <a:pt x="-10529" y="4781"/>
                  <a:pt x="26681" y="52806"/>
                  <a:pt x="29812" y="80981"/>
                </a:cubicBezTo>
                <a:cubicBezTo>
                  <a:pt x="40219" y="174641"/>
                  <a:pt x="15821" y="273217"/>
                  <a:pt x="43259" y="363370"/>
                </a:cubicBezTo>
                <a:cubicBezTo>
                  <a:pt x="51513" y="390491"/>
                  <a:pt x="97047" y="381299"/>
                  <a:pt x="123941" y="390264"/>
                </a:cubicBezTo>
                <a:lnTo>
                  <a:pt x="164282" y="403711"/>
                </a:lnTo>
                <a:cubicBezTo>
                  <a:pt x="292030" y="531456"/>
                  <a:pt x="113933" y="367199"/>
                  <a:pt x="258412" y="457499"/>
                </a:cubicBezTo>
                <a:cubicBezTo>
                  <a:pt x="279914" y="470938"/>
                  <a:pt x="295699" y="492035"/>
                  <a:pt x="312200" y="511287"/>
                </a:cubicBezTo>
                <a:cubicBezTo>
                  <a:pt x="345274" y="549873"/>
                  <a:pt x="332807" y="560884"/>
                  <a:pt x="379435" y="591970"/>
                </a:cubicBezTo>
                <a:cubicBezTo>
                  <a:pt x="500741" y="672842"/>
                  <a:pt x="333148" y="526504"/>
                  <a:pt x="460118" y="632311"/>
                </a:cubicBezTo>
                <a:cubicBezTo>
                  <a:pt x="474727" y="644485"/>
                  <a:pt x="486020" y="660276"/>
                  <a:pt x="500459" y="672652"/>
                </a:cubicBezTo>
                <a:cubicBezTo>
                  <a:pt x="517475" y="687237"/>
                  <a:pt x="536318" y="699546"/>
                  <a:pt x="554247" y="712993"/>
                </a:cubicBezTo>
                <a:cubicBezTo>
                  <a:pt x="585783" y="807601"/>
                  <a:pt x="538399" y="697144"/>
                  <a:pt x="621482" y="780228"/>
                </a:cubicBezTo>
                <a:cubicBezTo>
                  <a:pt x="657036" y="815783"/>
                  <a:pt x="640395" y="836858"/>
                  <a:pt x="661824" y="874358"/>
                </a:cubicBezTo>
                <a:cubicBezTo>
                  <a:pt x="696737" y="935455"/>
                  <a:pt x="697732" y="925929"/>
                  <a:pt x="755953" y="955040"/>
                </a:cubicBezTo>
                <a:cubicBezTo>
                  <a:pt x="769400" y="977452"/>
                  <a:pt x="778810" y="1002848"/>
                  <a:pt x="796294" y="1022275"/>
                </a:cubicBezTo>
                <a:cubicBezTo>
                  <a:pt x="922403" y="1162397"/>
                  <a:pt x="844125" y="1023812"/>
                  <a:pt x="903871" y="1143299"/>
                </a:cubicBezTo>
                <a:cubicBezTo>
                  <a:pt x="908353" y="1206052"/>
                  <a:pt x="907986" y="1269341"/>
                  <a:pt x="917318" y="1331558"/>
                </a:cubicBezTo>
                <a:cubicBezTo>
                  <a:pt x="921523" y="1359593"/>
                  <a:pt x="936066" y="1385087"/>
                  <a:pt x="944212" y="1412240"/>
                </a:cubicBezTo>
                <a:cubicBezTo>
                  <a:pt x="1005185" y="1615482"/>
                  <a:pt x="889460" y="1261429"/>
                  <a:pt x="984553" y="1546711"/>
                </a:cubicBezTo>
                <a:cubicBezTo>
                  <a:pt x="989035" y="1622911"/>
                  <a:pt x="993880" y="1699091"/>
                  <a:pt x="998000" y="1775311"/>
                </a:cubicBezTo>
                <a:cubicBezTo>
                  <a:pt x="1002845" y="1864939"/>
                  <a:pt x="993140" y="1956380"/>
                  <a:pt x="1011447" y="2044252"/>
                </a:cubicBezTo>
                <a:cubicBezTo>
                  <a:pt x="1022467" y="2097148"/>
                  <a:pt x="1111409" y="2113431"/>
                  <a:pt x="1145918" y="2124934"/>
                </a:cubicBezTo>
                <a:lnTo>
                  <a:pt x="1186259" y="2138381"/>
                </a:lnTo>
                <a:cubicBezTo>
                  <a:pt x="1217635" y="2133899"/>
                  <a:pt x="1250960" y="2136705"/>
                  <a:pt x="1280388" y="2124934"/>
                </a:cubicBezTo>
                <a:cubicBezTo>
                  <a:pt x="1298045" y="2117871"/>
                  <a:pt x="1320297" y="2103605"/>
                  <a:pt x="1320729" y="2084593"/>
                </a:cubicBezTo>
                <a:cubicBezTo>
                  <a:pt x="1324910" y="1900646"/>
                  <a:pt x="1310126" y="1716536"/>
                  <a:pt x="1293835" y="1533264"/>
                </a:cubicBezTo>
                <a:cubicBezTo>
                  <a:pt x="1292060" y="1513297"/>
                  <a:pt x="1275082" y="1497793"/>
                  <a:pt x="1266941" y="1479475"/>
                </a:cubicBezTo>
                <a:cubicBezTo>
                  <a:pt x="1257138" y="1457417"/>
                  <a:pt x="1249012" y="1434652"/>
                  <a:pt x="1240047" y="1412240"/>
                </a:cubicBezTo>
                <a:cubicBezTo>
                  <a:pt x="1235565" y="1358452"/>
                  <a:pt x="1245552" y="1301413"/>
                  <a:pt x="1226600" y="1250875"/>
                </a:cubicBezTo>
                <a:cubicBezTo>
                  <a:pt x="1216522" y="1224001"/>
                  <a:pt x="1179660" y="1217382"/>
                  <a:pt x="1159365" y="1197087"/>
                </a:cubicBezTo>
                <a:cubicBezTo>
                  <a:pt x="1143518" y="1181240"/>
                  <a:pt x="1134872" y="1159146"/>
                  <a:pt x="1119024" y="1143299"/>
                </a:cubicBezTo>
                <a:cubicBezTo>
                  <a:pt x="1107596" y="1131871"/>
                  <a:pt x="1091098" y="1126751"/>
                  <a:pt x="1078682" y="1116405"/>
                </a:cubicBezTo>
                <a:cubicBezTo>
                  <a:pt x="1064073" y="1104231"/>
                  <a:pt x="1051788" y="1089511"/>
                  <a:pt x="1038341" y="1076064"/>
                </a:cubicBezTo>
                <a:cubicBezTo>
                  <a:pt x="1026820" y="1041501"/>
                  <a:pt x="1018201" y="1019079"/>
                  <a:pt x="1011447" y="981934"/>
                </a:cubicBezTo>
                <a:cubicBezTo>
                  <a:pt x="1005777" y="950750"/>
                  <a:pt x="1008832" y="917592"/>
                  <a:pt x="998000" y="887805"/>
                </a:cubicBezTo>
                <a:cubicBezTo>
                  <a:pt x="990341" y="866743"/>
                  <a:pt x="970685" y="852254"/>
                  <a:pt x="957659" y="834017"/>
                </a:cubicBezTo>
                <a:cubicBezTo>
                  <a:pt x="948265" y="820866"/>
                  <a:pt x="937993" y="808130"/>
                  <a:pt x="930765" y="793675"/>
                </a:cubicBezTo>
                <a:cubicBezTo>
                  <a:pt x="924426" y="780997"/>
                  <a:pt x="925181" y="765128"/>
                  <a:pt x="917318" y="753334"/>
                </a:cubicBezTo>
                <a:cubicBezTo>
                  <a:pt x="888969" y="710811"/>
                  <a:pt x="849482" y="676135"/>
                  <a:pt x="823188" y="632311"/>
                </a:cubicBezTo>
                <a:cubicBezTo>
                  <a:pt x="809741" y="609899"/>
                  <a:pt x="794536" y="588452"/>
                  <a:pt x="782847" y="565075"/>
                </a:cubicBezTo>
                <a:cubicBezTo>
                  <a:pt x="752077" y="503534"/>
                  <a:pt x="794089" y="535976"/>
                  <a:pt x="729059" y="470946"/>
                </a:cubicBezTo>
                <a:cubicBezTo>
                  <a:pt x="717631" y="459518"/>
                  <a:pt x="700989" y="454570"/>
                  <a:pt x="688718" y="444052"/>
                </a:cubicBezTo>
                <a:cubicBezTo>
                  <a:pt x="669466" y="427551"/>
                  <a:pt x="653880" y="407110"/>
                  <a:pt x="634929" y="390264"/>
                </a:cubicBezTo>
                <a:cubicBezTo>
                  <a:pt x="613478" y="371196"/>
                  <a:pt x="588851" y="355869"/>
                  <a:pt x="567694" y="336475"/>
                </a:cubicBezTo>
                <a:cubicBezTo>
                  <a:pt x="447098" y="225928"/>
                  <a:pt x="522194" y="254503"/>
                  <a:pt x="419776" y="228899"/>
                </a:cubicBezTo>
                <a:cubicBezTo>
                  <a:pt x="397364" y="206487"/>
                  <a:pt x="377897" y="180681"/>
                  <a:pt x="352541" y="161664"/>
                </a:cubicBezTo>
                <a:cubicBezTo>
                  <a:pt x="341201" y="153159"/>
                  <a:pt x="325228" y="153801"/>
                  <a:pt x="312200" y="148217"/>
                </a:cubicBezTo>
                <a:cubicBezTo>
                  <a:pt x="293775" y="140320"/>
                  <a:pt x="275411" y="131946"/>
                  <a:pt x="258412" y="121322"/>
                </a:cubicBezTo>
                <a:cubicBezTo>
                  <a:pt x="239407" y="109444"/>
                  <a:pt x="224083" y="92100"/>
                  <a:pt x="204624" y="80981"/>
                </a:cubicBezTo>
                <a:cubicBezTo>
                  <a:pt x="188504" y="71770"/>
                  <a:pt x="123593" y="57829"/>
                  <a:pt x="110494" y="54087"/>
                </a:cubicBezTo>
                <a:cubicBezTo>
                  <a:pt x="71722" y="43009"/>
                  <a:pt x="16365" y="-4183"/>
                  <a:pt x="2918" y="29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0711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hlinkClick r:id="rId2"/>
            <a:extLst>
              <a:ext uri="{FF2B5EF4-FFF2-40B4-BE49-F238E27FC236}">
                <a16:creationId xmlns:a16="http://schemas.microsoft.com/office/drawing/2014/main" id="{718EFC34-04C7-4924-A1CF-E6EAC84FD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161" y="4810801"/>
            <a:ext cx="4497928" cy="19365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CE040D-1FE3-44DA-B8ED-39343307D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5984" y="484698"/>
            <a:ext cx="1645018" cy="2315441"/>
          </a:xfrm>
          <a:prstGeom prst="rect">
            <a:avLst/>
          </a:prstGeom>
        </p:spPr>
      </p:pic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CB72E5A7-4B15-455F-BA0F-02D0D0506A3B}"/>
              </a:ext>
            </a:extLst>
          </p:cNvPr>
          <p:cNvSpPr/>
          <p:nvPr/>
        </p:nvSpPr>
        <p:spPr>
          <a:xfrm>
            <a:off x="4450477" y="1362845"/>
            <a:ext cx="4244170" cy="4121606"/>
          </a:xfrm>
          <a:prstGeom prst="flowChartConnector">
            <a:avLst/>
          </a:prstGeom>
          <a:solidFill>
            <a:srgbClr val="0080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Flowchart: Connector 31">
            <a:extLst>
              <a:ext uri="{FF2B5EF4-FFF2-40B4-BE49-F238E27FC236}">
                <a16:creationId xmlns:a16="http://schemas.microsoft.com/office/drawing/2014/main" id="{4B49382E-4CC1-4DAD-87AE-554A4005C67B}"/>
              </a:ext>
            </a:extLst>
          </p:cNvPr>
          <p:cNvSpPr/>
          <p:nvPr/>
        </p:nvSpPr>
        <p:spPr>
          <a:xfrm>
            <a:off x="4951148" y="1855694"/>
            <a:ext cx="3251204" cy="3157316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Freeform: Shape 38">
            <a:hlinkClick r:id="rId5" action="ppaction://hlinksldjump"/>
            <a:extLst>
              <a:ext uri="{FF2B5EF4-FFF2-40B4-BE49-F238E27FC236}">
                <a16:creationId xmlns:a16="http://schemas.microsoft.com/office/drawing/2014/main" id="{46529F8D-278A-49EA-89C6-8FD05C828B18}"/>
              </a:ext>
            </a:extLst>
          </p:cNvPr>
          <p:cNvSpPr/>
          <p:nvPr/>
        </p:nvSpPr>
        <p:spPr>
          <a:xfrm>
            <a:off x="7342361" y="1718051"/>
            <a:ext cx="1200150" cy="2685844"/>
          </a:xfrm>
          <a:custGeom>
            <a:avLst/>
            <a:gdLst>
              <a:gd name="connsiteX0" fmla="*/ 95250 w 1200150"/>
              <a:gd name="connsiteY0" fmla="*/ 0 h 2685844"/>
              <a:gd name="connsiteX1" fmla="*/ 28575 w 1200150"/>
              <a:gd name="connsiteY1" fmla="*/ 76200 h 2685844"/>
              <a:gd name="connsiteX2" fmla="*/ 9525 w 1200150"/>
              <a:gd name="connsiteY2" fmla="*/ 152400 h 2685844"/>
              <a:gd name="connsiteX3" fmla="*/ 0 w 1200150"/>
              <a:gd name="connsiteY3" fmla="*/ 180975 h 2685844"/>
              <a:gd name="connsiteX4" fmla="*/ 9525 w 1200150"/>
              <a:gd name="connsiteY4" fmla="*/ 266700 h 2685844"/>
              <a:gd name="connsiteX5" fmla="*/ 114300 w 1200150"/>
              <a:gd name="connsiteY5" fmla="*/ 333375 h 2685844"/>
              <a:gd name="connsiteX6" fmla="*/ 190500 w 1200150"/>
              <a:gd name="connsiteY6" fmla="*/ 390525 h 2685844"/>
              <a:gd name="connsiteX7" fmla="*/ 238125 w 1200150"/>
              <a:gd name="connsiteY7" fmla="*/ 419100 h 2685844"/>
              <a:gd name="connsiteX8" fmla="*/ 266700 w 1200150"/>
              <a:gd name="connsiteY8" fmla="*/ 457200 h 2685844"/>
              <a:gd name="connsiteX9" fmla="*/ 314325 w 1200150"/>
              <a:gd name="connsiteY9" fmla="*/ 514350 h 2685844"/>
              <a:gd name="connsiteX10" fmla="*/ 342900 w 1200150"/>
              <a:gd name="connsiteY10" fmla="*/ 542925 h 2685844"/>
              <a:gd name="connsiteX11" fmla="*/ 428625 w 1200150"/>
              <a:gd name="connsiteY11" fmla="*/ 609600 h 2685844"/>
              <a:gd name="connsiteX12" fmla="*/ 457200 w 1200150"/>
              <a:gd name="connsiteY12" fmla="*/ 638175 h 2685844"/>
              <a:gd name="connsiteX13" fmla="*/ 485775 w 1200150"/>
              <a:gd name="connsiteY13" fmla="*/ 657225 h 2685844"/>
              <a:gd name="connsiteX14" fmla="*/ 533400 w 1200150"/>
              <a:gd name="connsiteY14" fmla="*/ 714375 h 2685844"/>
              <a:gd name="connsiteX15" fmla="*/ 609600 w 1200150"/>
              <a:gd name="connsiteY15" fmla="*/ 800100 h 2685844"/>
              <a:gd name="connsiteX16" fmla="*/ 628650 w 1200150"/>
              <a:gd name="connsiteY16" fmla="*/ 838200 h 2685844"/>
              <a:gd name="connsiteX17" fmla="*/ 638175 w 1200150"/>
              <a:gd name="connsiteY17" fmla="*/ 866775 h 2685844"/>
              <a:gd name="connsiteX18" fmla="*/ 666750 w 1200150"/>
              <a:gd name="connsiteY18" fmla="*/ 904875 h 2685844"/>
              <a:gd name="connsiteX19" fmla="*/ 704850 w 1200150"/>
              <a:gd name="connsiteY19" fmla="*/ 971550 h 2685844"/>
              <a:gd name="connsiteX20" fmla="*/ 723900 w 1200150"/>
              <a:gd name="connsiteY20" fmla="*/ 1028700 h 2685844"/>
              <a:gd name="connsiteX21" fmla="*/ 742950 w 1200150"/>
              <a:gd name="connsiteY21" fmla="*/ 1066800 h 2685844"/>
              <a:gd name="connsiteX22" fmla="*/ 762000 w 1200150"/>
              <a:gd name="connsiteY22" fmla="*/ 1171575 h 2685844"/>
              <a:gd name="connsiteX23" fmla="*/ 800100 w 1200150"/>
              <a:gd name="connsiteY23" fmla="*/ 1257300 h 2685844"/>
              <a:gd name="connsiteX24" fmla="*/ 809625 w 1200150"/>
              <a:gd name="connsiteY24" fmla="*/ 1295400 h 2685844"/>
              <a:gd name="connsiteX25" fmla="*/ 838200 w 1200150"/>
              <a:gd name="connsiteY25" fmla="*/ 1352550 h 2685844"/>
              <a:gd name="connsiteX26" fmla="*/ 847725 w 1200150"/>
              <a:gd name="connsiteY26" fmla="*/ 1400175 h 2685844"/>
              <a:gd name="connsiteX27" fmla="*/ 866775 w 1200150"/>
              <a:gd name="connsiteY27" fmla="*/ 1457325 h 2685844"/>
              <a:gd name="connsiteX28" fmla="*/ 876300 w 1200150"/>
              <a:gd name="connsiteY28" fmla="*/ 1485900 h 2685844"/>
              <a:gd name="connsiteX29" fmla="*/ 895350 w 1200150"/>
              <a:gd name="connsiteY29" fmla="*/ 1600200 h 2685844"/>
              <a:gd name="connsiteX30" fmla="*/ 904875 w 1200150"/>
              <a:gd name="connsiteY30" fmla="*/ 1628775 h 2685844"/>
              <a:gd name="connsiteX31" fmla="*/ 923925 w 1200150"/>
              <a:gd name="connsiteY31" fmla="*/ 1714500 h 2685844"/>
              <a:gd name="connsiteX32" fmla="*/ 914400 w 1200150"/>
              <a:gd name="connsiteY32" fmla="*/ 1914525 h 2685844"/>
              <a:gd name="connsiteX33" fmla="*/ 904875 w 1200150"/>
              <a:gd name="connsiteY33" fmla="*/ 1952625 h 2685844"/>
              <a:gd name="connsiteX34" fmla="*/ 866775 w 1200150"/>
              <a:gd name="connsiteY34" fmla="*/ 2047875 h 2685844"/>
              <a:gd name="connsiteX35" fmla="*/ 819150 w 1200150"/>
              <a:gd name="connsiteY35" fmla="*/ 2143125 h 2685844"/>
              <a:gd name="connsiteX36" fmla="*/ 790575 w 1200150"/>
              <a:gd name="connsiteY36" fmla="*/ 2181225 h 2685844"/>
              <a:gd name="connsiteX37" fmla="*/ 733425 w 1200150"/>
              <a:gd name="connsiteY37" fmla="*/ 2333625 h 2685844"/>
              <a:gd name="connsiteX38" fmla="*/ 714375 w 1200150"/>
              <a:gd name="connsiteY38" fmla="*/ 2409825 h 2685844"/>
              <a:gd name="connsiteX39" fmla="*/ 685800 w 1200150"/>
              <a:gd name="connsiteY39" fmla="*/ 2457450 h 2685844"/>
              <a:gd name="connsiteX40" fmla="*/ 676275 w 1200150"/>
              <a:gd name="connsiteY40" fmla="*/ 2486025 h 2685844"/>
              <a:gd name="connsiteX41" fmla="*/ 657225 w 1200150"/>
              <a:gd name="connsiteY41" fmla="*/ 2524125 h 2685844"/>
              <a:gd name="connsiteX42" fmla="*/ 638175 w 1200150"/>
              <a:gd name="connsiteY42" fmla="*/ 2571750 h 2685844"/>
              <a:gd name="connsiteX43" fmla="*/ 647700 w 1200150"/>
              <a:gd name="connsiteY43" fmla="*/ 2609850 h 2685844"/>
              <a:gd name="connsiteX44" fmla="*/ 685800 w 1200150"/>
              <a:gd name="connsiteY44" fmla="*/ 2619375 h 2685844"/>
              <a:gd name="connsiteX45" fmla="*/ 723900 w 1200150"/>
              <a:gd name="connsiteY45" fmla="*/ 2638425 h 2685844"/>
              <a:gd name="connsiteX46" fmla="*/ 800100 w 1200150"/>
              <a:gd name="connsiteY46" fmla="*/ 2657475 h 2685844"/>
              <a:gd name="connsiteX47" fmla="*/ 904875 w 1200150"/>
              <a:gd name="connsiteY47" fmla="*/ 2667000 h 2685844"/>
              <a:gd name="connsiteX48" fmla="*/ 952500 w 1200150"/>
              <a:gd name="connsiteY48" fmla="*/ 2562225 h 2685844"/>
              <a:gd name="connsiteX49" fmla="*/ 971550 w 1200150"/>
              <a:gd name="connsiteY49" fmla="*/ 2533650 h 2685844"/>
              <a:gd name="connsiteX50" fmla="*/ 990600 w 1200150"/>
              <a:gd name="connsiteY50" fmla="*/ 2476500 h 2685844"/>
              <a:gd name="connsiteX51" fmla="*/ 1000125 w 1200150"/>
              <a:gd name="connsiteY51" fmla="*/ 2438400 h 2685844"/>
              <a:gd name="connsiteX52" fmla="*/ 1019175 w 1200150"/>
              <a:gd name="connsiteY52" fmla="*/ 2409825 h 2685844"/>
              <a:gd name="connsiteX53" fmla="*/ 1038225 w 1200150"/>
              <a:gd name="connsiteY53" fmla="*/ 2352675 h 2685844"/>
              <a:gd name="connsiteX54" fmla="*/ 1057275 w 1200150"/>
              <a:gd name="connsiteY54" fmla="*/ 2286000 h 2685844"/>
              <a:gd name="connsiteX55" fmla="*/ 1076325 w 1200150"/>
              <a:gd name="connsiteY55" fmla="*/ 2257425 h 2685844"/>
              <a:gd name="connsiteX56" fmla="*/ 1095375 w 1200150"/>
              <a:gd name="connsiteY56" fmla="*/ 2143125 h 2685844"/>
              <a:gd name="connsiteX57" fmla="*/ 1104900 w 1200150"/>
              <a:gd name="connsiteY57" fmla="*/ 2095500 h 2685844"/>
              <a:gd name="connsiteX58" fmla="*/ 1123950 w 1200150"/>
              <a:gd name="connsiteY58" fmla="*/ 2057400 h 2685844"/>
              <a:gd name="connsiteX59" fmla="*/ 1143000 w 1200150"/>
              <a:gd name="connsiteY59" fmla="*/ 1981200 h 2685844"/>
              <a:gd name="connsiteX60" fmla="*/ 1171575 w 1200150"/>
              <a:gd name="connsiteY60" fmla="*/ 1905000 h 2685844"/>
              <a:gd name="connsiteX61" fmla="*/ 1181100 w 1200150"/>
              <a:gd name="connsiteY61" fmla="*/ 1781175 h 2685844"/>
              <a:gd name="connsiteX62" fmla="*/ 1200150 w 1200150"/>
              <a:gd name="connsiteY62" fmla="*/ 1724025 h 2685844"/>
              <a:gd name="connsiteX63" fmla="*/ 1190625 w 1200150"/>
              <a:gd name="connsiteY63" fmla="*/ 1600200 h 2685844"/>
              <a:gd name="connsiteX64" fmla="*/ 1181100 w 1200150"/>
              <a:gd name="connsiteY64" fmla="*/ 1562100 h 2685844"/>
              <a:gd name="connsiteX65" fmla="*/ 1171575 w 1200150"/>
              <a:gd name="connsiteY65" fmla="*/ 1504950 h 2685844"/>
              <a:gd name="connsiteX66" fmla="*/ 1162050 w 1200150"/>
              <a:gd name="connsiteY66" fmla="*/ 1457325 h 2685844"/>
              <a:gd name="connsiteX67" fmla="*/ 1143000 w 1200150"/>
              <a:gd name="connsiteY67" fmla="*/ 1323975 h 2685844"/>
              <a:gd name="connsiteX68" fmla="*/ 1104900 w 1200150"/>
              <a:gd name="connsiteY68" fmla="*/ 1181100 h 2685844"/>
              <a:gd name="connsiteX69" fmla="*/ 1085850 w 1200150"/>
              <a:gd name="connsiteY69" fmla="*/ 1009650 h 2685844"/>
              <a:gd name="connsiteX70" fmla="*/ 1076325 w 1200150"/>
              <a:gd name="connsiteY70" fmla="*/ 952500 h 2685844"/>
              <a:gd name="connsiteX71" fmla="*/ 1047750 w 1200150"/>
              <a:gd name="connsiteY71" fmla="*/ 885825 h 2685844"/>
              <a:gd name="connsiteX72" fmla="*/ 1038225 w 1200150"/>
              <a:gd name="connsiteY72" fmla="*/ 847725 h 2685844"/>
              <a:gd name="connsiteX73" fmla="*/ 1000125 w 1200150"/>
              <a:gd name="connsiteY73" fmla="*/ 790575 h 2685844"/>
              <a:gd name="connsiteX74" fmla="*/ 914400 w 1200150"/>
              <a:gd name="connsiteY74" fmla="*/ 647700 h 2685844"/>
              <a:gd name="connsiteX75" fmla="*/ 847725 w 1200150"/>
              <a:gd name="connsiteY75" fmla="*/ 590550 h 2685844"/>
              <a:gd name="connsiteX76" fmla="*/ 828675 w 1200150"/>
              <a:gd name="connsiteY76" fmla="*/ 561975 h 2685844"/>
              <a:gd name="connsiteX77" fmla="*/ 771525 w 1200150"/>
              <a:gd name="connsiteY77" fmla="*/ 504825 h 2685844"/>
              <a:gd name="connsiteX78" fmla="*/ 742950 w 1200150"/>
              <a:gd name="connsiteY78" fmla="*/ 466725 h 2685844"/>
              <a:gd name="connsiteX79" fmla="*/ 714375 w 1200150"/>
              <a:gd name="connsiteY79" fmla="*/ 438150 h 2685844"/>
              <a:gd name="connsiteX80" fmla="*/ 685800 w 1200150"/>
              <a:gd name="connsiteY80" fmla="*/ 390525 h 2685844"/>
              <a:gd name="connsiteX81" fmla="*/ 647700 w 1200150"/>
              <a:gd name="connsiteY81" fmla="*/ 361950 h 2685844"/>
              <a:gd name="connsiteX82" fmla="*/ 609600 w 1200150"/>
              <a:gd name="connsiteY82" fmla="*/ 314325 h 2685844"/>
              <a:gd name="connsiteX83" fmla="*/ 581025 w 1200150"/>
              <a:gd name="connsiteY83" fmla="*/ 295275 h 2685844"/>
              <a:gd name="connsiteX84" fmla="*/ 476250 w 1200150"/>
              <a:gd name="connsiteY84" fmla="*/ 171450 h 2685844"/>
              <a:gd name="connsiteX85" fmla="*/ 447675 w 1200150"/>
              <a:gd name="connsiteY85" fmla="*/ 152400 h 2685844"/>
              <a:gd name="connsiteX86" fmla="*/ 342900 w 1200150"/>
              <a:gd name="connsiteY86" fmla="*/ 85725 h 2685844"/>
              <a:gd name="connsiteX87" fmla="*/ 266700 w 1200150"/>
              <a:gd name="connsiteY87" fmla="*/ 47625 h 2685844"/>
              <a:gd name="connsiteX88" fmla="*/ 219075 w 1200150"/>
              <a:gd name="connsiteY88" fmla="*/ 38100 h 2685844"/>
              <a:gd name="connsiteX89" fmla="*/ 180975 w 1200150"/>
              <a:gd name="connsiteY89" fmla="*/ 28575 h 2685844"/>
              <a:gd name="connsiteX90" fmla="*/ 104775 w 1200150"/>
              <a:gd name="connsiteY90" fmla="*/ 19050 h 2685844"/>
              <a:gd name="connsiteX91" fmla="*/ 19050 w 1200150"/>
              <a:gd name="connsiteY91" fmla="*/ 9525 h 2685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200150" h="2685844">
                <a:moveTo>
                  <a:pt x="95250" y="0"/>
                </a:moveTo>
                <a:cubicBezTo>
                  <a:pt x="70422" y="24828"/>
                  <a:pt x="44327" y="44697"/>
                  <a:pt x="28575" y="76200"/>
                </a:cubicBezTo>
                <a:cubicBezTo>
                  <a:pt x="17689" y="97973"/>
                  <a:pt x="14959" y="130663"/>
                  <a:pt x="9525" y="152400"/>
                </a:cubicBezTo>
                <a:cubicBezTo>
                  <a:pt x="7090" y="162140"/>
                  <a:pt x="3175" y="171450"/>
                  <a:pt x="0" y="180975"/>
                </a:cubicBezTo>
                <a:cubicBezTo>
                  <a:pt x="3175" y="209550"/>
                  <a:pt x="-5267" y="242046"/>
                  <a:pt x="9525" y="266700"/>
                </a:cubicBezTo>
                <a:cubicBezTo>
                  <a:pt x="35848" y="310571"/>
                  <a:pt x="73917" y="319914"/>
                  <a:pt x="114300" y="333375"/>
                </a:cubicBezTo>
                <a:cubicBezTo>
                  <a:pt x="139700" y="352425"/>
                  <a:pt x="164395" y="372453"/>
                  <a:pt x="190500" y="390525"/>
                </a:cubicBezTo>
                <a:cubicBezTo>
                  <a:pt x="205721" y="401063"/>
                  <a:pt x="224192" y="406909"/>
                  <a:pt x="238125" y="419100"/>
                </a:cubicBezTo>
                <a:cubicBezTo>
                  <a:pt x="250072" y="429554"/>
                  <a:pt x="257175" y="444500"/>
                  <a:pt x="266700" y="457200"/>
                </a:cubicBezTo>
                <a:cubicBezTo>
                  <a:pt x="282704" y="505212"/>
                  <a:pt x="265886" y="472831"/>
                  <a:pt x="314325" y="514350"/>
                </a:cubicBezTo>
                <a:cubicBezTo>
                  <a:pt x="324552" y="523116"/>
                  <a:pt x="332552" y="534301"/>
                  <a:pt x="342900" y="542925"/>
                </a:cubicBezTo>
                <a:cubicBezTo>
                  <a:pt x="370710" y="566100"/>
                  <a:pt x="403027" y="584002"/>
                  <a:pt x="428625" y="609600"/>
                </a:cubicBezTo>
                <a:cubicBezTo>
                  <a:pt x="438150" y="619125"/>
                  <a:pt x="446852" y="629551"/>
                  <a:pt x="457200" y="638175"/>
                </a:cubicBezTo>
                <a:cubicBezTo>
                  <a:pt x="465994" y="645504"/>
                  <a:pt x="477680" y="649130"/>
                  <a:pt x="485775" y="657225"/>
                </a:cubicBezTo>
                <a:cubicBezTo>
                  <a:pt x="503310" y="674760"/>
                  <a:pt x="516644" y="696095"/>
                  <a:pt x="533400" y="714375"/>
                </a:cubicBezTo>
                <a:cubicBezTo>
                  <a:pt x="577299" y="762264"/>
                  <a:pt x="584676" y="756484"/>
                  <a:pt x="609600" y="800100"/>
                </a:cubicBezTo>
                <a:cubicBezTo>
                  <a:pt x="616645" y="812428"/>
                  <a:pt x="623057" y="825149"/>
                  <a:pt x="628650" y="838200"/>
                </a:cubicBezTo>
                <a:cubicBezTo>
                  <a:pt x="632605" y="847428"/>
                  <a:pt x="633194" y="858058"/>
                  <a:pt x="638175" y="866775"/>
                </a:cubicBezTo>
                <a:cubicBezTo>
                  <a:pt x="646051" y="880558"/>
                  <a:pt x="657225" y="892175"/>
                  <a:pt x="666750" y="904875"/>
                </a:cubicBezTo>
                <a:cubicBezTo>
                  <a:pt x="695883" y="992275"/>
                  <a:pt x="647185" y="856220"/>
                  <a:pt x="704850" y="971550"/>
                </a:cubicBezTo>
                <a:cubicBezTo>
                  <a:pt x="713830" y="989511"/>
                  <a:pt x="714920" y="1010739"/>
                  <a:pt x="723900" y="1028700"/>
                </a:cubicBezTo>
                <a:cubicBezTo>
                  <a:pt x="730250" y="1041400"/>
                  <a:pt x="737964" y="1053505"/>
                  <a:pt x="742950" y="1066800"/>
                </a:cubicBezTo>
                <a:cubicBezTo>
                  <a:pt x="757875" y="1106601"/>
                  <a:pt x="750700" y="1126377"/>
                  <a:pt x="762000" y="1171575"/>
                </a:cubicBezTo>
                <a:cubicBezTo>
                  <a:pt x="775033" y="1223707"/>
                  <a:pt x="782780" y="1211113"/>
                  <a:pt x="800100" y="1257300"/>
                </a:cubicBezTo>
                <a:cubicBezTo>
                  <a:pt x="804697" y="1269557"/>
                  <a:pt x="804468" y="1283368"/>
                  <a:pt x="809625" y="1295400"/>
                </a:cubicBezTo>
                <a:cubicBezTo>
                  <a:pt x="837561" y="1360585"/>
                  <a:pt x="822146" y="1288333"/>
                  <a:pt x="838200" y="1352550"/>
                </a:cubicBezTo>
                <a:cubicBezTo>
                  <a:pt x="842127" y="1368256"/>
                  <a:pt x="843465" y="1384556"/>
                  <a:pt x="847725" y="1400175"/>
                </a:cubicBezTo>
                <a:cubicBezTo>
                  <a:pt x="853009" y="1419548"/>
                  <a:pt x="860425" y="1438275"/>
                  <a:pt x="866775" y="1457325"/>
                </a:cubicBezTo>
                <a:cubicBezTo>
                  <a:pt x="869950" y="1466850"/>
                  <a:pt x="874649" y="1475996"/>
                  <a:pt x="876300" y="1485900"/>
                </a:cubicBezTo>
                <a:cubicBezTo>
                  <a:pt x="882650" y="1524000"/>
                  <a:pt x="883136" y="1563557"/>
                  <a:pt x="895350" y="1600200"/>
                </a:cubicBezTo>
                <a:cubicBezTo>
                  <a:pt x="898525" y="1609725"/>
                  <a:pt x="902117" y="1619121"/>
                  <a:pt x="904875" y="1628775"/>
                </a:cubicBezTo>
                <a:cubicBezTo>
                  <a:pt x="913843" y="1660162"/>
                  <a:pt x="917378" y="1681764"/>
                  <a:pt x="923925" y="1714500"/>
                </a:cubicBezTo>
                <a:cubicBezTo>
                  <a:pt x="920750" y="1781175"/>
                  <a:pt x="919723" y="1847987"/>
                  <a:pt x="914400" y="1914525"/>
                </a:cubicBezTo>
                <a:cubicBezTo>
                  <a:pt x="913356" y="1927574"/>
                  <a:pt x="908637" y="1940086"/>
                  <a:pt x="904875" y="1952625"/>
                </a:cubicBezTo>
                <a:cubicBezTo>
                  <a:pt x="879430" y="2037441"/>
                  <a:pt x="896152" y="1981776"/>
                  <a:pt x="866775" y="2047875"/>
                </a:cubicBezTo>
                <a:cubicBezTo>
                  <a:pt x="839877" y="2108395"/>
                  <a:pt x="857574" y="2085489"/>
                  <a:pt x="819150" y="2143125"/>
                </a:cubicBezTo>
                <a:cubicBezTo>
                  <a:pt x="810344" y="2156334"/>
                  <a:pt x="797675" y="2167026"/>
                  <a:pt x="790575" y="2181225"/>
                </a:cubicBezTo>
                <a:cubicBezTo>
                  <a:pt x="781835" y="2198706"/>
                  <a:pt x="741669" y="2300650"/>
                  <a:pt x="733425" y="2333625"/>
                </a:cubicBezTo>
                <a:cubicBezTo>
                  <a:pt x="727075" y="2359025"/>
                  <a:pt x="727845" y="2387374"/>
                  <a:pt x="714375" y="2409825"/>
                </a:cubicBezTo>
                <a:cubicBezTo>
                  <a:pt x="704850" y="2425700"/>
                  <a:pt x="694079" y="2440891"/>
                  <a:pt x="685800" y="2457450"/>
                </a:cubicBezTo>
                <a:cubicBezTo>
                  <a:pt x="681310" y="2466430"/>
                  <a:pt x="680230" y="2476797"/>
                  <a:pt x="676275" y="2486025"/>
                </a:cubicBezTo>
                <a:cubicBezTo>
                  <a:pt x="670682" y="2499076"/>
                  <a:pt x="662992" y="2511150"/>
                  <a:pt x="657225" y="2524125"/>
                </a:cubicBezTo>
                <a:cubicBezTo>
                  <a:pt x="650281" y="2539749"/>
                  <a:pt x="644525" y="2555875"/>
                  <a:pt x="638175" y="2571750"/>
                </a:cubicBezTo>
                <a:cubicBezTo>
                  <a:pt x="641350" y="2584450"/>
                  <a:pt x="638443" y="2600593"/>
                  <a:pt x="647700" y="2609850"/>
                </a:cubicBezTo>
                <a:cubicBezTo>
                  <a:pt x="656957" y="2619107"/>
                  <a:pt x="673543" y="2614778"/>
                  <a:pt x="685800" y="2619375"/>
                </a:cubicBezTo>
                <a:cubicBezTo>
                  <a:pt x="699095" y="2624361"/>
                  <a:pt x="710849" y="2632832"/>
                  <a:pt x="723900" y="2638425"/>
                </a:cubicBezTo>
                <a:cubicBezTo>
                  <a:pt x="749528" y="2649408"/>
                  <a:pt x="772147" y="2651884"/>
                  <a:pt x="800100" y="2657475"/>
                </a:cubicBezTo>
                <a:cubicBezTo>
                  <a:pt x="832698" y="2679207"/>
                  <a:pt x="855945" y="2703698"/>
                  <a:pt x="904875" y="2667000"/>
                </a:cubicBezTo>
                <a:cubicBezTo>
                  <a:pt x="946748" y="2635596"/>
                  <a:pt x="934248" y="2598728"/>
                  <a:pt x="952500" y="2562225"/>
                </a:cubicBezTo>
                <a:cubicBezTo>
                  <a:pt x="957620" y="2551986"/>
                  <a:pt x="966901" y="2544111"/>
                  <a:pt x="971550" y="2533650"/>
                </a:cubicBezTo>
                <a:cubicBezTo>
                  <a:pt x="979705" y="2515300"/>
                  <a:pt x="985730" y="2495981"/>
                  <a:pt x="990600" y="2476500"/>
                </a:cubicBezTo>
                <a:cubicBezTo>
                  <a:pt x="993775" y="2463800"/>
                  <a:pt x="994968" y="2450432"/>
                  <a:pt x="1000125" y="2438400"/>
                </a:cubicBezTo>
                <a:cubicBezTo>
                  <a:pt x="1004634" y="2427878"/>
                  <a:pt x="1014526" y="2420286"/>
                  <a:pt x="1019175" y="2409825"/>
                </a:cubicBezTo>
                <a:cubicBezTo>
                  <a:pt x="1027330" y="2391475"/>
                  <a:pt x="1033355" y="2372156"/>
                  <a:pt x="1038225" y="2352675"/>
                </a:cubicBezTo>
                <a:cubicBezTo>
                  <a:pt x="1041277" y="2340468"/>
                  <a:pt x="1050443" y="2299665"/>
                  <a:pt x="1057275" y="2286000"/>
                </a:cubicBezTo>
                <a:cubicBezTo>
                  <a:pt x="1062395" y="2275761"/>
                  <a:pt x="1069975" y="2266950"/>
                  <a:pt x="1076325" y="2257425"/>
                </a:cubicBezTo>
                <a:cubicBezTo>
                  <a:pt x="1082675" y="2219325"/>
                  <a:pt x="1087800" y="2181000"/>
                  <a:pt x="1095375" y="2143125"/>
                </a:cubicBezTo>
                <a:cubicBezTo>
                  <a:pt x="1098550" y="2127250"/>
                  <a:pt x="1099780" y="2110859"/>
                  <a:pt x="1104900" y="2095500"/>
                </a:cubicBezTo>
                <a:cubicBezTo>
                  <a:pt x="1109390" y="2082030"/>
                  <a:pt x="1118357" y="2070451"/>
                  <a:pt x="1123950" y="2057400"/>
                </a:cubicBezTo>
                <a:cubicBezTo>
                  <a:pt x="1145335" y="2007502"/>
                  <a:pt x="1120637" y="2048288"/>
                  <a:pt x="1143000" y="1981200"/>
                </a:cubicBezTo>
                <a:cubicBezTo>
                  <a:pt x="1192809" y="1831774"/>
                  <a:pt x="1135645" y="2048718"/>
                  <a:pt x="1171575" y="1905000"/>
                </a:cubicBezTo>
                <a:cubicBezTo>
                  <a:pt x="1174750" y="1863725"/>
                  <a:pt x="1174644" y="1822065"/>
                  <a:pt x="1181100" y="1781175"/>
                </a:cubicBezTo>
                <a:cubicBezTo>
                  <a:pt x="1184232" y="1761340"/>
                  <a:pt x="1200150" y="1724025"/>
                  <a:pt x="1200150" y="1724025"/>
                </a:cubicBezTo>
                <a:cubicBezTo>
                  <a:pt x="1196975" y="1682750"/>
                  <a:pt x="1195462" y="1641313"/>
                  <a:pt x="1190625" y="1600200"/>
                </a:cubicBezTo>
                <a:cubicBezTo>
                  <a:pt x="1189095" y="1587199"/>
                  <a:pt x="1183667" y="1574937"/>
                  <a:pt x="1181100" y="1562100"/>
                </a:cubicBezTo>
                <a:cubicBezTo>
                  <a:pt x="1177312" y="1543162"/>
                  <a:pt x="1175030" y="1523951"/>
                  <a:pt x="1171575" y="1504950"/>
                </a:cubicBezTo>
                <a:cubicBezTo>
                  <a:pt x="1168679" y="1489022"/>
                  <a:pt x="1164512" y="1473326"/>
                  <a:pt x="1162050" y="1457325"/>
                </a:cubicBezTo>
                <a:cubicBezTo>
                  <a:pt x="1153615" y="1402495"/>
                  <a:pt x="1154104" y="1375793"/>
                  <a:pt x="1143000" y="1323975"/>
                </a:cubicBezTo>
                <a:cubicBezTo>
                  <a:pt x="1132433" y="1274663"/>
                  <a:pt x="1118704" y="1229415"/>
                  <a:pt x="1104900" y="1181100"/>
                </a:cubicBezTo>
                <a:cubicBezTo>
                  <a:pt x="1095856" y="1081620"/>
                  <a:pt x="1098725" y="1093338"/>
                  <a:pt x="1085850" y="1009650"/>
                </a:cubicBezTo>
                <a:cubicBezTo>
                  <a:pt x="1082913" y="990562"/>
                  <a:pt x="1080515" y="971353"/>
                  <a:pt x="1076325" y="952500"/>
                </a:cubicBezTo>
                <a:cubicBezTo>
                  <a:pt x="1067724" y="913795"/>
                  <a:pt x="1063633" y="928181"/>
                  <a:pt x="1047750" y="885825"/>
                </a:cubicBezTo>
                <a:cubicBezTo>
                  <a:pt x="1043153" y="873568"/>
                  <a:pt x="1044079" y="859434"/>
                  <a:pt x="1038225" y="847725"/>
                </a:cubicBezTo>
                <a:cubicBezTo>
                  <a:pt x="1027986" y="827247"/>
                  <a:pt x="1010364" y="811053"/>
                  <a:pt x="1000125" y="790575"/>
                </a:cubicBezTo>
                <a:cubicBezTo>
                  <a:pt x="975270" y="740865"/>
                  <a:pt x="950849" y="690224"/>
                  <a:pt x="914400" y="647700"/>
                </a:cubicBezTo>
                <a:cubicBezTo>
                  <a:pt x="852191" y="575122"/>
                  <a:pt x="923011" y="665836"/>
                  <a:pt x="847725" y="590550"/>
                </a:cubicBezTo>
                <a:cubicBezTo>
                  <a:pt x="839630" y="582455"/>
                  <a:pt x="836280" y="570531"/>
                  <a:pt x="828675" y="561975"/>
                </a:cubicBezTo>
                <a:cubicBezTo>
                  <a:pt x="810777" y="541839"/>
                  <a:pt x="787689" y="526378"/>
                  <a:pt x="771525" y="504825"/>
                </a:cubicBezTo>
                <a:cubicBezTo>
                  <a:pt x="762000" y="492125"/>
                  <a:pt x="753281" y="478778"/>
                  <a:pt x="742950" y="466725"/>
                </a:cubicBezTo>
                <a:cubicBezTo>
                  <a:pt x="734184" y="456498"/>
                  <a:pt x="722457" y="448926"/>
                  <a:pt x="714375" y="438150"/>
                </a:cubicBezTo>
                <a:cubicBezTo>
                  <a:pt x="703267" y="423339"/>
                  <a:pt x="697991" y="404458"/>
                  <a:pt x="685800" y="390525"/>
                </a:cubicBezTo>
                <a:cubicBezTo>
                  <a:pt x="675346" y="378578"/>
                  <a:pt x="658925" y="373175"/>
                  <a:pt x="647700" y="361950"/>
                </a:cubicBezTo>
                <a:cubicBezTo>
                  <a:pt x="633325" y="347575"/>
                  <a:pt x="623975" y="328700"/>
                  <a:pt x="609600" y="314325"/>
                </a:cubicBezTo>
                <a:cubicBezTo>
                  <a:pt x="601505" y="306230"/>
                  <a:pt x="588726" y="303746"/>
                  <a:pt x="581025" y="295275"/>
                </a:cubicBezTo>
                <a:cubicBezTo>
                  <a:pt x="519426" y="227516"/>
                  <a:pt x="531959" y="219200"/>
                  <a:pt x="476250" y="171450"/>
                </a:cubicBezTo>
                <a:cubicBezTo>
                  <a:pt x="467558" y="164000"/>
                  <a:pt x="456990" y="159054"/>
                  <a:pt x="447675" y="152400"/>
                </a:cubicBezTo>
                <a:cubicBezTo>
                  <a:pt x="388040" y="109804"/>
                  <a:pt x="425062" y="129545"/>
                  <a:pt x="342900" y="85725"/>
                </a:cubicBezTo>
                <a:cubicBezTo>
                  <a:pt x="317843" y="72361"/>
                  <a:pt x="294547" y="53194"/>
                  <a:pt x="266700" y="47625"/>
                </a:cubicBezTo>
                <a:cubicBezTo>
                  <a:pt x="250825" y="44450"/>
                  <a:pt x="234879" y="41612"/>
                  <a:pt x="219075" y="38100"/>
                </a:cubicBezTo>
                <a:cubicBezTo>
                  <a:pt x="206296" y="35260"/>
                  <a:pt x="193888" y="30727"/>
                  <a:pt x="180975" y="28575"/>
                </a:cubicBezTo>
                <a:cubicBezTo>
                  <a:pt x="155726" y="24367"/>
                  <a:pt x="130175" y="22225"/>
                  <a:pt x="104775" y="19050"/>
                </a:cubicBezTo>
                <a:cubicBezTo>
                  <a:pt x="58128" y="3501"/>
                  <a:pt x="86240" y="9525"/>
                  <a:pt x="19050" y="9525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EE6312B4-C332-4E5E-A994-DEF14622ECD1}"/>
              </a:ext>
            </a:extLst>
          </p:cNvPr>
          <p:cNvSpPr/>
          <p:nvPr/>
        </p:nvSpPr>
        <p:spPr>
          <a:xfrm>
            <a:off x="5618290" y="2495925"/>
            <a:ext cx="1917605" cy="1917605"/>
          </a:xfrm>
          <a:prstGeom prst="flowChartConnector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b="1" dirty="0">
              <a:ln w="12700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3786B18-9C70-4278-822A-C31B033040EC}"/>
              </a:ext>
            </a:extLst>
          </p:cNvPr>
          <p:cNvSpPr/>
          <p:nvPr/>
        </p:nvSpPr>
        <p:spPr>
          <a:xfrm>
            <a:off x="5783980" y="2413191"/>
            <a:ext cx="1736450" cy="830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155030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cap="none" spc="0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I belong!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05AB8BA-9305-42D4-83A0-39B9A11E4A6C}"/>
              </a:ext>
            </a:extLst>
          </p:cNvPr>
          <p:cNvSpPr/>
          <p:nvPr/>
        </p:nvSpPr>
        <p:spPr>
          <a:xfrm rot="21540000">
            <a:off x="5429092" y="2982762"/>
            <a:ext cx="2321155" cy="156180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479139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We </a:t>
            </a:r>
            <a:r>
              <a:rPr lang="en-US" sz="2400" b="1" cap="none" spc="0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belong!</a:t>
            </a:r>
          </a:p>
        </p:txBody>
      </p:sp>
      <p:pic>
        <p:nvPicPr>
          <p:cNvPr id="1028" name="Picture 4" descr="Calendar Clipart PNG Transparent Background, Free Download #29556 -  FreeIconsPNG">
            <a:hlinkClick r:id="rId7"/>
            <a:extLst>
              <a:ext uri="{FF2B5EF4-FFF2-40B4-BE49-F238E27FC236}">
                <a16:creationId xmlns:a16="http://schemas.microsoft.com/office/drawing/2014/main" id="{A56B9EFA-7A9C-408C-A00E-0CD84134A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2640">
            <a:off x="594154" y="270057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hlinkClick r:id="rId7"/>
            <a:extLst>
              <a:ext uri="{FF2B5EF4-FFF2-40B4-BE49-F238E27FC236}">
                <a16:creationId xmlns:a16="http://schemas.microsoft.com/office/drawing/2014/main" id="{7910F2A7-5684-4315-8D3D-92CE05DD3743}"/>
              </a:ext>
            </a:extLst>
          </p:cNvPr>
          <p:cNvSpPr/>
          <p:nvPr/>
        </p:nvSpPr>
        <p:spPr>
          <a:xfrm rot="20329177">
            <a:off x="717783" y="4004264"/>
            <a:ext cx="26965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PD Calendar</a:t>
            </a:r>
            <a:endParaRPr lang="en-U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hlinkClick r:id="rId9"/>
            <a:extLst>
              <a:ext uri="{FF2B5EF4-FFF2-40B4-BE49-F238E27FC236}">
                <a16:creationId xmlns:a16="http://schemas.microsoft.com/office/drawing/2014/main" id="{7C4F87CB-3CD5-4117-9097-F0184E3DAE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50625" y="375416"/>
            <a:ext cx="1257475" cy="1267002"/>
          </a:xfrm>
          <a:prstGeom prst="rect">
            <a:avLst/>
          </a:prstGeom>
        </p:spPr>
      </p:pic>
      <p:pic>
        <p:nvPicPr>
          <p:cNvPr id="11" name="Picture 10">
            <a:hlinkClick r:id="rId11"/>
            <a:extLst>
              <a:ext uri="{FF2B5EF4-FFF2-40B4-BE49-F238E27FC236}">
                <a16:creationId xmlns:a16="http://schemas.microsoft.com/office/drawing/2014/main" id="{9E16569C-CF37-43E6-A900-BCF3452DB3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25684" y="1701602"/>
            <a:ext cx="1266316" cy="121998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FDA5136-834B-4A42-B1D1-B20D7349F8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26870" y="3484021"/>
            <a:ext cx="1724882" cy="1421721"/>
          </a:xfrm>
          <a:prstGeom prst="rect">
            <a:avLst/>
          </a:prstGeom>
        </p:spPr>
      </p:pic>
      <p:pic>
        <p:nvPicPr>
          <p:cNvPr id="40" name="Picture 39">
            <a:hlinkClick r:id="rId7"/>
            <a:extLst>
              <a:ext uri="{FF2B5EF4-FFF2-40B4-BE49-F238E27FC236}">
                <a16:creationId xmlns:a16="http://schemas.microsoft.com/office/drawing/2014/main" id="{B11B23B0-16B8-4F87-B77D-A8BE086E33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1421">
            <a:off x="787945" y="3177221"/>
            <a:ext cx="2079803" cy="917713"/>
          </a:xfrm>
          <a:prstGeom prst="rect">
            <a:avLst/>
          </a:prstGeom>
        </p:spPr>
      </p:pic>
      <p:pic>
        <p:nvPicPr>
          <p:cNvPr id="16" name="Picture 15">
            <a:hlinkClick r:id="rId15"/>
            <a:extLst>
              <a:ext uri="{FF2B5EF4-FFF2-40B4-BE49-F238E27FC236}">
                <a16:creationId xmlns:a16="http://schemas.microsoft.com/office/drawing/2014/main" id="{697C8E19-69F5-4D91-96CC-9BDCF1E0488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224599">
            <a:off x="8565185" y="1600570"/>
            <a:ext cx="2455982" cy="1127799"/>
          </a:xfrm>
          <a:prstGeom prst="rect">
            <a:avLst/>
          </a:prstGeom>
        </p:spPr>
      </p:pic>
      <p:sp>
        <p:nvSpPr>
          <p:cNvPr id="17" name="TextBox 16">
            <a:hlinkClick r:id="rId15"/>
            <a:extLst>
              <a:ext uri="{FF2B5EF4-FFF2-40B4-BE49-F238E27FC236}">
                <a16:creationId xmlns:a16="http://schemas.microsoft.com/office/drawing/2014/main" id="{89FF5811-5537-4B68-A509-93B3B21E6857}"/>
              </a:ext>
            </a:extLst>
          </p:cNvPr>
          <p:cNvSpPr txBox="1"/>
          <p:nvPr/>
        </p:nvSpPr>
        <p:spPr>
          <a:xfrm rot="2191616">
            <a:off x="8292056" y="2517052"/>
            <a:ext cx="1988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b="1" dirty="0"/>
              <a:t>June 2021 Virtual Workshop</a:t>
            </a:r>
          </a:p>
          <a:p>
            <a:pPr algn="ctr"/>
            <a:r>
              <a:rPr lang="en-CA" sz="1200" b="1" dirty="0"/>
              <a:t>With Shelley Moore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39A1915-9C77-40B4-B042-11026B26FBF7}"/>
              </a:ext>
            </a:extLst>
          </p:cNvPr>
          <p:cNvSpPr/>
          <p:nvPr/>
        </p:nvSpPr>
        <p:spPr>
          <a:xfrm>
            <a:off x="617315" y="242492"/>
            <a:ext cx="850309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Drivers of Professional Excellence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05BF774-E125-4718-9E86-913C4509E65B}"/>
              </a:ext>
            </a:extLst>
          </p:cNvPr>
          <p:cNvSpPr/>
          <p:nvPr/>
        </p:nvSpPr>
        <p:spPr>
          <a:xfrm rot="3554643">
            <a:off x="5106638" y="1763061"/>
            <a:ext cx="3375662" cy="314198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666201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Prof. Learning Communities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4BB360F-CE2C-4F96-A54F-F8CBDD319F30}"/>
              </a:ext>
            </a:extLst>
          </p:cNvPr>
          <p:cNvSpPr/>
          <p:nvPr/>
        </p:nvSpPr>
        <p:spPr>
          <a:xfrm rot="20668973">
            <a:off x="4900994" y="1649274"/>
            <a:ext cx="3130478" cy="28504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3350945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Capacity-Building Coaching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7616854-23E6-4AAD-A17C-1C5086D6FF58}"/>
              </a:ext>
            </a:extLst>
          </p:cNvPr>
          <p:cNvSpPr/>
          <p:nvPr/>
        </p:nvSpPr>
        <p:spPr>
          <a:xfrm rot="17050657">
            <a:off x="4485672" y="2524636"/>
            <a:ext cx="1860375" cy="114754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3350945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Collaboration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54EABB-40AF-4DC3-A199-149A4F694FBE}"/>
              </a:ext>
            </a:extLst>
          </p:cNvPr>
          <p:cNvSpPr/>
          <p:nvPr/>
        </p:nvSpPr>
        <p:spPr>
          <a:xfrm rot="18779253">
            <a:off x="6427042" y="3733673"/>
            <a:ext cx="2128089" cy="116516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Instructional Leadership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7BB22AA-BFA7-4F69-9418-3BE575FD56A9}"/>
              </a:ext>
            </a:extLst>
          </p:cNvPr>
          <p:cNvSpPr/>
          <p:nvPr/>
        </p:nvSpPr>
        <p:spPr>
          <a:xfrm rot="2932013">
            <a:off x="4542607" y="3456206"/>
            <a:ext cx="2343790" cy="140787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0431975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effectLst>
                  <a:glow rad="63500">
                    <a:schemeClr val="accent4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Professional Development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B624BD6-0A90-4CD3-AA50-C58809264D4D}"/>
              </a:ext>
            </a:extLst>
          </p:cNvPr>
          <p:cNvSpPr/>
          <p:nvPr/>
        </p:nvSpPr>
        <p:spPr>
          <a:xfrm rot="78474">
            <a:off x="5899011" y="4923011"/>
            <a:ext cx="1298944" cy="33855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Research</a:t>
            </a:r>
          </a:p>
        </p:txBody>
      </p:sp>
      <p:pic>
        <p:nvPicPr>
          <p:cNvPr id="35" name="Picture 34">
            <a:hlinkClick r:id="rId17" action="ppaction://hlinksldjump"/>
            <a:extLst>
              <a:ext uri="{FF2B5EF4-FFF2-40B4-BE49-F238E27FC236}">
                <a16:creationId xmlns:a16="http://schemas.microsoft.com/office/drawing/2014/main" id="{5A688540-BD10-4EE8-A69F-FB6695E1EEA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274" y="6087718"/>
            <a:ext cx="778081" cy="654424"/>
          </a:xfrm>
          <a:prstGeom prst="rect">
            <a:avLst/>
          </a:prstGeom>
        </p:spPr>
      </p:pic>
      <p:sp>
        <p:nvSpPr>
          <p:cNvPr id="52" name="Oval 51">
            <a:hlinkClick r:id="rId19" action="ppaction://hlinksldjump"/>
            <a:extLst>
              <a:ext uri="{FF2B5EF4-FFF2-40B4-BE49-F238E27FC236}">
                <a16:creationId xmlns:a16="http://schemas.microsoft.com/office/drawing/2014/main" id="{8E1C6628-4EA5-4B5D-9CD6-47445B49DD80}"/>
              </a:ext>
            </a:extLst>
          </p:cNvPr>
          <p:cNvSpPr/>
          <p:nvPr/>
        </p:nvSpPr>
        <p:spPr>
          <a:xfrm rot="3671">
            <a:off x="6058063" y="5045461"/>
            <a:ext cx="922467" cy="325092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1" name="Oval 50">
            <a:hlinkClick r:id="rId20" action="ppaction://hlinksldjump"/>
            <a:extLst>
              <a:ext uri="{FF2B5EF4-FFF2-40B4-BE49-F238E27FC236}">
                <a16:creationId xmlns:a16="http://schemas.microsoft.com/office/drawing/2014/main" id="{0D7DA410-0B72-4673-AFED-AA4CD6249147}"/>
              </a:ext>
            </a:extLst>
          </p:cNvPr>
          <p:cNvSpPr/>
          <p:nvPr/>
        </p:nvSpPr>
        <p:spPr>
          <a:xfrm rot="17034005">
            <a:off x="4264850" y="2833983"/>
            <a:ext cx="1293114" cy="341772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0" name="Freeform: Shape 49">
            <a:hlinkClick r:id="rId21" action="ppaction://hlinksldjump"/>
            <a:extLst>
              <a:ext uri="{FF2B5EF4-FFF2-40B4-BE49-F238E27FC236}">
                <a16:creationId xmlns:a16="http://schemas.microsoft.com/office/drawing/2014/main" id="{45A19E06-A277-4C6F-8E82-13740235E5EC}"/>
              </a:ext>
            </a:extLst>
          </p:cNvPr>
          <p:cNvSpPr/>
          <p:nvPr/>
        </p:nvSpPr>
        <p:spPr>
          <a:xfrm>
            <a:off x="4961388" y="1491420"/>
            <a:ext cx="2254623" cy="900952"/>
          </a:xfrm>
          <a:custGeom>
            <a:avLst/>
            <a:gdLst>
              <a:gd name="connsiteX0" fmla="*/ 2245991 w 2254623"/>
              <a:gd name="connsiteY0" fmla="*/ 389964 h 900952"/>
              <a:gd name="connsiteX1" fmla="*/ 2178755 w 2254623"/>
              <a:gd name="connsiteY1" fmla="*/ 107576 h 900952"/>
              <a:gd name="connsiteX2" fmla="*/ 2124967 w 2254623"/>
              <a:gd name="connsiteY2" fmla="*/ 94129 h 900952"/>
              <a:gd name="connsiteX3" fmla="*/ 2084626 w 2254623"/>
              <a:gd name="connsiteY3" fmla="*/ 67235 h 900952"/>
              <a:gd name="connsiteX4" fmla="*/ 2030838 w 2254623"/>
              <a:gd name="connsiteY4" fmla="*/ 40341 h 900952"/>
              <a:gd name="connsiteX5" fmla="*/ 2003943 w 2254623"/>
              <a:gd name="connsiteY5" fmla="*/ 13447 h 900952"/>
              <a:gd name="connsiteX6" fmla="*/ 1802238 w 2254623"/>
              <a:gd name="connsiteY6" fmla="*/ 0 h 900952"/>
              <a:gd name="connsiteX7" fmla="*/ 1452614 w 2254623"/>
              <a:gd name="connsiteY7" fmla="*/ 13447 h 900952"/>
              <a:gd name="connsiteX8" fmla="*/ 1412273 w 2254623"/>
              <a:gd name="connsiteY8" fmla="*/ 26894 h 900952"/>
              <a:gd name="connsiteX9" fmla="*/ 1304696 w 2254623"/>
              <a:gd name="connsiteY9" fmla="*/ 40341 h 900952"/>
              <a:gd name="connsiteX10" fmla="*/ 1035755 w 2254623"/>
              <a:gd name="connsiteY10" fmla="*/ 53788 h 900952"/>
              <a:gd name="connsiteX11" fmla="*/ 928179 w 2254623"/>
              <a:gd name="connsiteY11" fmla="*/ 94129 h 900952"/>
              <a:gd name="connsiteX12" fmla="*/ 860943 w 2254623"/>
              <a:gd name="connsiteY12" fmla="*/ 134470 h 900952"/>
              <a:gd name="connsiteX13" fmla="*/ 753367 w 2254623"/>
              <a:gd name="connsiteY13" fmla="*/ 188258 h 900952"/>
              <a:gd name="connsiteX14" fmla="*/ 699579 w 2254623"/>
              <a:gd name="connsiteY14" fmla="*/ 242047 h 900952"/>
              <a:gd name="connsiteX15" fmla="*/ 632343 w 2254623"/>
              <a:gd name="connsiteY15" fmla="*/ 282388 h 900952"/>
              <a:gd name="connsiteX16" fmla="*/ 484426 w 2254623"/>
              <a:gd name="connsiteY16" fmla="*/ 363070 h 900952"/>
              <a:gd name="connsiteX17" fmla="*/ 430638 w 2254623"/>
              <a:gd name="connsiteY17" fmla="*/ 376517 h 900952"/>
              <a:gd name="connsiteX18" fmla="*/ 376849 w 2254623"/>
              <a:gd name="connsiteY18" fmla="*/ 403411 h 900952"/>
              <a:gd name="connsiteX19" fmla="*/ 309614 w 2254623"/>
              <a:gd name="connsiteY19" fmla="*/ 430305 h 900952"/>
              <a:gd name="connsiteX20" fmla="*/ 255826 w 2254623"/>
              <a:gd name="connsiteY20" fmla="*/ 457200 h 900952"/>
              <a:gd name="connsiteX21" fmla="*/ 148249 w 2254623"/>
              <a:gd name="connsiteY21" fmla="*/ 510988 h 900952"/>
              <a:gd name="connsiteX22" fmla="*/ 54120 w 2254623"/>
              <a:gd name="connsiteY22" fmla="*/ 578223 h 900952"/>
              <a:gd name="connsiteX23" fmla="*/ 27226 w 2254623"/>
              <a:gd name="connsiteY23" fmla="*/ 632011 h 900952"/>
              <a:gd name="connsiteX24" fmla="*/ 54120 w 2254623"/>
              <a:gd name="connsiteY24" fmla="*/ 874058 h 900952"/>
              <a:gd name="connsiteX25" fmla="*/ 94461 w 2254623"/>
              <a:gd name="connsiteY25" fmla="*/ 900952 h 900952"/>
              <a:gd name="connsiteX26" fmla="*/ 376849 w 2254623"/>
              <a:gd name="connsiteY26" fmla="*/ 847164 h 900952"/>
              <a:gd name="connsiteX27" fmla="*/ 417191 w 2254623"/>
              <a:gd name="connsiteY27" fmla="*/ 793376 h 900952"/>
              <a:gd name="connsiteX28" fmla="*/ 457532 w 2254623"/>
              <a:gd name="connsiteY28" fmla="*/ 753035 h 900952"/>
              <a:gd name="connsiteX29" fmla="*/ 497873 w 2254623"/>
              <a:gd name="connsiteY29" fmla="*/ 658905 h 900952"/>
              <a:gd name="connsiteX30" fmla="*/ 565108 w 2254623"/>
              <a:gd name="connsiteY30" fmla="*/ 618564 h 900952"/>
              <a:gd name="connsiteX31" fmla="*/ 645791 w 2254623"/>
              <a:gd name="connsiteY31" fmla="*/ 564776 h 900952"/>
              <a:gd name="connsiteX32" fmla="*/ 726473 w 2254623"/>
              <a:gd name="connsiteY32" fmla="*/ 510988 h 900952"/>
              <a:gd name="connsiteX33" fmla="*/ 766814 w 2254623"/>
              <a:gd name="connsiteY33" fmla="*/ 484094 h 900952"/>
              <a:gd name="connsiteX34" fmla="*/ 834049 w 2254623"/>
              <a:gd name="connsiteY34" fmla="*/ 457200 h 900952"/>
              <a:gd name="connsiteX35" fmla="*/ 914732 w 2254623"/>
              <a:gd name="connsiteY35" fmla="*/ 416858 h 900952"/>
              <a:gd name="connsiteX36" fmla="*/ 1022308 w 2254623"/>
              <a:gd name="connsiteY36" fmla="*/ 349623 h 900952"/>
              <a:gd name="connsiteX37" fmla="*/ 1089543 w 2254623"/>
              <a:gd name="connsiteY37" fmla="*/ 322729 h 900952"/>
              <a:gd name="connsiteX38" fmla="*/ 1264355 w 2254623"/>
              <a:gd name="connsiteY38" fmla="*/ 309282 h 900952"/>
              <a:gd name="connsiteX39" fmla="*/ 1345038 w 2254623"/>
              <a:gd name="connsiteY39" fmla="*/ 295835 h 900952"/>
              <a:gd name="connsiteX40" fmla="*/ 1479508 w 2254623"/>
              <a:gd name="connsiteY40" fmla="*/ 268941 h 900952"/>
              <a:gd name="connsiteX41" fmla="*/ 1721555 w 2254623"/>
              <a:gd name="connsiteY41" fmla="*/ 255494 h 900952"/>
              <a:gd name="connsiteX42" fmla="*/ 1950155 w 2254623"/>
              <a:gd name="connsiteY42" fmla="*/ 268941 h 900952"/>
              <a:gd name="connsiteX43" fmla="*/ 1990496 w 2254623"/>
              <a:gd name="connsiteY43" fmla="*/ 295835 h 900952"/>
              <a:gd name="connsiteX44" fmla="*/ 2098073 w 2254623"/>
              <a:gd name="connsiteY44" fmla="*/ 349623 h 900952"/>
              <a:gd name="connsiteX45" fmla="*/ 2205649 w 2254623"/>
              <a:gd name="connsiteY45" fmla="*/ 389964 h 900952"/>
              <a:gd name="connsiteX46" fmla="*/ 2245991 w 2254623"/>
              <a:gd name="connsiteY46" fmla="*/ 389964 h 90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254623" h="900952">
                <a:moveTo>
                  <a:pt x="2245991" y="389964"/>
                </a:moveTo>
                <a:cubicBezTo>
                  <a:pt x="2241509" y="342899"/>
                  <a:pt x="2295496" y="165947"/>
                  <a:pt x="2178755" y="107576"/>
                </a:cubicBezTo>
                <a:cubicBezTo>
                  <a:pt x="2162225" y="99311"/>
                  <a:pt x="2142896" y="98611"/>
                  <a:pt x="2124967" y="94129"/>
                </a:cubicBezTo>
                <a:cubicBezTo>
                  <a:pt x="2111520" y="85164"/>
                  <a:pt x="2098658" y="75253"/>
                  <a:pt x="2084626" y="67235"/>
                </a:cubicBezTo>
                <a:cubicBezTo>
                  <a:pt x="2067222" y="57290"/>
                  <a:pt x="2047517" y="51460"/>
                  <a:pt x="2030838" y="40341"/>
                </a:cubicBezTo>
                <a:cubicBezTo>
                  <a:pt x="2020289" y="33308"/>
                  <a:pt x="2016428" y="15650"/>
                  <a:pt x="2003943" y="13447"/>
                </a:cubicBezTo>
                <a:cubicBezTo>
                  <a:pt x="1937584" y="1737"/>
                  <a:pt x="1869473" y="4482"/>
                  <a:pt x="1802238" y="0"/>
                </a:cubicBezTo>
                <a:cubicBezTo>
                  <a:pt x="1685697" y="4482"/>
                  <a:pt x="1568965" y="5423"/>
                  <a:pt x="1452614" y="13447"/>
                </a:cubicBezTo>
                <a:cubicBezTo>
                  <a:pt x="1438473" y="14422"/>
                  <a:pt x="1426219" y="24358"/>
                  <a:pt x="1412273" y="26894"/>
                </a:cubicBezTo>
                <a:cubicBezTo>
                  <a:pt x="1376718" y="33359"/>
                  <a:pt x="1340742" y="37766"/>
                  <a:pt x="1304696" y="40341"/>
                </a:cubicBezTo>
                <a:cubicBezTo>
                  <a:pt x="1215165" y="46736"/>
                  <a:pt x="1125402" y="49306"/>
                  <a:pt x="1035755" y="53788"/>
                </a:cubicBezTo>
                <a:cubicBezTo>
                  <a:pt x="1000840" y="65426"/>
                  <a:pt x="960338" y="78050"/>
                  <a:pt x="928179" y="94129"/>
                </a:cubicBezTo>
                <a:cubicBezTo>
                  <a:pt x="904802" y="105818"/>
                  <a:pt x="884320" y="122781"/>
                  <a:pt x="860943" y="134470"/>
                </a:cubicBezTo>
                <a:cubicBezTo>
                  <a:pt x="803811" y="163036"/>
                  <a:pt x="796981" y="150874"/>
                  <a:pt x="753367" y="188258"/>
                </a:cubicBezTo>
                <a:cubicBezTo>
                  <a:pt x="734115" y="204760"/>
                  <a:pt x="719594" y="226480"/>
                  <a:pt x="699579" y="242047"/>
                </a:cubicBezTo>
                <a:cubicBezTo>
                  <a:pt x="678948" y="258093"/>
                  <a:pt x="654507" y="268536"/>
                  <a:pt x="632343" y="282388"/>
                </a:cubicBezTo>
                <a:cubicBezTo>
                  <a:pt x="583249" y="313071"/>
                  <a:pt x="545419" y="347822"/>
                  <a:pt x="484426" y="363070"/>
                </a:cubicBezTo>
                <a:cubicBezTo>
                  <a:pt x="466497" y="367552"/>
                  <a:pt x="447942" y="370028"/>
                  <a:pt x="430638" y="376517"/>
                </a:cubicBezTo>
                <a:cubicBezTo>
                  <a:pt x="411868" y="383556"/>
                  <a:pt x="395167" y="395270"/>
                  <a:pt x="376849" y="403411"/>
                </a:cubicBezTo>
                <a:cubicBezTo>
                  <a:pt x="354791" y="413214"/>
                  <a:pt x="331672" y="420501"/>
                  <a:pt x="309614" y="430305"/>
                </a:cubicBezTo>
                <a:cubicBezTo>
                  <a:pt x="291296" y="438446"/>
                  <a:pt x="274251" y="449303"/>
                  <a:pt x="255826" y="457200"/>
                </a:cubicBezTo>
                <a:cubicBezTo>
                  <a:pt x="126757" y="512517"/>
                  <a:pt x="345528" y="401390"/>
                  <a:pt x="148249" y="510988"/>
                </a:cubicBezTo>
                <a:cubicBezTo>
                  <a:pt x="100014" y="537785"/>
                  <a:pt x="87231" y="531868"/>
                  <a:pt x="54120" y="578223"/>
                </a:cubicBezTo>
                <a:cubicBezTo>
                  <a:pt x="42469" y="594535"/>
                  <a:pt x="36191" y="614082"/>
                  <a:pt x="27226" y="632011"/>
                </a:cubicBezTo>
                <a:cubicBezTo>
                  <a:pt x="-4269" y="757992"/>
                  <a:pt x="-22679" y="742403"/>
                  <a:pt x="54120" y="874058"/>
                </a:cubicBezTo>
                <a:cubicBezTo>
                  <a:pt x="62263" y="888018"/>
                  <a:pt x="81014" y="891987"/>
                  <a:pt x="94461" y="900952"/>
                </a:cubicBezTo>
                <a:cubicBezTo>
                  <a:pt x="116687" y="898337"/>
                  <a:pt x="313555" y="901416"/>
                  <a:pt x="376849" y="847164"/>
                </a:cubicBezTo>
                <a:cubicBezTo>
                  <a:pt x="393865" y="832579"/>
                  <a:pt x="402605" y="810392"/>
                  <a:pt x="417191" y="793376"/>
                </a:cubicBezTo>
                <a:cubicBezTo>
                  <a:pt x="429567" y="778937"/>
                  <a:pt x="444085" y="766482"/>
                  <a:pt x="457532" y="753035"/>
                </a:cubicBezTo>
                <a:cubicBezTo>
                  <a:pt x="465568" y="728926"/>
                  <a:pt x="481257" y="675521"/>
                  <a:pt x="497873" y="658905"/>
                </a:cubicBezTo>
                <a:cubicBezTo>
                  <a:pt x="516354" y="640424"/>
                  <a:pt x="542696" y="632011"/>
                  <a:pt x="565108" y="618564"/>
                </a:cubicBezTo>
                <a:cubicBezTo>
                  <a:pt x="617440" y="540065"/>
                  <a:pt x="558956" y="608193"/>
                  <a:pt x="645791" y="564776"/>
                </a:cubicBezTo>
                <a:cubicBezTo>
                  <a:pt x="674701" y="550321"/>
                  <a:pt x="699579" y="528917"/>
                  <a:pt x="726473" y="510988"/>
                </a:cubicBezTo>
                <a:cubicBezTo>
                  <a:pt x="739920" y="502023"/>
                  <a:pt x="751809" y="490096"/>
                  <a:pt x="766814" y="484094"/>
                </a:cubicBezTo>
                <a:cubicBezTo>
                  <a:pt x="789226" y="475129"/>
                  <a:pt x="812459" y="467995"/>
                  <a:pt x="834049" y="457200"/>
                </a:cubicBezTo>
                <a:cubicBezTo>
                  <a:pt x="938320" y="405064"/>
                  <a:pt x="813334" y="450657"/>
                  <a:pt x="914732" y="416858"/>
                </a:cubicBezTo>
                <a:cubicBezTo>
                  <a:pt x="969548" y="375746"/>
                  <a:pt x="961899" y="376472"/>
                  <a:pt x="1022308" y="349623"/>
                </a:cubicBezTo>
                <a:cubicBezTo>
                  <a:pt x="1044366" y="339820"/>
                  <a:pt x="1065733" y="326697"/>
                  <a:pt x="1089543" y="322729"/>
                </a:cubicBezTo>
                <a:cubicBezTo>
                  <a:pt x="1147191" y="313121"/>
                  <a:pt x="1206084" y="313764"/>
                  <a:pt x="1264355" y="309282"/>
                </a:cubicBezTo>
                <a:cubicBezTo>
                  <a:pt x="1291249" y="304800"/>
                  <a:pt x="1318422" y="301750"/>
                  <a:pt x="1345038" y="295835"/>
                </a:cubicBezTo>
                <a:cubicBezTo>
                  <a:pt x="1449078" y="272715"/>
                  <a:pt x="1296147" y="283610"/>
                  <a:pt x="1479508" y="268941"/>
                </a:cubicBezTo>
                <a:cubicBezTo>
                  <a:pt x="1560057" y="262497"/>
                  <a:pt x="1640873" y="259976"/>
                  <a:pt x="1721555" y="255494"/>
                </a:cubicBezTo>
                <a:cubicBezTo>
                  <a:pt x="1797755" y="259976"/>
                  <a:pt x="1874668" y="257618"/>
                  <a:pt x="1950155" y="268941"/>
                </a:cubicBezTo>
                <a:cubicBezTo>
                  <a:pt x="1966137" y="271338"/>
                  <a:pt x="1976308" y="288096"/>
                  <a:pt x="1990496" y="295835"/>
                </a:cubicBezTo>
                <a:cubicBezTo>
                  <a:pt x="2025692" y="315033"/>
                  <a:pt x="2062214" y="331694"/>
                  <a:pt x="2098073" y="349623"/>
                </a:cubicBezTo>
                <a:cubicBezTo>
                  <a:pt x="2144561" y="372867"/>
                  <a:pt x="2154384" y="382641"/>
                  <a:pt x="2205649" y="389964"/>
                </a:cubicBezTo>
                <a:cubicBezTo>
                  <a:pt x="2218961" y="391866"/>
                  <a:pt x="2250473" y="437029"/>
                  <a:pt x="2245991" y="38996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8" name="Freeform: Shape 47">
            <a:hlinkClick r:id="rId22" action="ppaction://hlinksldjump"/>
            <a:extLst>
              <a:ext uri="{FF2B5EF4-FFF2-40B4-BE49-F238E27FC236}">
                <a16:creationId xmlns:a16="http://schemas.microsoft.com/office/drawing/2014/main" id="{47E4CD09-8E12-4100-829C-06280E357F99}"/>
              </a:ext>
            </a:extLst>
          </p:cNvPr>
          <p:cNvSpPr/>
          <p:nvPr/>
        </p:nvSpPr>
        <p:spPr>
          <a:xfrm>
            <a:off x="6950491" y="3751874"/>
            <a:ext cx="1502062" cy="1559859"/>
          </a:xfrm>
          <a:custGeom>
            <a:avLst/>
            <a:gdLst>
              <a:gd name="connsiteX0" fmla="*/ 1492624 w 1502062"/>
              <a:gd name="connsiteY0" fmla="*/ 94130 h 1559859"/>
              <a:gd name="connsiteX1" fmla="*/ 1425389 w 1502062"/>
              <a:gd name="connsiteY1" fmla="*/ 67236 h 1559859"/>
              <a:gd name="connsiteX2" fmla="*/ 1358153 w 1502062"/>
              <a:gd name="connsiteY2" fmla="*/ 13447 h 1559859"/>
              <a:gd name="connsiteX3" fmla="*/ 1277471 w 1502062"/>
              <a:gd name="connsiteY3" fmla="*/ 0 h 1559859"/>
              <a:gd name="connsiteX4" fmla="*/ 1196789 w 1502062"/>
              <a:gd name="connsiteY4" fmla="*/ 80683 h 1559859"/>
              <a:gd name="connsiteX5" fmla="*/ 1183342 w 1502062"/>
              <a:gd name="connsiteY5" fmla="*/ 121024 h 1559859"/>
              <a:gd name="connsiteX6" fmla="*/ 1156448 w 1502062"/>
              <a:gd name="connsiteY6" fmla="*/ 215153 h 1559859"/>
              <a:gd name="connsiteX7" fmla="*/ 1129553 w 1502062"/>
              <a:gd name="connsiteY7" fmla="*/ 255495 h 1559859"/>
              <a:gd name="connsiteX8" fmla="*/ 1102659 w 1502062"/>
              <a:gd name="connsiteY8" fmla="*/ 403412 h 1559859"/>
              <a:gd name="connsiteX9" fmla="*/ 1089212 w 1502062"/>
              <a:gd name="connsiteY9" fmla="*/ 443753 h 1559859"/>
              <a:gd name="connsiteX10" fmla="*/ 1008530 w 1502062"/>
              <a:gd name="connsiteY10" fmla="*/ 551330 h 1559859"/>
              <a:gd name="connsiteX11" fmla="*/ 968189 w 1502062"/>
              <a:gd name="connsiteY11" fmla="*/ 632012 h 1559859"/>
              <a:gd name="connsiteX12" fmla="*/ 941295 w 1502062"/>
              <a:gd name="connsiteY12" fmla="*/ 685800 h 1559859"/>
              <a:gd name="connsiteX13" fmla="*/ 900953 w 1502062"/>
              <a:gd name="connsiteY13" fmla="*/ 699247 h 1559859"/>
              <a:gd name="connsiteX14" fmla="*/ 887506 w 1502062"/>
              <a:gd name="connsiteY14" fmla="*/ 753036 h 1559859"/>
              <a:gd name="connsiteX15" fmla="*/ 806824 w 1502062"/>
              <a:gd name="connsiteY15" fmla="*/ 847165 h 1559859"/>
              <a:gd name="connsiteX16" fmla="*/ 753036 w 1502062"/>
              <a:gd name="connsiteY16" fmla="*/ 874059 h 1559859"/>
              <a:gd name="connsiteX17" fmla="*/ 712695 w 1502062"/>
              <a:gd name="connsiteY17" fmla="*/ 900953 h 1559859"/>
              <a:gd name="connsiteX18" fmla="*/ 685800 w 1502062"/>
              <a:gd name="connsiteY18" fmla="*/ 927847 h 1559859"/>
              <a:gd name="connsiteX19" fmla="*/ 632012 w 1502062"/>
              <a:gd name="connsiteY19" fmla="*/ 941295 h 1559859"/>
              <a:gd name="connsiteX20" fmla="*/ 591671 w 1502062"/>
              <a:gd name="connsiteY20" fmla="*/ 954742 h 1559859"/>
              <a:gd name="connsiteX21" fmla="*/ 484095 w 1502062"/>
              <a:gd name="connsiteY21" fmla="*/ 1035424 h 1559859"/>
              <a:gd name="connsiteX22" fmla="*/ 457200 w 1502062"/>
              <a:gd name="connsiteY22" fmla="*/ 1075765 h 1559859"/>
              <a:gd name="connsiteX23" fmla="*/ 416859 w 1502062"/>
              <a:gd name="connsiteY23" fmla="*/ 1089212 h 1559859"/>
              <a:gd name="connsiteX24" fmla="*/ 295836 w 1502062"/>
              <a:gd name="connsiteY24" fmla="*/ 1196789 h 1559859"/>
              <a:gd name="connsiteX25" fmla="*/ 188259 w 1502062"/>
              <a:gd name="connsiteY25" fmla="*/ 1223683 h 1559859"/>
              <a:gd name="connsiteX26" fmla="*/ 134471 w 1502062"/>
              <a:gd name="connsiteY26" fmla="*/ 1237130 h 1559859"/>
              <a:gd name="connsiteX27" fmla="*/ 40342 w 1502062"/>
              <a:gd name="connsiteY27" fmla="*/ 1277471 h 1559859"/>
              <a:gd name="connsiteX28" fmla="*/ 0 w 1502062"/>
              <a:gd name="connsiteY28" fmla="*/ 1358153 h 1559859"/>
              <a:gd name="connsiteX29" fmla="*/ 13448 w 1502062"/>
              <a:gd name="connsiteY29" fmla="*/ 1411942 h 1559859"/>
              <a:gd name="connsiteX30" fmla="*/ 26895 w 1502062"/>
              <a:gd name="connsiteY30" fmla="*/ 1492624 h 1559859"/>
              <a:gd name="connsiteX31" fmla="*/ 94130 w 1502062"/>
              <a:gd name="connsiteY31" fmla="*/ 1532965 h 1559859"/>
              <a:gd name="connsiteX32" fmla="*/ 134471 w 1502062"/>
              <a:gd name="connsiteY32" fmla="*/ 1559859 h 1559859"/>
              <a:gd name="connsiteX33" fmla="*/ 215153 w 1502062"/>
              <a:gd name="connsiteY33" fmla="*/ 1546412 h 1559859"/>
              <a:gd name="connsiteX34" fmla="*/ 268942 w 1502062"/>
              <a:gd name="connsiteY34" fmla="*/ 1492624 h 1559859"/>
              <a:gd name="connsiteX35" fmla="*/ 309283 w 1502062"/>
              <a:gd name="connsiteY35" fmla="*/ 1479177 h 1559859"/>
              <a:gd name="connsiteX36" fmla="*/ 336177 w 1502062"/>
              <a:gd name="connsiteY36" fmla="*/ 1425389 h 1559859"/>
              <a:gd name="connsiteX37" fmla="*/ 376518 w 1502062"/>
              <a:gd name="connsiteY37" fmla="*/ 1411942 h 1559859"/>
              <a:gd name="connsiteX38" fmla="*/ 484095 w 1502062"/>
              <a:gd name="connsiteY38" fmla="*/ 1371600 h 1559859"/>
              <a:gd name="connsiteX39" fmla="*/ 605118 w 1502062"/>
              <a:gd name="connsiteY39" fmla="*/ 1304365 h 1559859"/>
              <a:gd name="connsiteX40" fmla="*/ 699248 w 1502062"/>
              <a:gd name="connsiteY40" fmla="*/ 1223683 h 1559859"/>
              <a:gd name="connsiteX41" fmla="*/ 779930 w 1502062"/>
              <a:gd name="connsiteY41" fmla="*/ 1169895 h 1559859"/>
              <a:gd name="connsiteX42" fmla="*/ 806824 w 1502062"/>
              <a:gd name="connsiteY42" fmla="*/ 1143000 h 1559859"/>
              <a:gd name="connsiteX43" fmla="*/ 874059 w 1502062"/>
              <a:gd name="connsiteY43" fmla="*/ 1116106 h 1559859"/>
              <a:gd name="connsiteX44" fmla="*/ 927848 w 1502062"/>
              <a:gd name="connsiteY44" fmla="*/ 1089212 h 1559859"/>
              <a:gd name="connsiteX45" fmla="*/ 968189 w 1502062"/>
              <a:gd name="connsiteY45" fmla="*/ 1035424 h 1559859"/>
              <a:gd name="connsiteX46" fmla="*/ 1008530 w 1502062"/>
              <a:gd name="connsiteY46" fmla="*/ 1008530 h 1559859"/>
              <a:gd name="connsiteX47" fmla="*/ 1062318 w 1502062"/>
              <a:gd name="connsiteY47" fmla="*/ 927847 h 1559859"/>
              <a:gd name="connsiteX48" fmla="*/ 1129553 w 1502062"/>
              <a:gd name="connsiteY48" fmla="*/ 833718 h 1559859"/>
              <a:gd name="connsiteX49" fmla="*/ 1183342 w 1502062"/>
              <a:gd name="connsiteY49" fmla="*/ 806824 h 1559859"/>
              <a:gd name="connsiteX50" fmla="*/ 1250577 w 1502062"/>
              <a:gd name="connsiteY50" fmla="*/ 766483 h 1559859"/>
              <a:gd name="connsiteX51" fmla="*/ 1304365 w 1502062"/>
              <a:gd name="connsiteY51" fmla="*/ 712695 h 1559859"/>
              <a:gd name="connsiteX52" fmla="*/ 1317812 w 1502062"/>
              <a:gd name="connsiteY52" fmla="*/ 672353 h 1559859"/>
              <a:gd name="connsiteX53" fmla="*/ 1358153 w 1502062"/>
              <a:gd name="connsiteY53" fmla="*/ 632012 h 1559859"/>
              <a:gd name="connsiteX54" fmla="*/ 1385048 w 1502062"/>
              <a:gd name="connsiteY54" fmla="*/ 591671 h 1559859"/>
              <a:gd name="connsiteX55" fmla="*/ 1425389 w 1502062"/>
              <a:gd name="connsiteY55" fmla="*/ 376518 h 1559859"/>
              <a:gd name="connsiteX56" fmla="*/ 1492624 w 1502062"/>
              <a:gd name="connsiteY56" fmla="*/ 268942 h 1559859"/>
              <a:gd name="connsiteX57" fmla="*/ 1492624 w 1502062"/>
              <a:gd name="connsiteY57" fmla="*/ 94130 h 155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502062" h="1559859">
                <a:moveTo>
                  <a:pt x="1492624" y="94130"/>
                </a:moveTo>
                <a:cubicBezTo>
                  <a:pt x="1481418" y="60512"/>
                  <a:pt x="1446087" y="79655"/>
                  <a:pt x="1425389" y="67236"/>
                </a:cubicBezTo>
                <a:cubicBezTo>
                  <a:pt x="1400778" y="52469"/>
                  <a:pt x="1384282" y="25324"/>
                  <a:pt x="1358153" y="13447"/>
                </a:cubicBezTo>
                <a:cubicBezTo>
                  <a:pt x="1333332" y="2165"/>
                  <a:pt x="1304365" y="4482"/>
                  <a:pt x="1277471" y="0"/>
                </a:cubicBezTo>
                <a:cubicBezTo>
                  <a:pt x="1250577" y="26894"/>
                  <a:pt x="1208816" y="44601"/>
                  <a:pt x="1196789" y="80683"/>
                </a:cubicBezTo>
                <a:cubicBezTo>
                  <a:pt x="1192307" y="94130"/>
                  <a:pt x="1187236" y="107395"/>
                  <a:pt x="1183342" y="121024"/>
                </a:cubicBezTo>
                <a:cubicBezTo>
                  <a:pt x="1177598" y="141129"/>
                  <a:pt x="1167195" y="193659"/>
                  <a:pt x="1156448" y="215153"/>
                </a:cubicBezTo>
                <a:cubicBezTo>
                  <a:pt x="1149220" y="229608"/>
                  <a:pt x="1138518" y="242048"/>
                  <a:pt x="1129553" y="255495"/>
                </a:cubicBezTo>
                <a:cubicBezTo>
                  <a:pt x="1123559" y="291462"/>
                  <a:pt x="1112056" y="365824"/>
                  <a:pt x="1102659" y="403412"/>
                </a:cubicBezTo>
                <a:cubicBezTo>
                  <a:pt x="1099221" y="417163"/>
                  <a:pt x="1097451" y="432219"/>
                  <a:pt x="1089212" y="443753"/>
                </a:cubicBezTo>
                <a:cubicBezTo>
                  <a:pt x="1009395" y="555497"/>
                  <a:pt x="1056135" y="440251"/>
                  <a:pt x="1008530" y="551330"/>
                </a:cubicBezTo>
                <a:cubicBezTo>
                  <a:pt x="955699" y="674602"/>
                  <a:pt x="1042023" y="502803"/>
                  <a:pt x="968189" y="632012"/>
                </a:cubicBezTo>
                <a:cubicBezTo>
                  <a:pt x="958244" y="649416"/>
                  <a:pt x="955469" y="671626"/>
                  <a:pt x="941295" y="685800"/>
                </a:cubicBezTo>
                <a:cubicBezTo>
                  <a:pt x="931272" y="695823"/>
                  <a:pt x="914400" y="694765"/>
                  <a:pt x="900953" y="699247"/>
                </a:cubicBezTo>
                <a:cubicBezTo>
                  <a:pt x="896471" y="717177"/>
                  <a:pt x="894786" y="736049"/>
                  <a:pt x="887506" y="753036"/>
                </a:cubicBezTo>
                <a:cubicBezTo>
                  <a:pt x="874668" y="782992"/>
                  <a:pt x="827920" y="831343"/>
                  <a:pt x="806824" y="847165"/>
                </a:cubicBezTo>
                <a:cubicBezTo>
                  <a:pt x="790788" y="859192"/>
                  <a:pt x="770440" y="864114"/>
                  <a:pt x="753036" y="874059"/>
                </a:cubicBezTo>
                <a:cubicBezTo>
                  <a:pt x="739004" y="882077"/>
                  <a:pt x="725315" y="890857"/>
                  <a:pt x="712695" y="900953"/>
                </a:cubicBezTo>
                <a:cubicBezTo>
                  <a:pt x="702795" y="908873"/>
                  <a:pt x="697140" y="922177"/>
                  <a:pt x="685800" y="927847"/>
                </a:cubicBezTo>
                <a:cubicBezTo>
                  <a:pt x="669270" y="936112"/>
                  <a:pt x="649782" y="936218"/>
                  <a:pt x="632012" y="941295"/>
                </a:cubicBezTo>
                <a:cubicBezTo>
                  <a:pt x="618383" y="945189"/>
                  <a:pt x="605118" y="950260"/>
                  <a:pt x="591671" y="954742"/>
                </a:cubicBezTo>
                <a:cubicBezTo>
                  <a:pt x="555812" y="981636"/>
                  <a:pt x="508959" y="998129"/>
                  <a:pt x="484095" y="1035424"/>
                </a:cubicBezTo>
                <a:cubicBezTo>
                  <a:pt x="475130" y="1048871"/>
                  <a:pt x="469820" y="1065669"/>
                  <a:pt x="457200" y="1075765"/>
                </a:cubicBezTo>
                <a:cubicBezTo>
                  <a:pt x="446132" y="1084620"/>
                  <a:pt x="430306" y="1084730"/>
                  <a:pt x="416859" y="1089212"/>
                </a:cubicBezTo>
                <a:cubicBezTo>
                  <a:pt x="405422" y="1100649"/>
                  <a:pt x="333544" y="1183077"/>
                  <a:pt x="295836" y="1196789"/>
                </a:cubicBezTo>
                <a:cubicBezTo>
                  <a:pt x="261099" y="1209421"/>
                  <a:pt x="224118" y="1214718"/>
                  <a:pt x="188259" y="1223683"/>
                </a:cubicBezTo>
                <a:cubicBezTo>
                  <a:pt x="170330" y="1228165"/>
                  <a:pt x="151001" y="1228865"/>
                  <a:pt x="134471" y="1237130"/>
                </a:cubicBezTo>
                <a:cubicBezTo>
                  <a:pt x="68005" y="1270363"/>
                  <a:pt x="99700" y="1257685"/>
                  <a:pt x="40342" y="1277471"/>
                </a:cubicBezTo>
                <a:cubicBezTo>
                  <a:pt x="26746" y="1297865"/>
                  <a:pt x="0" y="1330319"/>
                  <a:pt x="0" y="1358153"/>
                </a:cubicBezTo>
                <a:cubicBezTo>
                  <a:pt x="0" y="1376635"/>
                  <a:pt x="9823" y="1393819"/>
                  <a:pt x="13448" y="1411942"/>
                </a:cubicBezTo>
                <a:cubicBezTo>
                  <a:pt x="18795" y="1438677"/>
                  <a:pt x="11771" y="1469938"/>
                  <a:pt x="26895" y="1492624"/>
                </a:cubicBezTo>
                <a:cubicBezTo>
                  <a:pt x="41393" y="1514371"/>
                  <a:pt x="71966" y="1519113"/>
                  <a:pt x="94130" y="1532965"/>
                </a:cubicBezTo>
                <a:cubicBezTo>
                  <a:pt x="107835" y="1541530"/>
                  <a:pt x="121024" y="1550894"/>
                  <a:pt x="134471" y="1559859"/>
                </a:cubicBezTo>
                <a:cubicBezTo>
                  <a:pt x="161365" y="1555377"/>
                  <a:pt x="190766" y="1558605"/>
                  <a:pt x="215153" y="1546412"/>
                </a:cubicBezTo>
                <a:cubicBezTo>
                  <a:pt x="237832" y="1535072"/>
                  <a:pt x="248309" y="1507362"/>
                  <a:pt x="268942" y="1492624"/>
                </a:cubicBezTo>
                <a:cubicBezTo>
                  <a:pt x="280476" y="1484385"/>
                  <a:pt x="295836" y="1483659"/>
                  <a:pt x="309283" y="1479177"/>
                </a:cubicBezTo>
                <a:cubicBezTo>
                  <a:pt x="318248" y="1461248"/>
                  <a:pt x="322003" y="1439563"/>
                  <a:pt x="336177" y="1425389"/>
                </a:cubicBezTo>
                <a:cubicBezTo>
                  <a:pt x="346200" y="1415366"/>
                  <a:pt x="363840" y="1418281"/>
                  <a:pt x="376518" y="1411942"/>
                </a:cubicBezTo>
                <a:cubicBezTo>
                  <a:pt x="468853" y="1365773"/>
                  <a:pt x="354374" y="1397544"/>
                  <a:pt x="484095" y="1371600"/>
                </a:cubicBezTo>
                <a:cubicBezTo>
                  <a:pt x="513776" y="1356759"/>
                  <a:pt x="582605" y="1324064"/>
                  <a:pt x="605118" y="1304365"/>
                </a:cubicBezTo>
                <a:cubicBezTo>
                  <a:pt x="721491" y="1202539"/>
                  <a:pt x="568165" y="1289223"/>
                  <a:pt x="699248" y="1223683"/>
                </a:cubicBezTo>
                <a:cubicBezTo>
                  <a:pt x="751581" y="1145183"/>
                  <a:pt x="693095" y="1213313"/>
                  <a:pt x="779930" y="1169895"/>
                </a:cubicBezTo>
                <a:cubicBezTo>
                  <a:pt x="791270" y="1164225"/>
                  <a:pt x="795816" y="1149290"/>
                  <a:pt x="806824" y="1143000"/>
                </a:cubicBezTo>
                <a:cubicBezTo>
                  <a:pt x="827782" y="1131024"/>
                  <a:pt x="852001" y="1125909"/>
                  <a:pt x="874059" y="1116106"/>
                </a:cubicBezTo>
                <a:cubicBezTo>
                  <a:pt x="892377" y="1107965"/>
                  <a:pt x="909918" y="1098177"/>
                  <a:pt x="927848" y="1089212"/>
                </a:cubicBezTo>
                <a:cubicBezTo>
                  <a:pt x="941295" y="1071283"/>
                  <a:pt x="952342" y="1051271"/>
                  <a:pt x="968189" y="1035424"/>
                </a:cubicBezTo>
                <a:cubicBezTo>
                  <a:pt x="979617" y="1023996"/>
                  <a:pt x="997888" y="1020693"/>
                  <a:pt x="1008530" y="1008530"/>
                </a:cubicBezTo>
                <a:cubicBezTo>
                  <a:pt x="1029815" y="984204"/>
                  <a:pt x="1047863" y="956757"/>
                  <a:pt x="1062318" y="927847"/>
                </a:cubicBezTo>
                <a:cubicBezTo>
                  <a:pt x="1084947" y="882590"/>
                  <a:pt x="1087152" y="864004"/>
                  <a:pt x="1129553" y="833718"/>
                </a:cubicBezTo>
                <a:cubicBezTo>
                  <a:pt x="1145865" y="822067"/>
                  <a:pt x="1165819" y="816559"/>
                  <a:pt x="1183342" y="806824"/>
                </a:cubicBezTo>
                <a:cubicBezTo>
                  <a:pt x="1206189" y="794131"/>
                  <a:pt x="1228165" y="779930"/>
                  <a:pt x="1250577" y="766483"/>
                </a:cubicBezTo>
                <a:cubicBezTo>
                  <a:pt x="1286436" y="658905"/>
                  <a:pt x="1232647" y="784414"/>
                  <a:pt x="1304365" y="712695"/>
                </a:cubicBezTo>
                <a:cubicBezTo>
                  <a:pt x="1314388" y="702672"/>
                  <a:pt x="1309949" y="684147"/>
                  <a:pt x="1317812" y="672353"/>
                </a:cubicBezTo>
                <a:cubicBezTo>
                  <a:pt x="1328361" y="656530"/>
                  <a:pt x="1345979" y="646621"/>
                  <a:pt x="1358153" y="632012"/>
                </a:cubicBezTo>
                <a:cubicBezTo>
                  <a:pt x="1368499" y="619596"/>
                  <a:pt x="1376083" y="605118"/>
                  <a:pt x="1385048" y="591671"/>
                </a:cubicBezTo>
                <a:cubicBezTo>
                  <a:pt x="1458947" y="369974"/>
                  <a:pt x="1357065" y="695367"/>
                  <a:pt x="1425389" y="376518"/>
                </a:cubicBezTo>
                <a:cubicBezTo>
                  <a:pt x="1432772" y="342062"/>
                  <a:pt x="1473275" y="294741"/>
                  <a:pt x="1492624" y="268942"/>
                </a:cubicBezTo>
                <a:cubicBezTo>
                  <a:pt x="1506517" y="130011"/>
                  <a:pt x="1503830" y="127748"/>
                  <a:pt x="1492624" y="9413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7" name="Freeform: Shape 46">
            <a:hlinkClick r:id="rId5" action="ppaction://hlinksldjump"/>
            <a:extLst>
              <a:ext uri="{FF2B5EF4-FFF2-40B4-BE49-F238E27FC236}">
                <a16:creationId xmlns:a16="http://schemas.microsoft.com/office/drawing/2014/main" id="{DBAF0632-1740-4A1B-8A73-F4B84E1CC4D2}"/>
              </a:ext>
            </a:extLst>
          </p:cNvPr>
          <p:cNvSpPr/>
          <p:nvPr/>
        </p:nvSpPr>
        <p:spPr>
          <a:xfrm>
            <a:off x="7231600" y="1586454"/>
            <a:ext cx="1321445" cy="2138381"/>
          </a:xfrm>
          <a:custGeom>
            <a:avLst/>
            <a:gdLst>
              <a:gd name="connsiteX0" fmla="*/ 2918 w 1321445"/>
              <a:gd name="connsiteY0" fmla="*/ 299 h 2138381"/>
              <a:gd name="connsiteX1" fmla="*/ 29812 w 1321445"/>
              <a:gd name="connsiteY1" fmla="*/ 80981 h 2138381"/>
              <a:gd name="connsiteX2" fmla="*/ 43259 w 1321445"/>
              <a:gd name="connsiteY2" fmla="*/ 363370 h 2138381"/>
              <a:gd name="connsiteX3" fmla="*/ 123941 w 1321445"/>
              <a:gd name="connsiteY3" fmla="*/ 390264 h 2138381"/>
              <a:gd name="connsiteX4" fmla="*/ 164282 w 1321445"/>
              <a:gd name="connsiteY4" fmla="*/ 403711 h 2138381"/>
              <a:gd name="connsiteX5" fmla="*/ 258412 w 1321445"/>
              <a:gd name="connsiteY5" fmla="*/ 457499 h 2138381"/>
              <a:gd name="connsiteX6" fmla="*/ 312200 w 1321445"/>
              <a:gd name="connsiteY6" fmla="*/ 511287 h 2138381"/>
              <a:gd name="connsiteX7" fmla="*/ 379435 w 1321445"/>
              <a:gd name="connsiteY7" fmla="*/ 591970 h 2138381"/>
              <a:gd name="connsiteX8" fmla="*/ 460118 w 1321445"/>
              <a:gd name="connsiteY8" fmla="*/ 632311 h 2138381"/>
              <a:gd name="connsiteX9" fmla="*/ 500459 w 1321445"/>
              <a:gd name="connsiteY9" fmla="*/ 672652 h 2138381"/>
              <a:gd name="connsiteX10" fmla="*/ 554247 w 1321445"/>
              <a:gd name="connsiteY10" fmla="*/ 712993 h 2138381"/>
              <a:gd name="connsiteX11" fmla="*/ 621482 w 1321445"/>
              <a:gd name="connsiteY11" fmla="*/ 780228 h 2138381"/>
              <a:gd name="connsiteX12" fmla="*/ 661824 w 1321445"/>
              <a:gd name="connsiteY12" fmla="*/ 874358 h 2138381"/>
              <a:gd name="connsiteX13" fmla="*/ 755953 w 1321445"/>
              <a:gd name="connsiteY13" fmla="*/ 955040 h 2138381"/>
              <a:gd name="connsiteX14" fmla="*/ 796294 w 1321445"/>
              <a:gd name="connsiteY14" fmla="*/ 1022275 h 2138381"/>
              <a:gd name="connsiteX15" fmla="*/ 903871 w 1321445"/>
              <a:gd name="connsiteY15" fmla="*/ 1143299 h 2138381"/>
              <a:gd name="connsiteX16" fmla="*/ 917318 w 1321445"/>
              <a:gd name="connsiteY16" fmla="*/ 1331558 h 2138381"/>
              <a:gd name="connsiteX17" fmla="*/ 944212 w 1321445"/>
              <a:gd name="connsiteY17" fmla="*/ 1412240 h 2138381"/>
              <a:gd name="connsiteX18" fmla="*/ 984553 w 1321445"/>
              <a:gd name="connsiteY18" fmla="*/ 1546711 h 2138381"/>
              <a:gd name="connsiteX19" fmla="*/ 998000 w 1321445"/>
              <a:gd name="connsiteY19" fmla="*/ 1775311 h 2138381"/>
              <a:gd name="connsiteX20" fmla="*/ 1011447 w 1321445"/>
              <a:gd name="connsiteY20" fmla="*/ 2044252 h 2138381"/>
              <a:gd name="connsiteX21" fmla="*/ 1145918 w 1321445"/>
              <a:gd name="connsiteY21" fmla="*/ 2124934 h 2138381"/>
              <a:gd name="connsiteX22" fmla="*/ 1186259 w 1321445"/>
              <a:gd name="connsiteY22" fmla="*/ 2138381 h 2138381"/>
              <a:gd name="connsiteX23" fmla="*/ 1280388 w 1321445"/>
              <a:gd name="connsiteY23" fmla="*/ 2124934 h 2138381"/>
              <a:gd name="connsiteX24" fmla="*/ 1320729 w 1321445"/>
              <a:gd name="connsiteY24" fmla="*/ 2084593 h 2138381"/>
              <a:gd name="connsiteX25" fmla="*/ 1293835 w 1321445"/>
              <a:gd name="connsiteY25" fmla="*/ 1533264 h 2138381"/>
              <a:gd name="connsiteX26" fmla="*/ 1266941 w 1321445"/>
              <a:gd name="connsiteY26" fmla="*/ 1479475 h 2138381"/>
              <a:gd name="connsiteX27" fmla="*/ 1240047 w 1321445"/>
              <a:gd name="connsiteY27" fmla="*/ 1412240 h 2138381"/>
              <a:gd name="connsiteX28" fmla="*/ 1226600 w 1321445"/>
              <a:gd name="connsiteY28" fmla="*/ 1250875 h 2138381"/>
              <a:gd name="connsiteX29" fmla="*/ 1159365 w 1321445"/>
              <a:gd name="connsiteY29" fmla="*/ 1197087 h 2138381"/>
              <a:gd name="connsiteX30" fmla="*/ 1119024 w 1321445"/>
              <a:gd name="connsiteY30" fmla="*/ 1143299 h 2138381"/>
              <a:gd name="connsiteX31" fmla="*/ 1078682 w 1321445"/>
              <a:gd name="connsiteY31" fmla="*/ 1116405 h 2138381"/>
              <a:gd name="connsiteX32" fmla="*/ 1038341 w 1321445"/>
              <a:gd name="connsiteY32" fmla="*/ 1076064 h 2138381"/>
              <a:gd name="connsiteX33" fmla="*/ 1011447 w 1321445"/>
              <a:gd name="connsiteY33" fmla="*/ 981934 h 2138381"/>
              <a:gd name="connsiteX34" fmla="*/ 998000 w 1321445"/>
              <a:gd name="connsiteY34" fmla="*/ 887805 h 2138381"/>
              <a:gd name="connsiteX35" fmla="*/ 957659 w 1321445"/>
              <a:gd name="connsiteY35" fmla="*/ 834017 h 2138381"/>
              <a:gd name="connsiteX36" fmla="*/ 930765 w 1321445"/>
              <a:gd name="connsiteY36" fmla="*/ 793675 h 2138381"/>
              <a:gd name="connsiteX37" fmla="*/ 917318 w 1321445"/>
              <a:gd name="connsiteY37" fmla="*/ 753334 h 2138381"/>
              <a:gd name="connsiteX38" fmla="*/ 823188 w 1321445"/>
              <a:gd name="connsiteY38" fmla="*/ 632311 h 2138381"/>
              <a:gd name="connsiteX39" fmla="*/ 782847 w 1321445"/>
              <a:gd name="connsiteY39" fmla="*/ 565075 h 2138381"/>
              <a:gd name="connsiteX40" fmla="*/ 729059 w 1321445"/>
              <a:gd name="connsiteY40" fmla="*/ 470946 h 2138381"/>
              <a:gd name="connsiteX41" fmla="*/ 688718 w 1321445"/>
              <a:gd name="connsiteY41" fmla="*/ 444052 h 2138381"/>
              <a:gd name="connsiteX42" fmla="*/ 634929 w 1321445"/>
              <a:gd name="connsiteY42" fmla="*/ 390264 h 2138381"/>
              <a:gd name="connsiteX43" fmla="*/ 567694 w 1321445"/>
              <a:gd name="connsiteY43" fmla="*/ 336475 h 2138381"/>
              <a:gd name="connsiteX44" fmla="*/ 419776 w 1321445"/>
              <a:gd name="connsiteY44" fmla="*/ 228899 h 2138381"/>
              <a:gd name="connsiteX45" fmla="*/ 352541 w 1321445"/>
              <a:gd name="connsiteY45" fmla="*/ 161664 h 2138381"/>
              <a:gd name="connsiteX46" fmla="*/ 312200 w 1321445"/>
              <a:gd name="connsiteY46" fmla="*/ 148217 h 2138381"/>
              <a:gd name="connsiteX47" fmla="*/ 258412 w 1321445"/>
              <a:gd name="connsiteY47" fmla="*/ 121322 h 2138381"/>
              <a:gd name="connsiteX48" fmla="*/ 204624 w 1321445"/>
              <a:gd name="connsiteY48" fmla="*/ 80981 h 2138381"/>
              <a:gd name="connsiteX49" fmla="*/ 110494 w 1321445"/>
              <a:gd name="connsiteY49" fmla="*/ 54087 h 2138381"/>
              <a:gd name="connsiteX50" fmla="*/ 2918 w 1321445"/>
              <a:gd name="connsiteY50" fmla="*/ 299 h 2138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321445" h="2138381">
                <a:moveTo>
                  <a:pt x="2918" y="299"/>
                </a:moveTo>
                <a:cubicBezTo>
                  <a:pt x="-10529" y="4781"/>
                  <a:pt x="26681" y="52806"/>
                  <a:pt x="29812" y="80981"/>
                </a:cubicBezTo>
                <a:cubicBezTo>
                  <a:pt x="40219" y="174641"/>
                  <a:pt x="15821" y="273217"/>
                  <a:pt x="43259" y="363370"/>
                </a:cubicBezTo>
                <a:cubicBezTo>
                  <a:pt x="51513" y="390491"/>
                  <a:pt x="97047" y="381299"/>
                  <a:pt x="123941" y="390264"/>
                </a:cubicBezTo>
                <a:lnTo>
                  <a:pt x="164282" y="403711"/>
                </a:lnTo>
                <a:cubicBezTo>
                  <a:pt x="292030" y="531456"/>
                  <a:pt x="113933" y="367199"/>
                  <a:pt x="258412" y="457499"/>
                </a:cubicBezTo>
                <a:cubicBezTo>
                  <a:pt x="279914" y="470938"/>
                  <a:pt x="295699" y="492035"/>
                  <a:pt x="312200" y="511287"/>
                </a:cubicBezTo>
                <a:cubicBezTo>
                  <a:pt x="345274" y="549873"/>
                  <a:pt x="332807" y="560884"/>
                  <a:pt x="379435" y="591970"/>
                </a:cubicBezTo>
                <a:cubicBezTo>
                  <a:pt x="500741" y="672842"/>
                  <a:pt x="333148" y="526504"/>
                  <a:pt x="460118" y="632311"/>
                </a:cubicBezTo>
                <a:cubicBezTo>
                  <a:pt x="474727" y="644485"/>
                  <a:pt x="486020" y="660276"/>
                  <a:pt x="500459" y="672652"/>
                </a:cubicBezTo>
                <a:cubicBezTo>
                  <a:pt x="517475" y="687237"/>
                  <a:pt x="536318" y="699546"/>
                  <a:pt x="554247" y="712993"/>
                </a:cubicBezTo>
                <a:cubicBezTo>
                  <a:pt x="585783" y="807601"/>
                  <a:pt x="538399" y="697144"/>
                  <a:pt x="621482" y="780228"/>
                </a:cubicBezTo>
                <a:cubicBezTo>
                  <a:pt x="657036" y="815783"/>
                  <a:pt x="640395" y="836858"/>
                  <a:pt x="661824" y="874358"/>
                </a:cubicBezTo>
                <a:cubicBezTo>
                  <a:pt x="696737" y="935455"/>
                  <a:pt x="697732" y="925929"/>
                  <a:pt x="755953" y="955040"/>
                </a:cubicBezTo>
                <a:cubicBezTo>
                  <a:pt x="769400" y="977452"/>
                  <a:pt x="778810" y="1002848"/>
                  <a:pt x="796294" y="1022275"/>
                </a:cubicBezTo>
                <a:cubicBezTo>
                  <a:pt x="922403" y="1162397"/>
                  <a:pt x="844125" y="1023812"/>
                  <a:pt x="903871" y="1143299"/>
                </a:cubicBezTo>
                <a:cubicBezTo>
                  <a:pt x="908353" y="1206052"/>
                  <a:pt x="907986" y="1269341"/>
                  <a:pt x="917318" y="1331558"/>
                </a:cubicBezTo>
                <a:cubicBezTo>
                  <a:pt x="921523" y="1359593"/>
                  <a:pt x="936066" y="1385087"/>
                  <a:pt x="944212" y="1412240"/>
                </a:cubicBezTo>
                <a:cubicBezTo>
                  <a:pt x="1005185" y="1615482"/>
                  <a:pt x="889460" y="1261429"/>
                  <a:pt x="984553" y="1546711"/>
                </a:cubicBezTo>
                <a:cubicBezTo>
                  <a:pt x="989035" y="1622911"/>
                  <a:pt x="993880" y="1699091"/>
                  <a:pt x="998000" y="1775311"/>
                </a:cubicBezTo>
                <a:cubicBezTo>
                  <a:pt x="1002845" y="1864939"/>
                  <a:pt x="993140" y="1956380"/>
                  <a:pt x="1011447" y="2044252"/>
                </a:cubicBezTo>
                <a:cubicBezTo>
                  <a:pt x="1022467" y="2097148"/>
                  <a:pt x="1111409" y="2113431"/>
                  <a:pt x="1145918" y="2124934"/>
                </a:cubicBezTo>
                <a:lnTo>
                  <a:pt x="1186259" y="2138381"/>
                </a:lnTo>
                <a:cubicBezTo>
                  <a:pt x="1217635" y="2133899"/>
                  <a:pt x="1250960" y="2136705"/>
                  <a:pt x="1280388" y="2124934"/>
                </a:cubicBezTo>
                <a:cubicBezTo>
                  <a:pt x="1298045" y="2117871"/>
                  <a:pt x="1320297" y="2103605"/>
                  <a:pt x="1320729" y="2084593"/>
                </a:cubicBezTo>
                <a:cubicBezTo>
                  <a:pt x="1324910" y="1900646"/>
                  <a:pt x="1310126" y="1716536"/>
                  <a:pt x="1293835" y="1533264"/>
                </a:cubicBezTo>
                <a:cubicBezTo>
                  <a:pt x="1292060" y="1513297"/>
                  <a:pt x="1275082" y="1497793"/>
                  <a:pt x="1266941" y="1479475"/>
                </a:cubicBezTo>
                <a:cubicBezTo>
                  <a:pt x="1257138" y="1457417"/>
                  <a:pt x="1249012" y="1434652"/>
                  <a:pt x="1240047" y="1412240"/>
                </a:cubicBezTo>
                <a:cubicBezTo>
                  <a:pt x="1235565" y="1358452"/>
                  <a:pt x="1245552" y="1301413"/>
                  <a:pt x="1226600" y="1250875"/>
                </a:cubicBezTo>
                <a:cubicBezTo>
                  <a:pt x="1216522" y="1224001"/>
                  <a:pt x="1179660" y="1217382"/>
                  <a:pt x="1159365" y="1197087"/>
                </a:cubicBezTo>
                <a:cubicBezTo>
                  <a:pt x="1143518" y="1181240"/>
                  <a:pt x="1134872" y="1159146"/>
                  <a:pt x="1119024" y="1143299"/>
                </a:cubicBezTo>
                <a:cubicBezTo>
                  <a:pt x="1107596" y="1131871"/>
                  <a:pt x="1091098" y="1126751"/>
                  <a:pt x="1078682" y="1116405"/>
                </a:cubicBezTo>
                <a:cubicBezTo>
                  <a:pt x="1064073" y="1104231"/>
                  <a:pt x="1051788" y="1089511"/>
                  <a:pt x="1038341" y="1076064"/>
                </a:cubicBezTo>
                <a:cubicBezTo>
                  <a:pt x="1026820" y="1041501"/>
                  <a:pt x="1018201" y="1019079"/>
                  <a:pt x="1011447" y="981934"/>
                </a:cubicBezTo>
                <a:cubicBezTo>
                  <a:pt x="1005777" y="950750"/>
                  <a:pt x="1008832" y="917592"/>
                  <a:pt x="998000" y="887805"/>
                </a:cubicBezTo>
                <a:cubicBezTo>
                  <a:pt x="990341" y="866743"/>
                  <a:pt x="970685" y="852254"/>
                  <a:pt x="957659" y="834017"/>
                </a:cubicBezTo>
                <a:cubicBezTo>
                  <a:pt x="948265" y="820866"/>
                  <a:pt x="937993" y="808130"/>
                  <a:pt x="930765" y="793675"/>
                </a:cubicBezTo>
                <a:cubicBezTo>
                  <a:pt x="924426" y="780997"/>
                  <a:pt x="925181" y="765128"/>
                  <a:pt x="917318" y="753334"/>
                </a:cubicBezTo>
                <a:cubicBezTo>
                  <a:pt x="888969" y="710811"/>
                  <a:pt x="849482" y="676135"/>
                  <a:pt x="823188" y="632311"/>
                </a:cubicBezTo>
                <a:cubicBezTo>
                  <a:pt x="809741" y="609899"/>
                  <a:pt x="794536" y="588452"/>
                  <a:pt x="782847" y="565075"/>
                </a:cubicBezTo>
                <a:cubicBezTo>
                  <a:pt x="752077" y="503534"/>
                  <a:pt x="794089" y="535976"/>
                  <a:pt x="729059" y="470946"/>
                </a:cubicBezTo>
                <a:cubicBezTo>
                  <a:pt x="717631" y="459518"/>
                  <a:pt x="700989" y="454570"/>
                  <a:pt x="688718" y="444052"/>
                </a:cubicBezTo>
                <a:cubicBezTo>
                  <a:pt x="669466" y="427551"/>
                  <a:pt x="653880" y="407110"/>
                  <a:pt x="634929" y="390264"/>
                </a:cubicBezTo>
                <a:cubicBezTo>
                  <a:pt x="613478" y="371196"/>
                  <a:pt x="588851" y="355869"/>
                  <a:pt x="567694" y="336475"/>
                </a:cubicBezTo>
                <a:cubicBezTo>
                  <a:pt x="447098" y="225928"/>
                  <a:pt x="522194" y="254503"/>
                  <a:pt x="419776" y="228899"/>
                </a:cubicBezTo>
                <a:cubicBezTo>
                  <a:pt x="397364" y="206487"/>
                  <a:pt x="377897" y="180681"/>
                  <a:pt x="352541" y="161664"/>
                </a:cubicBezTo>
                <a:cubicBezTo>
                  <a:pt x="341201" y="153159"/>
                  <a:pt x="325228" y="153801"/>
                  <a:pt x="312200" y="148217"/>
                </a:cubicBezTo>
                <a:cubicBezTo>
                  <a:pt x="293775" y="140320"/>
                  <a:pt x="275411" y="131946"/>
                  <a:pt x="258412" y="121322"/>
                </a:cubicBezTo>
                <a:cubicBezTo>
                  <a:pt x="239407" y="109444"/>
                  <a:pt x="224083" y="92100"/>
                  <a:pt x="204624" y="80981"/>
                </a:cubicBezTo>
                <a:cubicBezTo>
                  <a:pt x="188504" y="71770"/>
                  <a:pt x="123593" y="57829"/>
                  <a:pt x="110494" y="54087"/>
                </a:cubicBezTo>
                <a:cubicBezTo>
                  <a:pt x="71722" y="43009"/>
                  <a:pt x="16365" y="-4183"/>
                  <a:pt x="2918" y="29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5386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FCEA6B99-A04F-48B5-ACB6-CC3EA6AA42F7}"/>
              </a:ext>
            </a:extLst>
          </p:cNvPr>
          <p:cNvSpPr/>
          <p:nvPr/>
        </p:nvSpPr>
        <p:spPr>
          <a:xfrm>
            <a:off x="4450477" y="1362845"/>
            <a:ext cx="4244170" cy="4121606"/>
          </a:xfrm>
          <a:prstGeom prst="flowChartConnector">
            <a:avLst/>
          </a:prstGeom>
          <a:solidFill>
            <a:srgbClr val="0080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52BC64F4-41D3-482C-8DC9-013638E3599A}"/>
              </a:ext>
            </a:extLst>
          </p:cNvPr>
          <p:cNvSpPr/>
          <p:nvPr/>
        </p:nvSpPr>
        <p:spPr>
          <a:xfrm>
            <a:off x="4951148" y="1855694"/>
            <a:ext cx="3251204" cy="3157316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Freeform: Shape 38">
            <a:hlinkClick r:id="rId2" action="ppaction://hlinksldjump"/>
            <a:extLst>
              <a:ext uri="{FF2B5EF4-FFF2-40B4-BE49-F238E27FC236}">
                <a16:creationId xmlns:a16="http://schemas.microsoft.com/office/drawing/2014/main" id="{D048EBA6-28AB-4782-8DA2-AA43F01312A0}"/>
              </a:ext>
            </a:extLst>
          </p:cNvPr>
          <p:cNvSpPr/>
          <p:nvPr/>
        </p:nvSpPr>
        <p:spPr>
          <a:xfrm>
            <a:off x="4749362" y="3807435"/>
            <a:ext cx="1651450" cy="1576604"/>
          </a:xfrm>
          <a:custGeom>
            <a:avLst/>
            <a:gdLst>
              <a:gd name="connsiteX0" fmla="*/ 150192 w 1651450"/>
              <a:gd name="connsiteY0" fmla="*/ 287 h 1576604"/>
              <a:gd name="connsiteX1" fmla="*/ 116073 w 1651450"/>
              <a:gd name="connsiteY1" fmla="*/ 13935 h 1576604"/>
              <a:gd name="connsiteX2" fmla="*/ 34186 w 1651450"/>
              <a:gd name="connsiteY2" fmla="*/ 41231 h 1576604"/>
              <a:gd name="connsiteX3" fmla="*/ 13714 w 1651450"/>
              <a:gd name="connsiteY3" fmla="*/ 54878 h 1576604"/>
              <a:gd name="connsiteX4" fmla="*/ 67 w 1651450"/>
              <a:gd name="connsiteY4" fmla="*/ 109469 h 1576604"/>
              <a:gd name="connsiteX5" fmla="*/ 6890 w 1651450"/>
              <a:gd name="connsiteY5" fmla="*/ 239123 h 1576604"/>
              <a:gd name="connsiteX6" fmla="*/ 13714 w 1651450"/>
              <a:gd name="connsiteY6" fmla="*/ 273242 h 1576604"/>
              <a:gd name="connsiteX7" fmla="*/ 34186 w 1651450"/>
              <a:gd name="connsiteY7" fmla="*/ 361953 h 1576604"/>
              <a:gd name="connsiteX8" fmla="*/ 54658 w 1651450"/>
              <a:gd name="connsiteY8" fmla="*/ 457487 h 1576604"/>
              <a:gd name="connsiteX9" fmla="*/ 116073 w 1651450"/>
              <a:gd name="connsiteY9" fmla="*/ 539374 h 1576604"/>
              <a:gd name="connsiteX10" fmla="*/ 122896 w 1651450"/>
              <a:gd name="connsiteY10" fmla="*/ 573493 h 1576604"/>
              <a:gd name="connsiteX11" fmla="*/ 136544 w 1651450"/>
              <a:gd name="connsiteY11" fmla="*/ 600789 h 1576604"/>
              <a:gd name="connsiteX12" fmla="*/ 143368 w 1651450"/>
              <a:gd name="connsiteY12" fmla="*/ 641732 h 1576604"/>
              <a:gd name="connsiteX13" fmla="*/ 170664 w 1651450"/>
              <a:gd name="connsiteY13" fmla="*/ 669028 h 1576604"/>
              <a:gd name="connsiteX14" fmla="*/ 184311 w 1651450"/>
              <a:gd name="connsiteY14" fmla="*/ 723619 h 1576604"/>
              <a:gd name="connsiteX15" fmla="*/ 204783 w 1651450"/>
              <a:gd name="connsiteY15" fmla="*/ 757738 h 1576604"/>
              <a:gd name="connsiteX16" fmla="*/ 225255 w 1651450"/>
              <a:gd name="connsiteY16" fmla="*/ 798681 h 1576604"/>
              <a:gd name="connsiteX17" fmla="*/ 252550 w 1651450"/>
              <a:gd name="connsiteY17" fmla="*/ 832801 h 1576604"/>
              <a:gd name="connsiteX18" fmla="*/ 279846 w 1651450"/>
              <a:gd name="connsiteY18" fmla="*/ 873744 h 1576604"/>
              <a:gd name="connsiteX19" fmla="*/ 327613 w 1651450"/>
              <a:gd name="connsiteY19" fmla="*/ 921511 h 1576604"/>
              <a:gd name="connsiteX20" fmla="*/ 389028 w 1651450"/>
              <a:gd name="connsiteY20" fmla="*/ 989750 h 1576604"/>
              <a:gd name="connsiteX21" fmla="*/ 409499 w 1651450"/>
              <a:gd name="connsiteY21" fmla="*/ 1010222 h 1576604"/>
              <a:gd name="connsiteX22" fmla="*/ 436795 w 1651450"/>
              <a:gd name="connsiteY22" fmla="*/ 1030693 h 1576604"/>
              <a:gd name="connsiteX23" fmla="*/ 457267 w 1651450"/>
              <a:gd name="connsiteY23" fmla="*/ 1057989 h 1576604"/>
              <a:gd name="connsiteX24" fmla="*/ 539153 w 1651450"/>
              <a:gd name="connsiteY24" fmla="*/ 1133051 h 1576604"/>
              <a:gd name="connsiteX25" fmla="*/ 566449 w 1651450"/>
              <a:gd name="connsiteY25" fmla="*/ 1160347 h 1576604"/>
              <a:gd name="connsiteX26" fmla="*/ 614216 w 1651450"/>
              <a:gd name="connsiteY26" fmla="*/ 1180819 h 1576604"/>
              <a:gd name="connsiteX27" fmla="*/ 682455 w 1651450"/>
              <a:gd name="connsiteY27" fmla="*/ 1221762 h 1576604"/>
              <a:gd name="connsiteX28" fmla="*/ 825756 w 1651450"/>
              <a:gd name="connsiteY28" fmla="*/ 1317296 h 1576604"/>
              <a:gd name="connsiteX29" fmla="*/ 893995 w 1651450"/>
              <a:gd name="connsiteY29" fmla="*/ 1344592 h 1576604"/>
              <a:gd name="connsiteX30" fmla="*/ 969058 w 1651450"/>
              <a:gd name="connsiteY30" fmla="*/ 1371887 h 1576604"/>
              <a:gd name="connsiteX31" fmla="*/ 1003177 w 1651450"/>
              <a:gd name="connsiteY31" fmla="*/ 1392359 h 1576604"/>
              <a:gd name="connsiteX32" fmla="*/ 1023649 w 1651450"/>
              <a:gd name="connsiteY32" fmla="*/ 1406007 h 1576604"/>
              <a:gd name="connsiteX33" fmla="*/ 1105535 w 1651450"/>
              <a:gd name="connsiteY33" fmla="*/ 1440126 h 1576604"/>
              <a:gd name="connsiteX34" fmla="*/ 1187422 w 1651450"/>
              <a:gd name="connsiteY34" fmla="*/ 1481069 h 1576604"/>
              <a:gd name="connsiteX35" fmla="*/ 1228365 w 1651450"/>
              <a:gd name="connsiteY35" fmla="*/ 1501541 h 1576604"/>
              <a:gd name="connsiteX36" fmla="*/ 1262484 w 1651450"/>
              <a:gd name="connsiteY36" fmla="*/ 1508365 h 1576604"/>
              <a:gd name="connsiteX37" fmla="*/ 1323899 w 1651450"/>
              <a:gd name="connsiteY37" fmla="*/ 1535660 h 1576604"/>
              <a:gd name="connsiteX38" fmla="*/ 1344371 w 1651450"/>
              <a:gd name="connsiteY38" fmla="*/ 1542484 h 1576604"/>
              <a:gd name="connsiteX39" fmla="*/ 1392138 w 1651450"/>
              <a:gd name="connsiteY39" fmla="*/ 1562956 h 1576604"/>
              <a:gd name="connsiteX40" fmla="*/ 1494496 w 1651450"/>
              <a:gd name="connsiteY40" fmla="*/ 1576604 h 1576604"/>
              <a:gd name="connsiteX41" fmla="*/ 1596855 w 1651450"/>
              <a:gd name="connsiteY41" fmla="*/ 1562956 h 1576604"/>
              <a:gd name="connsiteX42" fmla="*/ 1610502 w 1651450"/>
              <a:gd name="connsiteY42" fmla="*/ 1535660 h 1576604"/>
              <a:gd name="connsiteX43" fmla="*/ 1637798 w 1651450"/>
              <a:gd name="connsiteY43" fmla="*/ 1460598 h 1576604"/>
              <a:gd name="connsiteX44" fmla="*/ 1644622 w 1651450"/>
              <a:gd name="connsiteY44" fmla="*/ 1344592 h 1576604"/>
              <a:gd name="connsiteX45" fmla="*/ 1624150 w 1651450"/>
              <a:gd name="connsiteY45" fmla="*/ 1330944 h 1576604"/>
              <a:gd name="connsiteX46" fmla="*/ 1583207 w 1651450"/>
              <a:gd name="connsiteY46" fmla="*/ 1290001 h 1576604"/>
              <a:gd name="connsiteX47" fmla="*/ 1487673 w 1651450"/>
              <a:gd name="connsiteY47" fmla="*/ 1228586 h 1576604"/>
              <a:gd name="connsiteX48" fmla="*/ 1467201 w 1651450"/>
              <a:gd name="connsiteY48" fmla="*/ 1214938 h 1576604"/>
              <a:gd name="connsiteX49" fmla="*/ 1412610 w 1651450"/>
              <a:gd name="connsiteY49" fmla="*/ 1201290 h 1576604"/>
              <a:gd name="connsiteX50" fmla="*/ 1378490 w 1651450"/>
              <a:gd name="connsiteY50" fmla="*/ 1187642 h 1576604"/>
              <a:gd name="connsiteX51" fmla="*/ 1317075 w 1651450"/>
              <a:gd name="connsiteY51" fmla="*/ 1180819 h 1576604"/>
              <a:gd name="connsiteX52" fmla="*/ 1207893 w 1651450"/>
              <a:gd name="connsiteY52" fmla="*/ 1153523 h 1576604"/>
              <a:gd name="connsiteX53" fmla="*/ 1112359 w 1651450"/>
              <a:gd name="connsiteY53" fmla="*/ 1112580 h 1576604"/>
              <a:gd name="connsiteX54" fmla="*/ 1085064 w 1651450"/>
              <a:gd name="connsiteY54" fmla="*/ 1098932 h 1576604"/>
              <a:gd name="connsiteX55" fmla="*/ 1003177 w 1651450"/>
              <a:gd name="connsiteY55" fmla="*/ 1057989 h 1576604"/>
              <a:gd name="connsiteX56" fmla="*/ 962234 w 1651450"/>
              <a:gd name="connsiteY56" fmla="*/ 1023869 h 1576604"/>
              <a:gd name="connsiteX57" fmla="*/ 934938 w 1651450"/>
              <a:gd name="connsiteY57" fmla="*/ 1017045 h 1576604"/>
              <a:gd name="connsiteX58" fmla="*/ 907643 w 1651450"/>
              <a:gd name="connsiteY58" fmla="*/ 1003398 h 1576604"/>
              <a:gd name="connsiteX59" fmla="*/ 873523 w 1651450"/>
              <a:gd name="connsiteY59" fmla="*/ 982926 h 1576604"/>
              <a:gd name="connsiteX60" fmla="*/ 846228 w 1651450"/>
              <a:gd name="connsiteY60" fmla="*/ 962454 h 1576604"/>
              <a:gd name="connsiteX61" fmla="*/ 812108 w 1651450"/>
              <a:gd name="connsiteY61" fmla="*/ 948807 h 1576604"/>
              <a:gd name="connsiteX62" fmla="*/ 723398 w 1651450"/>
              <a:gd name="connsiteY62" fmla="*/ 901040 h 1576604"/>
              <a:gd name="connsiteX63" fmla="*/ 655159 w 1651450"/>
              <a:gd name="connsiteY63" fmla="*/ 846448 h 1576604"/>
              <a:gd name="connsiteX64" fmla="*/ 627864 w 1651450"/>
              <a:gd name="connsiteY64" fmla="*/ 825977 h 1576604"/>
              <a:gd name="connsiteX65" fmla="*/ 600568 w 1651450"/>
              <a:gd name="connsiteY65" fmla="*/ 812329 h 1576604"/>
              <a:gd name="connsiteX66" fmla="*/ 580096 w 1651450"/>
              <a:gd name="connsiteY66" fmla="*/ 778210 h 1576604"/>
              <a:gd name="connsiteX67" fmla="*/ 532329 w 1651450"/>
              <a:gd name="connsiteY67" fmla="*/ 723619 h 1576604"/>
              <a:gd name="connsiteX68" fmla="*/ 518681 w 1651450"/>
              <a:gd name="connsiteY68" fmla="*/ 696323 h 1576604"/>
              <a:gd name="connsiteX69" fmla="*/ 470914 w 1651450"/>
              <a:gd name="connsiteY69" fmla="*/ 634908 h 1576604"/>
              <a:gd name="connsiteX70" fmla="*/ 457267 w 1651450"/>
              <a:gd name="connsiteY70" fmla="*/ 600789 h 1576604"/>
              <a:gd name="connsiteX71" fmla="*/ 443619 w 1651450"/>
              <a:gd name="connsiteY71" fmla="*/ 573493 h 1576604"/>
              <a:gd name="connsiteX72" fmla="*/ 436795 w 1651450"/>
              <a:gd name="connsiteY72" fmla="*/ 553022 h 1576604"/>
              <a:gd name="connsiteX73" fmla="*/ 416323 w 1651450"/>
              <a:gd name="connsiteY73" fmla="*/ 505254 h 1576604"/>
              <a:gd name="connsiteX74" fmla="*/ 409499 w 1651450"/>
              <a:gd name="connsiteY74" fmla="*/ 464311 h 1576604"/>
              <a:gd name="connsiteX75" fmla="*/ 395852 w 1651450"/>
              <a:gd name="connsiteY75" fmla="*/ 443840 h 1576604"/>
              <a:gd name="connsiteX76" fmla="*/ 389028 w 1651450"/>
              <a:gd name="connsiteY76" fmla="*/ 423368 h 1576604"/>
              <a:gd name="connsiteX77" fmla="*/ 361732 w 1651450"/>
              <a:gd name="connsiteY77" fmla="*/ 361953 h 1576604"/>
              <a:gd name="connsiteX78" fmla="*/ 334437 w 1651450"/>
              <a:gd name="connsiteY78" fmla="*/ 300538 h 1576604"/>
              <a:gd name="connsiteX79" fmla="*/ 320789 w 1651450"/>
              <a:gd name="connsiteY79" fmla="*/ 280066 h 1576604"/>
              <a:gd name="connsiteX80" fmla="*/ 300317 w 1651450"/>
              <a:gd name="connsiteY80" fmla="*/ 239123 h 1576604"/>
              <a:gd name="connsiteX81" fmla="*/ 286670 w 1651450"/>
              <a:gd name="connsiteY81" fmla="*/ 191356 h 1576604"/>
              <a:gd name="connsiteX82" fmla="*/ 259374 w 1651450"/>
              <a:gd name="connsiteY82" fmla="*/ 136765 h 1576604"/>
              <a:gd name="connsiteX83" fmla="*/ 245726 w 1651450"/>
              <a:gd name="connsiteY83" fmla="*/ 109469 h 1576604"/>
              <a:gd name="connsiteX84" fmla="*/ 238902 w 1651450"/>
              <a:gd name="connsiteY84" fmla="*/ 88998 h 1576604"/>
              <a:gd name="connsiteX85" fmla="*/ 211607 w 1651450"/>
              <a:gd name="connsiteY85" fmla="*/ 48054 h 1576604"/>
              <a:gd name="connsiteX86" fmla="*/ 204783 w 1651450"/>
              <a:gd name="connsiteY86" fmla="*/ 27583 h 1576604"/>
              <a:gd name="connsiteX87" fmla="*/ 150192 w 1651450"/>
              <a:gd name="connsiteY87" fmla="*/ 287 h 1576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651450" h="1576604">
                <a:moveTo>
                  <a:pt x="150192" y="287"/>
                </a:moveTo>
                <a:cubicBezTo>
                  <a:pt x="135407" y="-1988"/>
                  <a:pt x="127624" y="9858"/>
                  <a:pt x="116073" y="13935"/>
                </a:cubicBezTo>
                <a:cubicBezTo>
                  <a:pt x="88941" y="23511"/>
                  <a:pt x="58126" y="25272"/>
                  <a:pt x="34186" y="41231"/>
                </a:cubicBezTo>
                <a:lnTo>
                  <a:pt x="13714" y="54878"/>
                </a:lnTo>
                <a:cubicBezTo>
                  <a:pt x="9165" y="73075"/>
                  <a:pt x="-919" y="90738"/>
                  <a:pt x="67" y="109469"/>
                </a:cubicBezTo>
                <a:cubicBezTo>
                  <a:pt x="2341" y="152687"/>
                  <a:pt x="3296" y="195995"/>
                  <a:pt x="6890" y="239123"/>
                </a:cubicBezTo>
                <a:cubicBezTo>
                  <a:pt x="7853" y="250681"/>
                  <a:pt x="11198" y="261920"/>
                  <a:pt x="13714" y="273242"/>
                </a:cubicBezTo>
                <a:cubicBezTo>
                  <a:pt x="23714" y="318243"/>
                  <a:pt x="22774" y="297285"/>
                  <a:pt x="34186" y="361953"/>
                </a:cubicBezTo>
                <a:cubicBezTo>
                  <a:pt x="37679" y="381745"/>
                  <a:pt x="39224" y="437643"/>
                  <a:pt x="54658" y="457487"/>
                </a:cubicBezTo>
                <a:cubicBezTo>
                  <a:pt x="107460" y="525376"/>
                  <a:pt x="88039" y="497323"/>
                  <a:pt x="116073" y="539374"/>
                </a:cubicBezTo>
                <a:cubicBezTo>
                  <a:pt x="118347" y="550747"/>
                  <a:pt x="119228" y="562490"/>
                  <a:pt x="122896" y="573493"/>
                </a:cubicBezTo>
                <a:cubicBezTo>
                  <a:pt x="126113" y="583144"/>
                  <a:pt x="133621" y="591045"/>
                  <a:pt x="136544" y="600789"/>
                </a:cubicBezTo>
                <a:cubicBezTo>
                  <a:pt x="140520" y="614041"/>
                  <a:pt x="137180" y="629357"/>
                  <a:pt x="143368" y="641732"/>
                </a:cubicBezTo>
                <a:cubicBezTo>
                  <a:pt x="149123" y="653241"/>
                  <a:pt x="161565" y="659929"/>
                  <a:pt x="170664" y="669028"/>
                </a:cubicBezTo>
                <a:cubicBezTo>
                  <a:pt x="175213" y="687225"/>
                  <a:pt x="174660" y="707535"/>
                  <a:pt x="184311" y="723619"/>
                </a:cubicBezTo>
                <a:cubicBezTo>
                  <a:pt x="191135" y="734992"/>
                  <a:pt x="198432" y="746094"/>
                  <a:pt x="204783" y="757738"/>
                </a:cubicBezTo>
                <a:cubicBezTo>
                  <a:pt x="212090" y="771133"/>
                  <a:pt x="217063" y="785808"/>
                  <a:pt x="225255" y="798681"/>
                </a:cubicBezTo>
                <a:cubicBezTo>
                  <a:pt x="233074" y="810969"/>
                  <a:pt x="243983" y="821022"/>
                  <a:pt x="252550" y="832801"/>
                </a:cubicBezTo>
                <a:cubicBezTo>
                  <a:pt x="262198" y="846066"/>
                  <a:pt x="268248" y="862146"/>
                  <a:pt x="279846" y="873744"/>
                </a:cubicBezTo>
                <a:cubicBezTo>
                  <a:pt x="295768" y="889666"/>
                  <a:pt x="315122" y="902775"/>
                  <a:pt x="327613" y="921511"/>
                </a:cubicBezTo>
                <a:cubicBezTo>
                  <a:pt x="353752" y="960720"/>
                  <a:pt x="335460" y="936181"/>
                  <a:pt x="389028" y="989750"/>
                </a:cubicBezTo>
                <a:cubicBezTo>
                  <a:pt x="395852" y="996574"/>
                  <a:pt x="401779" y="1004432"/>
                  <a:pt x="409499" y="1010222"/>
                </a:cubicBezTo>
                <a:cubicBezTo>
                  <a:pt x="418598" y="1017046"/>
                  <a:pt x="428753" y="1022651"/>
                  <a:pt x="436795" y="1030693"/>
                </a:cubicBezTo>
                <a:cubicBezTo>
                  <a:pt x="444837" y="1038735"/>
                  <a:pt x="449659" y="1049535"/>
                  <a:pt x="457267" y="1057989"/>
                </a:cubicBezTo>
                <a:cubicBezTo>
                  <a:pt x="501746" y="1107410"/>
                  <a:pt x="491691" y="1090335"/>
                  <a:pt x="539153" y="1133051"/>
                </a:cubicBezTo>
                <a:cubicBezTo>
                  <a:pt x="548717" y="1141659"/>
                  <a:pt x="555593" y="1153439"/>
                  <a:pt x="566449" y="1160347"/>
                </a:cubicBezTo>
                <a:cubicBezTo>
                  <a:pt x="581064" y="1169647"/>
                  <a:pt x="599175" y="1172224"/>
                  <a:pt x="614216" y="1180819"/>
                </a:cubicBezTo>
                <a:cubicBezTo>
                  <a:pt x="700007" y="1229842"/>
                  <a:pt x="631594" y="1204808"/>
                  <a:pt x="682455" y="1221762"/>
                </a:cubicBezTo>
                <a:cubicBezTo>
                  <a:pt x="727276" y="1256623"/>
                  <a:pt x="772079" y="1295825"/>
                  <a:pt x="825756" y="1317296"/>
                </a:cubicBezTo>
                <a:cubicBezTo>
                  <a:pt x="848502" y="1326395"/>
                  <a:pt x="872083" y="1333636"/>
                  <a:pt x="893995" y="1344592"/>
                </a:cubicBezTo>
                <a:cubicBezTo>
                  <a:pt x="945312" y="1370250"/>
                  <a:pt x="919976" y="1362071"/>
                  <a:pt x="969058" y="1371887"/>
                </a:cubicBezTo>
                <a:cubicBezTo>
                  <a:pt x="980431" y="1378711"/>
                  <a:pt x="991930" y="1385329"/>
                  <a:pt x="1003177" y="1392359"/>
                </a:cubicBezTo>
                <a:cubicBezTo>
                  <a:pt x="1010132" y="1396706"/>
                  <a:pt x="1016217" y="1402539"/>
                  <a:pt x="1023649" y="1406007"/>
                </a:cubicBezTo>
                <a:cubicBezTo>
                  <a:pt x="1050445" y="1418512"/>
                  <a:pt x="1079087" y="1426902"/>
                  <a:pt x="1105535" y="1440126"/>
                </a:cubicBezTo>
                <a:lnTo>
                  <a:pt x="1187422" y="1481069"/>
                </a:lnTo>
                <a:cubicBezTo>
                  <a:pt x="1201070" y="1487893"/>
                  <a:pt x="1213403" y="1498548"/>
                  <a:pt x="1228365" y="1501541"/>
                </a:cubicBezTo>
                <a:lnTo>
                  <a:pt x="1262484" y="1508365"/>
                </a:lnTo>
                <a:cubicBezTo>
                  <a:pt x="1293502" y="1523874"/>
                  <a:pt x="1289045" y="1522590"/>
                  <a:pt x="1323899" y="1535660"/>
                </a:cubicBezTo>
                <a:cubicBezTo>
                  <a:pt x="1330634" y="1538186"/>
                  <a:pt x="1337759" y="1539650"/>
                  <a:pt x="1344371" y="1542484"/>
                </a:cubicBezTo>
                <a:cubicBezTo>
                  <a:pt x="1366835" y="1552112"/>
                  <a:pt x="1369982" y="1558032"/>
                  <a:pt x="1392138" y="1562956"/>
                </a:cubicBezTo>
                <a:cubicBezTo>
                  <a:pt x="1422768" y="1569763"/>
                  <a:pt x="1464929" y="1573319"/>
                  <a:pt x="1494496" y="1576604"/>
                </a:cubicBezTo>
                <a:cubicBezTo>
                  <a:pt x="1528616" y="1572055"/>
                  <a:pt x="1564396" y="1574412"/>
                  <a:pt x="1596855" y="1562956"/>
                </a:cubicBezTo>
                <a:cubicBezTo>
                  <a:pt x="1606448" y="1559570"/>
                  <a:pt x="1606371" y="1544956"/>
                  <a:pt x="1610502" y="1535660"/>
                </a:cubicBezTo>
                <a:cubicBezTo>
                  <a:pt x="1623165" y="1507168"/>
                  <a:pt x="1627709" y="1490865"/>
                  <a:pt x="1637798" y="1460598"/>
                </a:cubicBezTo>
                <a:cubicBezTo>
                  <a:pt x="1641095" y="1440814"/>
                  <a:pt x="1662011" y="1375021"/>
                  <a:pt x="1644622" y="1344592"/>
                </a:cubicBezTo>
                <a:cubicBezTo>
                  <a:pt x="1640553" y="1337471"/>
                  <a:pt x="1630280" y="1336393"/>
                  <a:pt x="1624150" y="1330944"/>
                </a:cubicBezTo>
                <a:cubicBezTo>
                  <a:pt x="1609724" y="1318121"/>
                  <a:pt x="1599442" y="1300438"/>
                  <a:pt x="1583207" y="1290001"/>
                </a:cubicBezTo>
                <a:lnTo>
                  <a:pt x="1487673" y="1228586"/>
                </a:lnTo>
                <a:cubicBezTo>
                  <a:pt x="1480787" y="1224131"/>
                  <a:pt x="1475158" y="1216927"/>
                  <a:pt x="1467201" y="1214938"/>
                </a:cubicBezTo>
                <a:cubicBezTo>
                  <a:pt x="1449004" y="1210389"/>
                  <a:pt x="1430538" y="1206806"/>
                  <a:pt x="1412610" y="1201290"/>
                </a:cubicBezTo>
                <a:cubicBezTo>
                  <a:pt x="1400902" y="1197688"/>
                  <a:pt x="1390468" y="1190209"/>
                  <a:pt x="1378490" y="1187642"/>
                </a:cubicBezTo>
                <a:cubicBezTo>
                  <a:pt x="1358350" y="1183326"/>
                  <a:pt x="1337547" y="1183093"/>
                  <a:pt x="1317075" y="1180819"/>
                </a:cubicBezTo>
                <a:cubicBezTo>
                  <a:pt x="1280681" y="1171720"/>
                  <a:pt x="1242724" y="1167456"/>
                  <a:pt x="1207893" y="1153523"/>
                </a:cubicBezTo>
                <a:cubicBezTo>
                  <a:pt x="1164009" y="1135969"/>
                  <a:pt x="1164785" y="1136776"/>
                  <a:pt x="1112359" y="1112580"/>
                </a:cubicBezTo>
                <a:cubicBezTo>
                  <a:pt x="1103123" y="1108317"/>
                  <a:pt x="1093994" y="1103803"/>
                  <a:pt x="1085064" y="1098932"/>
                </a:cubicBezTo>
                <a:cubicBezTo>
                  <a:pt x="1016236" y="1061390"/>
                  <a:pt x="1061286" y="1081233"/>
                  <a:pt x="1003177" y="1057989"/>
                </a:cubicBezTo>
                <a:cubicBezTo>
                  <a:pt x="989529" y="1046616"/>
                  <a:pt x="977468" y="1033009"/>
                  <a:pt x="962234" y="1023869"/>
                </a:cubicBezTo>
                <a:cubicBezTo>
                  <a:pt x="954192" y="1019044"/>
                  <a:pt x="943720" y="1020338"/>
                  <a:pt x="934938" y="1017045"/>
                </a:cubicBezTo>
                <a:cubicBezTo>
                  <a:pt x="925413" y="1013473"/>
                  <a:pt x="916535" y="1008338"/>
                  <a:pt x="907643" y="1003398"/>
                </a:cubicBezTo>
                <a:cubicBezTo>
                  <a:pt x="896049" y="996957"/>
                  <a:pt x="884559" y="990283"/>
                  <a:pt x="873523" y="982926"/>
                </a:cubicBezTo>
                <a:cubicBezTo>
                  <a:pt x="864060" y="976617"/>
                  <a:pt x="856170" y="967977"/>
                  <a:pt x="846228" y="962454"/>
                </a:cubicBezTo>
                <a:cubicBezTo>
                  <a:pt x="835520" y="956505"/>
                  <a:pt x="822862" y="954673"/>
                  <a:pt x="812108" y="948807"/>
                </a:cubicBezTo>
                <a:cubicBezTo>
                  <a:pt x="699337" y="887296"/>
                  <a:pt x="846877" y="953958"/>
                  <a:pt x="723398" y="901040"/>
                </a:cubicBezTo>
                <a:cubicBezTo>
                  <a:pt x="637092" y="827062"/>
                  <a:pt x="705717" y="882560"/>
                  <a:pt x="655159" y="846448"/>
                </a:cubicBezTo>
                <a:cubicBezTo>
                  <a:pt x="645904" y="839838"/>
                  <a:pt x="637508" y="832005"/>
                  <a:pt x="627864" y="825977"/>
                </a:cubicBezTo>
                <a:cubicBezTo>
                  <a:pt x="619238" y="820586"/>
                  <a:pt x="609667" y="816878"/>
                  <a:pt x="600568" y="812329"/>
                </a:cubicBezTo>
                <a:cubicBezTo>
                  <a:pt x="593744" y="800956"/>
                  <a:pt x="588239" y="788679"/>
                  <a:pt x="580096" y="778210"/>
                </a:cubicBezTo>
                <a:cubicBezTo>
                  <a:pt x="539703" y="726276"/>
                  <a:pt x="564990" y="775876"/>
                  <a:pt x="532329" y="723619"/>
                </a:cubicBezTo>
                <a:cubicBezTo>
                  <a:pt x="526937" y="714993"/>
                  <a:pt x="524594" y="704601"/>
                  <a:pt x="518681" y="696323"/>
                </a:cubicBezTo>
                <a:cubicBezTo>
                  <a:pt x="471786" y="630668"/>
                  <a:pt x="528762" y="740963"/>
                  <a:pt x="470914" y="634908"/>
                </a:cubicBezTo>
                <a:cubicBezTo>
                  <a:pt x="465049" y="624155"/>
                  <a:pt x="462242" y="611982"/>
                  <a:pt x="457267" y="600789"/>
                </a:cubicBezTo>
                <a:cubicBezTo>
                  <a:pt x="453136" y="591493"/>
                  <a:pt x="447626" y="582843"/>
                  <a:pt x="443619" y="573493"/>
                </a:cubicBezTo>
                <a:cubicBezTo>
                  <a:pt x="440786" y="566882"/>
                  <a:pt x="439466" y="559700"/>
                  <a:pt x="436795" y="553022"/>
                </a:cubicBezTo>
                <a:cubicBezTo>
                  <a:pt x="430361" y="536938"/>
                  <a:pt x="423147" y="521177"/>
                  <a:pt x="416323" y="505254"/>
                </a:cubicBezTo>
                <a:cubicBezTo>
                  <a:pt x="414048" y="491606"/>
                  <a:pt x="413874" y="477437"/>
                  <a:pt x="409499" y="464311"/>
                </a:cubicBezTo>
                <a:cubicBezTo>
                  <a:pt x="406906" y="456531"/>
                  <a:pt x="399520" y="451175"/>
                  <a:pt x="395852" y="443840"/>
                </a:cubicBezTo>
                <a:cubicBezTo>
                  <a:pt x="392635" y="437406"/>
                  <a:pt x="391554" y="430103"/>
                  <a:pt x="389028" y="423368"/>
                </a:cubicBezTo>
                <a:cubicBezTo>
                  <a:pt x="364755" y="358639"/>
                  <a:pt x="386545" y="417780"/>
                  <a:pt x="361732" y="361953"/>
                </a:cubicBezTo>
                <a:cubicBezTo>
                  <a:pt x="347112" y="329059"/>
                  <a:pt x="351231" y="329929"/>
                  <a:pt x="334437" y="300538"/>
                </a:cubicBezTo>
                <a:cubicBezTo>
                  <a:pt x="330368" y="293417"/>
                  <a:pt x="324457" y="287402"/>
                  <a:pt x="320789" y="280066"/>
                </a:cubicBezTo>
                <a:cubicBezTo>
                  <a:pt x="292536" y="223562"/>
                  <a:pt x="339431" y="297794"/>
                  <a:pt x="300317" y="239123"/>
                </a:cubicBezTo>
                <a:cubicBezTo>
                  <a:pt x="297424" y="227551"/>
                  <a:pt x="292105" y="203314"/>
                  <a:pt x="286670" y="191356"/>
                </a:cubicBezTo>
                <a:cubicBezTo>
                  <a:pt x="278251" y="172835"/>
                  <a:pt x="268473" y="154962"/>
                  <a:pt x="259374" y="136765"/>
                </a:cubicBezTo>
                <a:cubicBezTo>
                  <a:pt x="254825" y="127666"/>
                  <a:pt x="248943" y="119120"/>
                  <a:pt x="245726" y="109469"/>
                </a:cubicBezTo>
                <a:cubicBezTo>
                  <a:pt x="243451" y="102645"/>
                  <a:pt x="242395" y="95286"/>
                  <a:pt x="238902" y="88998"/>
                </a:cubicBezTo>
                <a:cubicBezTo>
                  <a:pt x="230936" y="74659"/>
                  <a:pt x="216794" y="63615"/>
                  <a:pt x="211607" y="48054"/>
                </a:cubicBezTo>
                <a:cubicBezTo>
                  <a:pt x="209332" y="41230"/>
                  <a:pt x="210636" y="31764"/>
                  <a:pt x="204783" y="27583"/>
                </a:cubicBezTo>
                <a:cubicBezTo>
                  <a:pt x="193077" y="19221"/>
                  <a:pt x="164977" y="2562"/>
                  <a:pt x="150192" y="28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Freeform: Shape 39">
            <a:hlinkClick r:id="rId3" action="ppaction://hlinksldjump"/>
            <a:extLst>
              <a:ext uri="{FF2B5EF4-FFF2-40B4-BE49-F238E27FC236}">
                <a16:creationId xmlns:a16="http://schemas.microsoft.com/office/drawing/2014/main" id="{BD46B2CD-BF58-4CA0-961F-02DFC12274C9}"/>
              </a:ext>
            </a:extLst>
          </p:cNvPr>
          <p:cNvSpPr/>
          <p:nvPr/>
        </p:nvSpPr>
        <p:spPr>
          <a:xfrm>
            <a:off x="7342361" y="1718051"/>
            <a:ext cx="1200150" cy="2685844"/>
          </a:xfrm>
          <a:custGeom>
            <a:avLst/>
            <a:gdLst>
              <a:gd name="connsiteX0" fmla="*/ 95250 w 1200150"/>
              <a:gd name="connsiteY0" fmla="*/ 0 h 2685844"/>
              <a:gd name="connsiteX1" fmla="*/ 28575 w 1200150"/>
              <a:gd name="connsiteY1" fmla="*/ 76200 h 2685844"/>
              <a:gd name="connsiteX2" fmla="*/ 9525 w 1200150"/>
              <a:gd name="connsiteY2" fmla="*/ 152400 h 2685844"/>
              <a:gd name="connsiteX3" fmla="*/ 0 w 1200150"/>
              <a:gd name="connsiteY3" fmla="*/ 180975 h 2685844"/>
              <a:gd name="connsiteX4" fmla="*/ 9525 w 1200150"/>
              <a:gd name="connsiteY4" fmla="*/ 266700 h 2685844"/>
              <a:gd name="connsiteX5" fmla="*/ 114300 w 1200150"/>
              <a:gd name="connsiteY5" fmla="*/ 333375 h 2685844"/>
              <a:gd name="connsiteX6" fmla="*/ 190500 w 1200150"/>
              <a:gd name="connsiteY6" fmla="*/ 390525 h 2685844"/>
              <a:gd name="connsiteX7" fmla="*/ 238125 w 1200150"/>
              <a:gd name="connsiteY7" fmla="*/ 419100 h 2685844"/>
              <a:gd name="connsiteX8" fmla="*/ 266700 w 1200150"/>
              <a:gd name="connsiteY8" fmla="*/ 457200 h 2685844"/>
              <a:gd name="connsiteX9" fmla="*/ 314325 w 1200150"/>
              <a:gd name="connsiteY9" fmla="*/ 514350 h 2685844"/>
              <a:gd name="connsiteX10" fmla="*/ 342900 w 1200150"/>
              <a:gd name="connsiteY10" fmla="*/ 542925 h 2685844"/>
              <a:gd name="connsiteX11" fmla="*/ 428625 w 1200150"/>
              <a:gd name="connsiteY11" fmla="*/ 609600 h 2685844"/>
              <a:gd name="connsiteX12" fmla="*/ 457200 w 1200150"/>
              <a:gd name="connsiteY12" fmla="*/ 638175 h 2685844"/>
              <a:gd name="connsiteX13" fmla="*/ 485775 w 1200150"/>
              <a:gd name="connsiteY13" fmla="*/ 657225 h 2685844"/>
              <a:gd name="connsiteX14" fmla="*/ 533400 w 1200150"/>
              <a:gd name="connsiteY14" fmla="*/ 714375 h 2685844"/>
              <a:gd name="connsiteX15" fmla="*/ 609600 w 1200150"/>
              <a:gd name="connsiteY15" fmla="*/ 800100 h 2685844"/>
              <a:gd name="connsiteX16" fmla="*/ 628650 w 1200150"/>
              <a:gd name="connsiteY16" fmla="*/ 838200 h 2685844"/>
              <a:gd name="connsiteX17" fmla="*/ 638175 w 1200150"/>
              <a:gd name="connsiteY17" fmla="*/ 866775 h 2685844"/>
              <a:gd name="connsiteX18" fmla="*/ 666750 w 1200150"/>
              <a:gd name="connsiteY18" fmla="*/ 904875 h 2685844"/>
              <a:gd name="connsiteX19" fmla="*/ 704850 w 1200150"/>
              <a:gd name="connsiteY19" fmla="*/ 971550 h 2685844"/>
              <a:gd name="connsiteX20" fmla="*/ 723900 w 1200150"/>
              <a:gd name="connsiteY20" fmla="*/ 1028700 h 2685844"/>
              <a:gd name="connsiteX21" fmla="*/ 742950 w 1200150"/>
              <a:gd name="connsiteY21" fmla="*/ 1066800 h 2685844"/>
              <a:gd name="connsiteX22" fmla="*/ 762000 w 1200150"/>
              <a:gd name="connsiteY22" fmla="*/ 1171575 h 2685844"/>
              <a:gd name="connsiteX23" fmla="*/ 800100 w 1200150"/>
              <a:gd name="connsiteY23" fmla="*/ 1257300 h 2685844"/>
              <a:gd name="connsiteX24" fmla="*/ 809625 w 1200150"/>
              <a:gd name="connsiteY24" fmla="*/ 1295400 h 2685844"/>
              <a:gd name="connsiteX25" fmla="*/ 838200 w 1200150"/>
              <a:gd name="connsiteY25" fmla="*/ 1352550 h 2685844"/>
              <a:gd name="connsiteX26" fmla="*/ 847725 w 1200150"/>
              <a:gd name="connsiteY26" fmla="*/ 1400175 h 2685844"/>
              <a:gd name="connsiteX27" fmla="*/ 866775 w 1200150"/>
              <a:gd name="connsiteY27" fmla="*/ 1457325 h 2685844"/>
              <a:gd name="connsiteX28" fmla="*/ 876300 w 1200150"/>
              <a:gd name="connsiteY28" fmla="*/ 1485900 h 2685844"/>
              <a:gd name="connsiteX29" fmla="*/ 895350 w 1200150"/>
              <a:gd name="connsiteY29" fmla="*/ 1600200 h 2685844"/>
              <a:gd name="connsiteX30" fmla="*/ 904875 w 1200150"/>
              <a:gd name="connsiteY30" fmla="*/ 1628775 h 2685844"/>
              <a:gd name="connsiteX31" fmla="*/ 923925 w 1200150"/>
              <a:gd name="connsiteY31" fmla="*/ 1714500 h 2685844"/>
              <a:gd name="connsiteX32" fmla="*/ 914400 w 1200150"/>
              <a:gd name="connsiteY32" fmla="*/ 1914525 h 2685844"/>
              <a:gd name="connsiteX33" fmla="*/ 904875 w 1200150"/>
              <a:gd name="connsiteY33" fmla="*/ 1952625 h 2685844"/>
              <a:gd name="connsiteX34" fmla="*/ 866775 w 1200150"/>
              <a:gd name="connsiteY34" fmla="*/ 2047875 h 2685844"/>
              <a:gd name="connsiteX35" fmla="*/ 819150 w 1200150"/>
              <a:gd name="connsiteY35" fmla="*/ 2143125 h 2685844"/>
              <a:gd name="connsiteX36" fmla="*/ 790575 w 1200150"/>
              <a:gd name="connsiteY36" fmla="*/ 2181225 h 2685844"/>
              <a:gd name="connsiteX37" fmla="*/ 733425 w 1200150"/>
              <a:gd name="connsiteY37" fmla="*/ 2333625 h 2685844"/>
              <a:gd name="connsiteX38" fmla="*/ 714375 w 1200150"/>
              <a:gd name="connsiteY38" fmla="*/ 2409825 h 2685844"/>
              <a:gd name="connsiteX39" fmla="*/ 685800 w 1200150"/>
              <a:gd name="connsiteY39" fmla="*/ 2457450 h 2685844"/>
              <a:gd name="connsiteX40" fmla="*/ 676275 w 1200150"/>
              <a:gd name="connsiteY40" fmla="*/ 2486025 h 2685844"/>
              <a:gd name="connsiteX41" fmla="*/ 657225 w 1200150"/>
              <a:gd name="connsiteY41" fmla="*/ 2524125 h 2685844"/>
              <a:gd name="connsiteX42" fmla="*/ 638175 w 1200150"/>
              <a:gd name="connsiteY42" fmla="*/ 2571750 h 2685844"/>
              <a:gd name="connsiteX43" fmla="*/ 647700 w 1200150"/>
              <a:gd name="connsiteY43" fmla="*/ 2609850 h 2685844"/>
              <a:gd name="connsiteX44" fmla="*/ 685800 w 1200150"/>
              <a:gd name="connsiteY44" fmla="*/ 2619375 h 2685844"/>
              <a:gd name="connsiteX45" fmla="*/ 723900 w 1200150"/>
              <a:gd name="connsiteY45" fmla="*/ 2638425 h 2685844"/>
              <a:gd name="connsiteX46" fmla="*/ 800100 w 1200150"/>
              <a:gd name="connsiteY46" fmla="*/ 2657475 h 2685844"/>
              <a:gd name="connsiteX47" fmla="*/ 904875 w 1200150"/>
              <a:gd name="connsiteY47" fmla="*/ 2667000 h 2685844"/>
              <a:gd name="connsiteX48" fmla="*/ 952500 w 1200150"/>
              <a:gd name="connsiteY48" fmla="*/ 2562225 h 2685844"/>
              <a:gd name="connsiteX49" fmla="*/ 971550 w 1200150"/>
              <a:gd name="connsiteY49" fmla="*/ 2533650 h 2685844"/>
              <a:gd name="connsiteX50" fmla="*/ 990600 w 1200150"/>
              <a:gd name="connsiteY50" fmla="*/ 2476500 h 2685844"/>
              <a:gd name="connsiteX51" fmla="*/ 1000125 w 1200150"/>
              <a:gd name="connsiteY51" fmla="*/ 2438400 h 2685844"/>
              <a:gd name="connsiteX52" fmla="*/ 1019175 w 1200150"/>
              <a:gd name="connsiteY52" fmla="*/ 2409825 h 2685844"/>
              <a:gd name="connsiteX53" fmla="*/ 1038225 w 1200150"/>
              <a:gd name="connsiteY53" fmla="*/ 2352675 h 2685844"/>
              <a:gd name="connsiteX54" fmla="*/ 1057275 w 1200150"/>
              <a:gd name="connsiteY54" fmla="*/ 2286000 h 2685844"/>
              <a:gd name="connsiteX55" fmla="*/ 1076325 w 1200150"/>
              <a:gd name="connsiteY55" fmla="*/ 2257425 h 2685844"/>
              <a:gd name="connsiteX56" fmla="*/ 1095375 w 1200150"/>
              <a:gd name="connsiteY56" fmla="*/ 2143125 h 2685844"/>
              <a:gd name="connsiteX57" fmla="*/ 1104900 w 1200150"/>
              <a:gd name="connsiteY57" fmla="*/ 2095500 h 2685844"/>
              <a:gd name="connsiteX58" fmla="*/ 1123950 w 1200150"/>
              <a:gd name="connsiteY58" fmla="*/ 2057400 h 2685844"/>
              <a:gd name="connsiteX59" fmla="*/ 1143000 w 1200150"/>
              <a:gd name="connsiteY59" fmla="*/ 1981200 h 2685844"/>
              <a:gd name="connsiteX60" fmla="*/ 1171575 w 1200150"/>
              <a:gd name="connsiteY60" fmla="*/ 1905000 h 2685844"/>
              <a:gd name="connsiteX61" fmla="*/ 1181100 w 1200150"/>
              <a:gd name="connsiteY61" fmla="*/ 1781175 h 2685844"/>
              <a:gd name="connsiteX62" fmla="*/ 1200150 w 1200150"/>
              <a:gd name="connsiteY62" fmla="*/ 1724025 h 2685844"/>
              <a:gd name="connsiteX63" fmla="*/ 1190625 w 1200150"/>
              <a:gd name="connsiteY63" fmla="*/ 1600200 h 2685844"/>
              <a:gd name="connsiteX64" fmla="*/ 1181100 w 1200150"/>
              <a:gd name="connsiteY64" fmla="*/ 1562100 h 2685844"/>
              <a:gd name="connsiteX65" fmla="*/ 1171575 w 1200150"/>
              <a:gd name="connsiteY65" fmla="*/ 1504950 h 2685844"/>
              <a:gd name="connsiteX66" fmla="*/ 1162050 w 1200150"/>
              <a:gd name="connsiteY66" fmla="*/ 1457325 h 2685844"/>
              <a:gd name="connsiteX67" fmla="*/ 1143000 w 1200150"/>
              <a:gd name="connsiteY67" fmla="*/ 1323975 h 2685844"/>
              <a:gd name="connsiteX68" fmla="*/ 1104900 w 1200150"/>
              <a:gd name="connsiteY68" fmla="*/ 1181100 h 2685844"/>
              <a:gd name="connsiteX69" fmla="*/ 1085850 w 1200150"/>
              <a:gd name="connsiteY69" fmla="*/ 1009650 h 2685844"/>
              <a:gd name="connsiteX70" fmla="*/ 1076325 w 1200150"/>
              <a:gd name="connsiteY70" fmla="*/ 952500 h 2685844"/>
              <a:gd name="connsiteX71" fmla="*/ 1047750 w 1200150"/>
              <a:gd name="connsiteY71" fmla="*/ 885825 h 2685844"/>
              <a:gd name="connsiteX72" fmla="*/ 1038225 w 1200150"/>
              <a:gd name="connsiteY72" fmla="*/ 847725 h 2685844"/>
              <a:gd name="connsiteX73" fmla="*/ 1000125 w 1200150"/>
              <a:gd name="connsiteY73" fmla="*/ 790575 h 2685844"/>
              <a:gd name="connsiteX74" fmla="*/ 914400 w 1200150"/>
              <a:gd name="connsiteY74" fmla="*/ 647700 h 2685844"/>
              <a:gd name="connsiteX75" fmla="*/ 847725 w 1200150"/>
              <a:gd name="connsiteY75" fmla="*/ 590550 h 2685844"/>
              <a:gd name="connsiteX76" fmla="*/ 828675 w 1200150"/>
              <a:gd name="connsiteY76" fmla="*/ 561975 h 2685844"/>
              <a:gd name="connsiteX77" fmla="*/ 771525 w 1200150"/>
              <a:gd name="connsiteY77" fmla="*/ 504825 h 2685844"/>
              <a:gd name="connsiteX78" fmla="*/ 742950 w 1200150"/>
              <a:gd name="connsiteY78" fmla="*/ 466725 h 2685844"/>
              <a:gd name="connsiteX79" fmla="*/ 714375 w 1200150"/>
              <a:gd name="connsiteY79" fmla="*/ 438150 h 2685844"/>
              <a:gd name="connsiteX80" fmla="*/ 685800 w 1200150"/>
              <a:gd name="connsiteY80" fmla="*/ 390525 h 2685844"/>
              <a:gd name="connsiteX81" fmla="*/ 647700 w 1200150"/>
              <a:gd name="connsiteY81" fmla="*/ 361950 h 2685844"/>
              <a:gd name="connsiteX82" fmla="*/ 609600 w 1200150"/>
              <a:gd name="connsiteY82" fmla="*/ 314325 h 2685844"/>
              <a:gd name="connsiteX83" fmla="*/ 581025 w 1200150"/>
              <a:gd name="connsiteY83" fmla="*/ 295275 h 2685844"/>
              <a:gd name="connsiteX84" fmla="*/ 476250 w 1200150"/>
              <a:gd name="connsiteY84" fmla="*/ 171450 h 2685844"/>
              <a:gd name="connsiteX85" fmla="*/ 447675 w 1200150"/>
              <a:gd name="connsiteY85" fmla="*/ 152400 h 2685844"/>
              <a:gd name="connsiteX86" fmla="*/ 342900 w 1200150"/>
              <a:gd name="connsiteY86" fmla="*/ 85725 h 2685844"/>
              <a:gd name="connsiteX87" fmla="*/ 266700 w 1200150"/>
              <a:gd name="connsiteY87" fmla="*/ 47625 h 2685844"/>
              <a:gd name="connsiteX88" fmla="*/ 219075 w 1200150"/>
              <a:gd name="connsiteY88" fmla="*/ 38100 h 2685844"/>
              <a:gd name="connsiteX89" fmla="*/ 180975 w 1200150"/>
              <a:gd name="connsiteY89" fmla="*/ 28575 h 2685844"/>
              <a:gd name="connsiteX90" fmla="*/ 104775 w 1200150"/>
              <a:gd name="connsiteY90" fmla="*/ 19050 h 2685844"/>
              <a:gd name="connsiteX91" fmla="*/ 19050 w 1200150"/>
              <a:gd name="connsiteY91" fmla="*/ 9525 h 2685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200150" h="2685844">
                <a:moveTo>
                  <a:pt x="95250" y="0"/>
                </a:moveTo>
                <a:cubicBezTo>
                  <a:pt x="70422" y="24828"/>
                  <a:pt x="44327" y="44697"/>
                  <a:pt x="28575" y="76200"/>
                </a:cubicBezTo>
                <a:cubicBezTo>
                  <a:pt x="17689" y="97973"/>
                  <a:pt x="14959" y="130663"/>
                  <a:pt x="9525" y="152400"/>
                </a:cubicBezTo>
                <a:cubicBezTo>
                  <a:pt x="7090" y="162140"/>
                  <a:pt x="3175" y="171450"/>
                  <a:pt x="0" y="180975"/>
                </a:cubicBezTo>
                <a:cubicBezTo>
                  <a:pt x="3175" y="209550"/>
                  <a:pt x="-5267" y="242046"/>
                  <a:pt x="9525" y="266700"/>
                </a:cubicBezTo>
                <a:cubicBezTo>
                  <a:pt x="35848" y="310571"/>
                  <a:pt x="73917" y="319914"/>
                  <a:pt x="114300" y="333375"/>
                </a:cubicBezTo>
                <a:cubicBezTo>
                  <a:pt x="139700" y="352425"/>
                  <a:pt x="164395" y="372453"/>
                  <a:pt x="190500" y="390525"/>
                </a:cubicBezTo>
                <a:cubicBezTo>
                  <a:pt x="205721" y="401063"/>
                  <a:pt x="224192" y="406909"/>
                  <a:pt x="238125" y="419100"/>
                </a:cubicBezTo>
                <a:cubicBezTo>
                  <a:pt x="250072" y="429554"/>
                  <a:pt x="257175" y="444500"/>
                  <a:pt x="266700" y="457200"/>
                </a:cubicBezTo>
                <a:cubicBezTo>
                  <a:pt x="282704" y="505212"/>
                  <a:pt x="265886" y="472831"/>
                  <a:pt x="314325" y="514350"/>
                </a:cubicBezTo>
                <a:cubicBezTo>
                  <a:pt x="324552" y="523116"/>
                  <a:pt x="332552" y="534301"/>
                  <a:pt x="342900" y="542925"/>
                </a:cubicBezTo>
                <a:cubicBezTo>
                  <a:pt x="370710" y="566100"/>
                  <a:pt x="403027" y="584002"/>
                  <a:pt x="428625" y="609600"/>
                </a:cubicBezTo>
                <a:cubicBezTo>
                  <a:pt x="438150" y="619125"/>
                  <a:pt x="446852" y="629551"/>
                  <a:pt x="457200" y="638175"/>
                </a:cubicBezTo>
                <a:cubicBezTo>
                  <a:pt x="465994" y="645504"/>
                  <a:pt x="477680" y="649130"/>
                  <a:pt x="485775" y="657225"/>
                </a:cubicBezTo>
                <a:cubicBezTo>
                  <a:pt x="503310" y="674760"/>
                  <a:pt x="516644" y="696095"/>
                  <a:pt x="533400" y="714375"/>
                </a:cubicBezTo>
                <a:cubicBezTo>
                  <a:pt x="577299" y="762264"/>
                  <a:pt x="584676" y="756484"/>
                  <a:pt x="609600" y="800100"/>
                </a:cubicBezTo>
                <a:cubicBezTo>
                  <a:pt x="616645" y="812428"/>
                  <a:pt x="623057" y="825149"/>
                  <a:pt x="628650" y="838200"/>
                </a:cubicBezTo>
                <a:cubicBezTo>
                  <a:pt x="632605" y="847428"/>
                  <a:pt x="633194" y="858058"/>
                  <a:pt x="638175" y="866775"/>
                </a:cubicBezTo>
                <a:cubicBezTo>
                  <a:pt x="646051" y="880558"/>
                  <a:pt x="657225" y="892175"/>
                  <a:pt x="666750" y="904875"/>
                </a:cubicBezTo>
                <a:cubicBezTo>
                  <a:pt x="695883" y="992275"/>
                  <a:pt x="647185" y="856220"/>
                  <a:pt x="704850" y="971550"/>
                </a:cubicBezTo>
                <a:cubicBezTo>
                  <a:pt x="713830" y="989511"/>
                  <a:pt x="714920" y="1010739"/>
                  <a:pt x="723900" y="1028700"/>
                </a:cubicBezTo>
                <a:cubicBezTo>
                  <a:pt x="730250" y="1041400"/>
                  <a:pt x="737964" y="1053505"/>
                  <a:pt x="742950" y="1066800"/>
                </a:cubicBezTo>
                <a:cubicBezTo>
                  <a:pt x="757875" y="1106601"/>
                  <a:pt x="750700" y="1126377"/>
                  <a:pt x="762000" y="1171575"/>
                </a:cubicBezTo>
                <a:cubicBezTo>
                  <a:pt x="775033" y="1223707"/>
                  <a:pt x="782780" y="1211113"/>
                  <a:pt x="800100" y="1257300"/>
                </a:cubicBezTo>
                <a:cubicBezTo>
                  <a:pt x="804697" y="1269557"/>
                  <a:pt x="804468" y="1283368"/>
                  <a:pt x="809625" y="1295400"/>
                </a:cubicBezTo>
                <a:cubicBezTo>
                  <a:pt x="837561" y="1360585"/>
                  <a:pt x="822146" y="1288333"/>
                  <a:pt x="838200" y="1352550"/>
                </a:cubicBezTo>
                <a:cubicBezTo>
                  <a:pt x="842127" y="1368256"/>
                  <a:pt x="843465" y="1384556"/>
                  <a:pt x="847725" y="1400175"/>
                </a:cubicBezTo>
                <a:cubicBezTo>
                  <a:pt x="853009" y="1419548"/>
                  <a:pt x="860425" y="1438275"/>
                  <a:pt x="866775" y="1457325"/>
                </a:cubicBezTo>
                <a:cubicBezTo>
                  <a:pt x="869950" y="1466850"/>
                  <a:pt x="874649" y="1475996"/>
                  <a:pt x="876300" y="1485900"/>
                </a:cubicBezTo>
                <a:cubicBezTo>
                  <a:pt x="882650" y="1524000"/>
                  <a:pt x="883136" y="1563557"/>
                  <a:pt x="895350" y="1600200"/>
                </a:cubicBezTo>
                <a:cubicBezTo>
                  <a:pt x="898525" y="1609725"/>
                  <a:pt x="902117" y="1619121"/>
                  <a:pt x="904875" y="1628775"/>
                </a:cubicBezTo>
                <a:cubicBezTo>
                  <a:pt x="913843" y="1660162"/>
                  <a:pt x="917378" y="1681764"/>
                  <a:pt x="923925" y="1714500"/>
                </a:cubicBezTo>
                <a:cubicBezTo>
                  <a:pt x="920750" y="1781175"/>
                  <a:pt x="919723" y="1847987"/>
                  <a:pt x="914400" y="1914525"/>
                </a:cubicBezTo>
                <a:cubicBezTo>
                  <a:pt x="913356" y="1927574"/>
                  <a:pt x="908637" y="1940086"/>
                  <a:pt x="904875" y="1952625"/>
                </a:cubicBezTo>
                <a:cubicBezTo>
                  <a:pt x="879430" y="2037441"/>
                  <a:pt x="896152" y="1981776"/>
                  <a:pt x="866775" y="2047875"/>
                </a:cubicBezTo>
                <a:cubicBezTo>
                  <a:pt x="839877" y="2108395"/>
                  <a:pt x="857574" y="2085489"/>
                  <a:pt x="819150" y="2143125"/>
                </a:cubicBezTo>
                <a:cubicBezTo>
                  <a:pt x="810344" y="2156334"/>
                  <a:pt x="797675" y="2167026"/>
                  <a:pt x="790575" y="2181225"/>
                </a:cubicBezTo>
                <a:cubicBezTo>
                  <a:pt x="781835" y="2198706"/>
                  <a:pt x="741669" y="2300650"/>
                  <a:pt x="733425" y="2333625"/>
                </a:cubicBezTo>
                <a:cubicBezTo>
                  <a:pt x="727075" y="2359025"/>
                  <a:pt x="727845" y="2387374"/>
                  <a:pt x="714375" y="2409825"/>
                </a:cubicBezTo>
                <a:cubicBezTo>
                  <a:pt x="704850" y="2425700"/>
                  <a:pt x="694079" y="2440891"/>
                  <a:pt x="685800" y="2457450"/>
                </a:cubicBezTo>
                <a:cubicBezTo>
                  <a:pt x="681310" y="2466430"/>
                  <a:pt x="680230" y="2476797"/>
                  <a:pt x="676275" y="2486025"/>
                </a:cubicBezTo>
                <a:cubicBezTo>
                  <a:pt x="670682" y="2499076"/>
                  <a:pt x="662992" y="2511150"/>
                  <a:pt x="657225" y="2524125"/>
                </a:cubicBezTo>
                <a:cubicBezTo>
                  <a:pt x="650281" y="2539749"/>
                  <a:pt x="644525" y="2555875"/>
                  <a:pt x="638175" y="2571750"/>
                </a:cubicBezTo>
                <a:cubicBezTo>
                  <a:pt x="641350" y="2584450"/>
                  <a:pt x="638443" y="2600593"/>
                  <a:pt x="647700" y="2609850"/>
                </a:cubicBezTo>
                <a:cubicBezTo>
                  <a:pt x="656957" y="2619107"/>
                  <a:pt x="673543" y="2614778"/>
                  <a:pt x="685800" y="2619375"/>
                </a:cubicBezTo>
                <a:cubicBezTo>
                  <a:pt x="699095" y="2624361"/>
                  <a:pt x="710849" y="2632832"/>
                  <a:pt x="723900" y="2638425"/>
                </a:cubicBezTo>
                <a:cubicBezTo>
                  <a:pt x="749528" y="2649408"/>
                  <a:pt x="772147" y="2651884"/>
                  <a:pt x="800100" y="2657475"/>
                </a:cubicBezTo>
                <a:cubicBezTo>
                  <a:pt x="832698" y="2679207"/>
                  <a:pt x="855945" y="2703698"/>
                  <a:pt x="904875" y="2667000"/>
                </a:cubicBezTo>
                <a:cubicBezTo>
                  <a:pt x="946748" y="2635596"/>
                  <a:pt x="934248" y="2598728"/>
                  <a:pt x="952500" y="2562225"/>
                </a:cubicBezTo>
                <a:cubicBezTo>
                  <a:pt x="957620" y="2551986"/>
                  <a:pt x="966901" y="2544111"/>
                  <a:pt x="971550" y="2533650"/>
                </a:cubicBezTo>
                <a:cubicBezTo>
                  <a:pt x="979705" y="2515300"/>
                  <a:pt x="985730" y="2495981"/>
                  <a:pt x="990600" y="2476500"/>
                </a:cubicBezTo>
                <a:cubicBezTo>
                  <a:pt x="993775" y="2463800"/>
                  <a:pt x="994968" y="2450432"/>
                  <a:pt x="1000125" y="2438400"/>
                </a:cubicBezTo>
                <a:cubicBezTo>
                  <a:pt x="1004634" y="2427878"/>
                  <a:pt x="1014526" y="2420286"/>
                  <a:pt x="1019175" y="2409825"/>
                </a:cubicBezTo>
                <a:cubicBezTo>
                  <a:pt x="1027330" y="2391475"/>
                  <a:pt x="1033355" y="2372156"/>
                  <a:pt x="1038225" y="2352675"/>
                </a:cubicBezTo>
                <a:cubicBezTo>
                  <a:pt x="1041277" y="2340468"/>
                  <a:pt x="1050443" y="2299665"/>
                  <a:pt x="1057275" y="2286000"/>
                </a:cubicBezTo>
                <a:cubicBezTo>
                  <a:pt x="1062395" y="2275761"/>
                  <a:pt x="1069975" y="2266950"/>
                  <a:pt x="1076325" y="2257425"/>
                </a:cubicBezTo>
                <a:cubicBezTo>
                  <a:pt x="1082675" y="2219325"/>
                  <a:pt x="1087800" y="2181000"/>
                  <a:pt x="1095375" y="2143125"/>
                </a:cubicBezTo>
                <a:cubicBezTo>
                  <a:pt x="1098550" y="2127250"/>
                  <a:pt x="1099780" y="2110859"/>
                  <a:pt x="1104900" y="2095500"/>
                </a:cubicBezTo>
                <a:cubicBezTo>
                  <a:pt x="1109390" y="2082030"/>
                  <a:pt x="1118357" y="2070451"/>
                  <a:pt x="1123950" y="2057400"/>
                </a:cubicBezTo>
                <a:cubicBezTo>
                  <a:pt x="1145335" y="2007502"/>
                  <a:pt x="1120637" y="2048288"/>
                  <a:pt x="1143000" y="1981200"/>
                </a:cubicBezTo>
                <a:cubicBezTo>
                  <a:pt x="1192809" y="1831774"/>
                  <a:pt x="1135645" y="2048718"/>
                  <a:pt x="1171575" y="1905000"/>
                </a:cubicBezTo>
                <a:cubicBezTo>
                  <a:pt x="1174750" y="1863725"/>
                  <a:pt x="1174644" y="1822065"/>
                  <a:pt x="1181100" y="1781175"/>
                </a:cubicBezTo>
                <a:cubicBezTo>
                  <a:pt x="1184232" y="1761340"/>
                  <a:pt x="1200150" y="1724025"/>
                  <a:pt x="1200150" y="1724025"/>
                </a:cubicBezTo>
                <a:cubicBezTo>
                  <a:pt x="1196975" y="1682750"/>
                  <a:pt x="1195462" y="1641313"/>
                  <a:pt x="1190625" y="1600200"/>
                </a:cubicBezTo>
                <a:cubicBezTo>
                  <a:pt x="1189095" y="1587199"/>
                  <a:pt x="1183667" y="1574937"/>
                  <a:pt x="1181100" y="1562100"/>
                </a:cubicBezTo>
                <a:cubicBezTo>
                  <a:pt x="1177312" y="1543162"/>
                  <a:pt x="1175030" y="1523951"/>
                  <a:pt x="1171575" y="1504950"/>
                </a:cubicBezTo>
                <a:cubicBezTo>
                  <a:pt x="1168679" y="1489022"/>
                  <a:pt x="1164512" y="1473326"/>
                  <a:pt x="1162050" y="1457325"/>
                </a:cubicBezTo>
                <a:cubicBezTo>
                  <a:pt x="1153615" y="1402495"/>
                  <a:pt x="1154104" y="1375793"/>
                  <a:pt x="1143000" y="1323975"/>
                </a:cubicBezTo>
                <a:cubicBezTo>
                  <a:pt x="1132433" y="1274663"/>
                  <a:pt x="1118704" y="1229415"/>
                  <a:pt x="1104900" y="1181100"/>
                </a:cubicBezTo>
                <a:cubicBezTo>
                  <a:pt x="1095856" y="1081620"/>
                  <a:pt x="1098725" y="1093338"/>
                  <a:pt x="1085850" y="1009650"/>
                </a:cubicBezTo>
                <a:cubicBezTo>
                  <a:pt x="1082913" y="990562"/>
                  <a:pt x="1080515" y="971353"/>
                  <a:pt x="1076325" y="952500"/>
                </a:cubicBezTo>
                <a:cubicBezTo>
                  <a:pt x="1067724" y="913795"/>
                  <a:pt x="1063633" y="928181"/>
                  <a:pt x="1047750" y="885825"/>
                </a:cubicBezTo>
                <a:cubicBezTo>
                  <a:pt x="1043153" y="873568"/>
                  <a:pt x="1044079" y="859434"/>
                  <a:pt x="1038225" y="847725"/>
                </a:cubicBezTo>
                <a:cubicBezTo>
                  <a:pt x="1027986" y="827247"/>
                  <a:pt x="1010364" y="811053"/>
                  <a:pt x="1000125" y="790575"/>
                </a:cubicBezTo>
                <a:cubicBezTo>
                  <a:pt x="975270" y="740865"/>
                  <a:pt x="950849" y="690224"/>
                  <a:pt x="914400" y="647700"/>
                </a:cubicBezTo>
                <a:cubicBezTo>
                  <a:pt x="852191" y="575122"/>
                  <a:pt x="923011" y="665836"/>
                  <a:pt x="847725" y="590550"/>
                </a:cubicBezTo>
                <a:cubicBezTo>
                  <a:pt x="839630" y="582455"/>
                  <a:pt x="836280" y="570531"/>
                  <a:pt x="828675" y="561975"/>
                </a:cubicBezTo>
                <a:cubicBezTo>
                  <a:pt x="810777" y="541839"/>
                  <a:pt x="787689" y="526378"/>
                  <a:pt x="771525" y="504825"/>
                </a:cubicBezTo>
                <a:cubicBezTo>
                  <a:pt x="762000" y="492125"/>
                  <a:pt x="753281" y="478778"/>
                  <a:pt x="742950" y="466725"/>
                </a:cubicBezTo>
                <a:cubicBezTo>
                  <a:pt x="734184" y="456498"/>
                  <a:pt x="722457" y="448926"/>
                  <a:pt x="714375" y="438150"/>
                </a:cubicBezTo>
                <a:cubicBezTo>
                  <a:pt x="703267" y="423339"/>
                  <a:pt x="697991" y="404458"/>
                  <a:pt x="685800" y="390525"/>
                </a:cubicBezTo>
                <a:cubicBezTo>
                  <a:pt x="675346" y="378578"/>
                  <a:pt x="658925" y="373175"/>
                  <a:pt x="647700" y="361950"/>
                </a:cubicBezTo>
                <a:cubicBezTo>
                  <a:pt x="633325" y="347575"/>
                  <a:pt x="623975" y="328700"/>
                  <a:pt x="609600" y="314325"/>
                </a:cubicBezTo>
                <a:cubicBezTo>
                  <a:pt x="601505" y="306230"/>
                  <a:pt x="588726" y="303746"/>
                  <a:pt x="581025" y="295275"/>
                </a:cubicBezTo>
                <a:cubicBezTo>
                  <a:pt x="519426" y="227516"/>
                  <a:pt x="531959" y="219200"/>
                  <a:pt x="476250" y="171450"/>
                </a:cubicBezTo>
                <a:cubicBezTo>
                  <a:pt x="467558" y="164000"/>
                  <a:pt x="456990" y="159054"/>
                  <a:pt x="447675" y="152400"/>
                </a:cubicBezTo>
                <a:cubicBezTo>
                  <a:pt x="388040" y="109804"/>
                  <a:pt x="425062" y="129545"/>
                  <a:pt x="342900" y="85725"/>
                </a:cubicBezTo>
                <a:cubicBezTo>
                  <a:pt x="317843" y="72361"/>
                  <a:pt x="294547" y="53194"/>
                  <a:pt x="266700" y="47625"/>
                </a:cubicBezTo>
                <a:cubicBezTo>
                  <a:pt x="250825" y="44450"/>
                  <a:pt x="234879" y="41612"/>
                  <a:pt x="219075" y="38100"/>
                </a:cubicBezTo>
                <a:cubicBezTo>
                  <a:pt x="206296" y="35260"/>
                  <a:pt x="193888" y="30727"/>
                  <a:pt x="180975" y="28575"/>
                </a:cubicBezTo>
                <a:cubicBezTo>
                  <a:pt x="155726" y="24367"/>
                  <a:pt x="130175" y="22225"/>
                  <a:pt x="104775" y="19050"/>
                </a:cubicBezTo>
                <a:cubicBezTo>
                  <a:pt x="58128" y="3501"/>
                  <a:pt x="86240" y="9525"/>
                  <a:pt x="19050" y="9525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5BCC70C7-EDAD-43A4-A13B-20FA9CFF4A8B}"/>
              </a:ext>
            </a:extLst>
          </p:cNvPr>
          <p:cNvSpPr/>
          <p:nvPr/>
        </p:nvSpPr>
        <p:spPr>
          <a:xfrm>
            <a:off x="5618290" y="2495925"/>
            <a:ext cx="1917605" cy="1917605"/>
          </a:xfrm>
          <a:prstGeom prst="flowChartConnector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b="1" dirty="0">
              <a:ln w="12700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E425C8-A97A-451F-931A-728F1C059050}"/>
              </a:ext>
            </a:extLst>
          </p:cNvPr>
          <p:cNvSpPr/>
          <p:nvPr/>
        </p:nvSpPr>
        <p:spPr>
          <a:xfrm>
            <a:off x="5783980" y="2413191"/>
            <a:ext cx="1736450" cy="830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155030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cap="none" spc="0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I belong!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BE45705-E8C0-42EA-A9B0-08759D95DD30}"/>
              </a:ext>
            </a:extLst>
          </p:cNvPr>
          <p:cNvSpPr/>
          <p:nvPr/>
        </p:nvSpPr>
        <p:spPr>
          <a:xfrm rot="21540000">
            <a:off x="5429092" y="2982762"/>
            <a:ext cx="2321155" cy="156180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479139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We </a:t>
            </a:r>
            <a:r>
              <a:rPr lang="en-US" sz="2400" b="1" cap="none" spc="0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belong!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D12FC8-185F-4983-9077-CD43EB3EF2DD}"/>
              </a:ext>
            </a:extLst>
          </p:cNvPr>
          <p:cNvSpPr/>
          <p:nvPr/>
        </p:nvSpPr>
        <p:spPr>
          <a:xfrm>
            <a:off x="617315" y="242492"/>
            <a:ext cx="850309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Drivers of Professional Excellence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E48793-EB73-4663-A51E-77CCBD13C2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078" y="1638737"/>
            <a:ext cx="2848373" cy="124794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1E09387-4346-4C10-9380-A2156E230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1627" y="4524122"/>
            <a:ext cx="2848373" cy="124794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4DAD5DF-5278-4970-8EC6-AC6CA41CFA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9034" y="1130525"/>
            <a:ext cx="2848373" cy="124794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714BD2F-F565-47F3-AA43-147F006A94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5602" y="5103500"/>
            <a:ext cx="2848373" cy="124794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986CE10-EE1B-4F2E-B777-6B77D68A6CC4}"/>
              </a:ext>
            </a:extLst>
          </p:cNvPr>
          <p:cNvSpPr/>
          <p:nvPr/>
        </p:nvSpPr>
        <p:spPr>
          <a:xfrm rot="3554643">
            <a:off x="5133532" y="1776508"/>
            <a:ext cx="3375662" cy="314198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666201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Prof. Learning Communities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7002358-EE58-488B-8763-C6C93108D66D}"/>
              </a:ext>
            </a:extLst>
          </p:cNvPr>
          <p:cNvSpPr/>
          <p:nvPr/>
        </p:nvSpPr>
        <p:spPr>
          <a:xfrm rot="20668973">
            <a:off x="4900994" y="1649274"/>
            <a:ext cx="3130478" cy="28504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3350945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Capacity-Building Coaching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E3A6F07-74A3-4BE2-96D4-505107BC6A9A}"/>
              </a:ext>
            </a:extLst>
          </p:cNvPr>
          <p:cNvSpPr/>
          <p:nvPr/>
        </p:nvSpPr>
        <p:spPr>
          <a:xfrm rot="17050657">
            <a:off x="4445331" y="2511189"/>
            <a:ext cx="1860375" cy="114754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3350945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effectLst>
                  <a:glow rad="63500">
                    <a:schemeClr val="accent4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Collaboration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A98414B-5F5A-42BD-A226-825D0C2E8D63}"/>
              </a:ext>
            </a:extLst>
          </p:cNvPr>
          <p:cNvSpPr/>
          <p:nvPr/>
        </p:nvSpPr>
        <p:spPr>
          <a:xfrm rot="18779253">
            <a:off x="6529413" y="3889737"/>
            <a:ext cx="2128089" cy="99557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Instructional Leadership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52DE847-1C96-49FB-A792-58B3078651AB}"/>
              </a:ext>
            </a:extLst>
          </p:cNvPr>
          <p:cNvSpPr/>
          <p:nvPr/>
        </p:nvSpPr>
        <p:spPr>
          <a:xfrm rot="2932013">
            <a:off x="4515713" y="3469653"/>
            <a:ext cx="2343790" cy="140787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0431975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Professional Development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D955962-946F-485F-9CA9-E74047B86367}"/>
              </a:ext>
            </a:extLst>
          </p:cNvPr>
          <p:cNvSpPr/>
          <p:nvPr/>
        </p:nvSpPr>
        <p:spPr>
          <a:xfrm rot="78474">
            <a:off x="5899011" y="4923011"/>
            <a:ext cx="1298944" cy="33855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Research</a:t>
            </a:r>
          </a:p>
        </p:txBody>
      </p:sp>
      <p:pic>
        <p:nvPicPr>
          <p:cNvPr id="26" name="Picture 25">
            <a:hlinkClick r:id="rId6" action="ppaction://hlinksldjump"/>
            <a:extLst>
              <a:ext uri="{FF2B5EF4-FFF2-40B4-BE49-F238E27FC236}">
                <a16:creationId xmlns:a16="http://schemas.microsoft.com/office/drawing/2014/main" id="{4969BC28-EB7B-43AF-961F-2603034635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274" y="6087718"/>
            <a:ext cx="778081" cy="654424"/>
          </a:xfrm>
          <a:prstGeom prst="rect">
            <a:avLst/>
          </a:prstGeom>
        </p:spPr>
      </p:pic>
      <p:sp>
        <p:nvSpPr>
          <p:cNvPr id="51" name="Oval 50">
            <a:hlinkClick r:id="rId8" action="ppaction://hlinksldjump"/>
            <a:extLst>
              <a:ext uri="{FF2B5EF4-FFF2-40B4-BE49-F238E27FC236}">
                <a16:creationId xmlns:a16="http://schemas.microsoft.com/office/drawing/2014/main" id="{D68271FD-93DD-4F18-BC0C-E8CCDAFD31D7}"/>
              </a:ext>
            </a:extLst>
          </p:cNvPr>
          <p:cNvSpPr/>
          <p:nvPr/>
        </p:nvSpPr>
        <p:spPr>
          <a:xfrm rot="3671">
            <a:off x="6058063" y="5045461"/>
            <a:ext cx="922467" cy="325092"/>
          </a:xfrm>
          <a:prstGeom prst="ellipse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9" name="Freeform: Shape 48">
            <a:hlinkClick r:id="rId9" action="ppaction://hlinksldjump"/>
            <a:extLst>
              <a:ext uri="{FF2B5EF4-FFF2-40B4-BE49-F238E27FC236}">
                <a16:creationId xmlns:a16="http://schemas.microsoft.com/office/drawing/2014/main" id="{CBAC315E-0D39-4824-ACC8-D992C059A1CD}"/>
              </a:ext>
            </a:extLst>
          </p:cNvPr>
          <p:cNvSpPr/>
          <p:nvPr/>
        </p:nvSpPr>
        <p:spPr>
          <a:xfrm>
            <a:off x="4961388" y="1491420"/>
            <a:ext cx="2254623" cy="900952"/>
          </a:xfrm>
          <a:custGeom>
            <a:avLst/>
            <a:gdLst>
              <a:gd name="connsiteX0" fmla="*/ 2245991 w 2254623"/>
              <a:gd name="connsiteY0" fmla="*/ 389964 h 900952"/>
              <a:gd name="connsiteX1" fmla="*/ 2178755 w 2254623"/>
              <a:gd name="connsiteY1" fmla="*/ 107576 h 900952"/>
              <a:gd name="connsiteX2" fmla="*/ 2124967 w 2254623"/>
              <a:gd name="connsiteY2" fmla="*/ 94129 h 900952"/>
              <a:gd name="connsiteX3" fmla="*/ 2084626 w 2254623"/>
              <a:gd name="connsiteY3" fmla="*/ 67235 h 900952"/>
              <a:gd name="connsiteX4" fmla="*/ 2030838 w 2254623"/>
              <a:gd name="connsiteY4" fmla="*/ 40341 h 900952"/>
              <a:gd name="connsiteX5" fmla="*/ 2003943 w 2254623"/>
              <a:gd name="connsiteY5" fmla="*/ 13447 h 900952"/>
              <a:gd name="connsiteX6" fmla="*/ 1802238 w 2254623"/>
              <a:gd name="connsiteY6" fmla="*/ 0 h 900952"/>
              <a:gd name="connsiteX7" fmla="*/ 1452614 w 2254623"/>
              <a:gd name="connsiteY7" fmla="*/ 13447 h 900952"/>
              <a:gd name="connsiteX8" fmla="*/ 1412273 w 2254623"/>
              <a:gd name="connsiteY8" fmla="*/ 26894 h 900952"/>
              <a:gd name="connsiteX9" fmla="*/ 1304696 w 2254623"/>
              <a:gd name="connsiteY9" fmla="*/ 40341 h 900952"/>
              <a:gd name="connsiteX10" fmla="*/ 1035755 w 2254623"/>
              <a:gd name="connsiteY10" fmla="*/ 53788 h 900952"/>
              <a:gd name="connsiteX11" fmla="*/ 928179 w 2254623"/>
              <a:gd name="connsiteY11" fmla="*/ 94129 h 900952"/>
              <a:gd name="connsiteX12" fmla="*/ 860943 w 2254623"/>
              <a:gd name="connsiteY12" fmla="*/ 134470 h 900952"/>
              <a:gd name="connsiteX13" fmla="*/ 753367 w 2254623"/>
              <a:gd name="connsiteY13" fmla="*/ 188258 h 900952"/>
              <a:gd name="connsiteX14" fmla="*/ 699579 w 2254623"/>
              <a:gd name="connsiteY14" fmla="*/ 242047 h 900952"/>
              <a:gd name="connsiteX15" fmla="*/ 632343 w 2254623"/>
              <a:gd name="connsiteY15" fmla="*/ 282388 h 900952"/>
              <a:gd name="connsiteX16" fmla="*/ 484426 w 2254623"/>
              <a:gd name="connsiteY16" fmla="*/ 363070 h 900952"/>
              <a:gd name="connsiteX17" fmla="*/ 430638 w 2254623"/>
              <a:gd name="connsiteY17" fmla="*/ 376517 h 900952"/>
              <a:gd name="connsiteX18" fmla="*/ 376849 w 2254623"/>
              <a:gd name="connsiteY18" fmla="*/ 403411 h 900952"/>
              <a:gd name="connsiteX19" fmla="*/ 309614 w 2254623"/>
              <a:gd name="connsiteY19" fmla="*/ 430305 h 900952"/>
              <a:gd name="connsiteX20" fmla="*/ 255826 w 2254623"/>
              <a:gd name="connsiteY20" fmla="*/ 457200 h 900952"/>
              <a:gd name="connsiteX21" fmla="*/ 148249 w 2254623"/>
              <a:gd name="connsiteY21" fmla="*/ 510988 h 900952"/>
              <a:gd name="connsiteX22" fmla="*/ 54120 w 2254623"/>
              <a:gd name="connsiteY22" fmla="*/ 578223 h 900952"/>
              <a:gd name="connsiteX23" fmla="*/ 27226 w 2254623"/>
              <a:gd name="connsiteY23" fmla="*/ 632011 h 900952"/>
              <a:gd name="connsiteX24" fmla="*/ 54120 w 2254623"/>
              <a:gd name="connsiteY24" fmla="*/ 874058 h 900952"/>
              <a:gd name="connsiteX25" fmla="*/ 94461 w 2254623"/>
              <a:gd name="connsiteY25" fmla="*/ 900952 h 900952"/>
              <a:gd name="connsiteX26" fmla="*/ 376849 w 2254623"/>
              <a:gd name="connsiteY26" fmla="*/ 847164 h 900952"/>
              <a:gd name="connsiteX27" fmla="*/ 417191 w 2254623"/>
              <a:gd name="connsiteY27" fmla="*/ 793376 h 900952"/>
              <a:gd name="connsiteX28" fmla="*/ 457532 w 2254623"/>
              <a:gd name="connsiteY28" fmla="*/ 753035 h 900952"/>
              <a:gd name="connsiteX29" fmla="*/ 497873 w 2254623"/>
              <a:gd name="connsiteY29" fmla="*/ 658905 h 900952"/>
              <a:gd name="connsiteX30" fmla="*/ 565108 w 2254623"/>
              <a:gd name="connsiteY30" fmla="*/ 618564 h 900952"/>
              <a:gd name="connsiteX31" fmla="*/ 645791 w 2254623"/>
              <a:gd name="connsiteY31" fmla="*/ 564776 h 900952"/>
              <a:gd name="connsiteX32" fmla="*/ 726473 w 2254623"/>
              <a:gd name="connsiteY32" fmla="*/ 510988 h 900952"/>
              <a:gd name="connsiteX33" fmla="*/ 766814 w 2254623"/>
              <a:gd name="connsiteY33" fmla="*/ 484094 h 900952"/>
              <a:gd name="connsiteX34" fmla="*/ 834049 w 2254623"/>
              <a:gd name="connsiteY34" fmla="*/ 457200 h 900952"/>
              <a:gd name="connsiteX35" fmla="*/ 914732 w 2254623"/>
              <a:gd name="connsiteY35" fmla="*/ 416858 h 900952"/>
              <a:gd name="connsiteX36" fmla="*/ 1022308 w 2254623"/>
              <a:gd name="connsiteY36" fmla="*/ 349623 h 900952"/>
              <a:gd name="connsiteX37" fmla="*/ 1089543 w 2254623"/>
              <a:gd name="connsiteY37" fmla="*/ 322729 h 900952"/>
              <a:gd name="connsiteX38" fmla="*/ 1264355 w 2254623"/>
              <a:gd name="connsiteY38" fmla="*/ 309282 h 900952"/>
              <a:gd name="connsiteX39" fmla="*/ 1345038 w 2254623"/>
              <a:gd name="connsiteY39" fmla="*/ 295835 h 900952"/>
              <a:gd name="connsiteX40" fmla="*/ 1479508 w 2254623"/>
              <a:gd name="connsiteY40" fmla="*/ 268941 h 900952"/>
              <a:gd name="connsiteX41" fmla="*/ 1721555 w 2254623"/>
              <a:gd name="connsiteY41" fmla="*/ 255494 h 900952"/>
              <a:gd name="connsiteX42" fmla="*/ 1950155 w 2254623"/>
              <a:gd name="connsiteY42" fmla="*/ 268941 h 900952"/>
              <a:gd name="connsiteX43" fmla="*/ 1990496 w 2254623"/>
              <a:gd name="connsiteY43" fmla="*/ 295835 h 900952"/>
              <a:gd name="connsiteX44" fmla="*/ 2098073 w 2254623"/>
              <a:gd name="connsiteY44" fmla="*/ 349623 h 900952"/>
              <a:gd name="connsiteX45" fmla="*/ 2205649 w 2254623"/>
              <a:gd name="connsiteY45" fmla="*/ 389964 h 900952"/>
              <a:gd name="connsiteX46" fmla="*/ 2245991 w 2254623"/>
              <a:gd name="connsiteY46" fmla="*/ 389964 h 90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254623" h="900952">
                <a:moveTo>
                  <a:pt x="2245991" y="389964"/>
                </a:moveTo>
                <a:cubicBezTo>
                  <a:pt x="2241509" y="342899"/>
                  <a:pt x="2295496" y="165947"/>
                  <a:pt x="2178755" y="107576"/>
                </a:cubicBezTo>
                <a:cubicBezTo>
                  <a:pt x="2162225" y="99311"/>
                  <a:pt x="2142896" y="98611"/>
                  <a:pt x="2124967" y="94129"/>
                </a:cubicBezTo>
                <a:cubicBezTo>
                  <a:pt x="2111520" y="85164"/>
                  <a:pt x="2098658" y="75253"/>
                  <a:pt x="2084626" y="67235"/>
                </a:cubicBezTo>
                <a:cubicBezTo>
                  <a:pt x="2067222" y="57290"/>
                  <a:pt x="2047517" y="51460"/>
                  <a:pt x="2030838" y="40341"/>
                </a:cubicBezTo>
                <a:cubicBezTo>
                  <a:pt x="2020289" y="33308"/>
                  <a:pt x="2016428" y="15650"/>
                  <a:pt x="2003943" y="13447"/>
                </a:cubicBezTo>
                <a:cubicBezTo>
                  <a:pt x="1937584" y="1737"/>
                  <a:pt x="1869473" y="4482"/>
                  <a:pt x="1802238" y="0"/>
                </a:cubicBezTo>
                <a:cubicBezTo>
                  <a:pt x="1685697" y="4482"/>
                  <a:pt x="1568965" y="5423"/>
                  <a:pt x="1452614" y="13447"/>
                </a:cubicBezTo>
                <a:cubicBezTo>
                  <a:pt x="1438473" y="14422"/>
                  <a:pt x="1426219" y="24358"/>
                  <a:pt x="1412273" y="26894"/>
                </a:cubicBezTo>
                <a:cubicBezTo>
                  <a:pt x="1376718" y="33359"/>
                  <a:pt x="1340742" y="37766"/>
                  <a:pt x="1304696" y="40341"/>
                </a:cubicBezTo>
                <a:cubicBezTo>
                  <a:pt x="1215165" y="46736"/>
                  <a:pt x="1125402" y="49306"/>
                  <a:pt x="1035755" y="53788"/>
                </a:cubicBezTo>
                <a:cubicBezTo>
                  <a:pt x="1000840" y="65426"/>
                  <a:pt x="960338" y="78050"/>
                  <a:pt x="928179" y="94129"/>
                </a:cubicBezTo>
                <a:cubicBezTo>
                  <a:pt x="904802" y="105818"/>
                  <a:pt x="884320" y="122781"/>
                  <a:pt x="860943" y="134470"/>
                </a:cubicBezTo>
                <a:cubicBezTo>
                  <a:pt x="803811" y="163036"/>
                  <a:pt x="796981" y="150874"/>
                  <a:pt x="753367" y="188258"/>
                </a:cubicBezTo>
                <a:cubicBezTo>
                  <a:pt x="734115" y="204760"/>
                  <a:pt x="719594" y="226480"/>
                  <a:pt x="699579" y="242047"/>
                </a:cubicBezTo>
                <a:cubicBezTo>
                  <a:pt x="678948" y="258093"/>
                  <a:pt x="654507" y="268536"/>
                  <a:pt x="632343" y="282388"/>
                </a:cubicBezTo>
                <a:cubicBezTo>
                  <a:pt x="583249" y="313071"/>
                  <a:pt x="545419" y="347822"/>
                  <a:pt x="484426" y="363070"/>
                </a:cubicBezTo>
                <a:cubicBezTo>
                  <a:pt x="466497" y="367552"/>
                  <a:pt x="447942" y="370028"/>
                  <a:pt x="430638" y="376517"/>
                </a:cubicBezTo>
                <a:cubicBezTo>
                  <a:pt x="411868" y="383556"/>
                  <a:pt x="395167" y="395270"/>
                  <a:pt x="376849" y="403411"/>
                </a:cubicBezTo>
                <a:cubicBezTo>
                  <a:pt x="354791" y="413214"/>
                  <a:pt x="331672" y="420501"/>
                  <a:pt x="309614" y="430305"/>
                </a:cubicBezTo>
                <a:cubicBezTo>
                  <a:pt x="291296" y="438446"/>
                  <a:pt x="274251" y="449303"/>
                  <a:pt x="255826" y="457200"/>
                </a:cubicBezTo>
                <a:cubicBezTo>
                  <a:pt x="126757" y="512517"/>
                  <a:pt x="345528" y="401390"/>
                  <a:pt x="148249" y="510988"/>
                </a:cubicBezTo>
                <a:cubicBezTo>
                  <a:pt x="100014" y="537785"/>
                  <a:pt x="87231" y="531868"/>
                  <a:pt x="54120" y="578223"/>
                </a:cubicBezTo>
                <a:cubicBezTo>
                  <a:pt x="42469" y="594535"/>
                  <a:pt x="36191" y="614082"/>
                  <a:pt x="27226" y="632011"/>
                </a:cubicBezTo>
                <a:cubicBezTo>
                  <a:pt x="-4269" y="757992"/>
                  <a:pt x="-22679" y="742403"/>
                  <a:pt x="54120" y="874058"/>
                </a:cubicBezTo>
                <a:cubicBezTo>
                  <a:pt x="62263" y="888018"/>
                  <a:pt x="81014" y="891987"/>
                  <a:pt x="94461" y="900952"/>
                </a:cubicBezTo>
                <a:cubicBezTo>
                  <a:pt x="116687" y="898337"/>
                  <a:pt x="313555" y="901416"/>
                  <a:pt x="376849" y="847164"/>
                </a:cubicBezTo>
                <a:cubicBezTo>
                  <a:pt x="393865" y="832579"/>
                  <a:pt x="402605" y="810392"/>
                  <a:pt x="417191" y="793376"/>
                </a:cubicBezTo>
                <a:cubicBezTo>
                  <a:pt x="429567" y="778937"/>
                  <a:pt x="444085" y="766482"/>
                  <a:pt x="457532" y="753035"/>
                </a:cubicBezTo>
                <a:cubicBezTo>
                  <a:pt x="465568" y="728926"/>
                  <a:pt x="481257" y="675521"/>
                  <a:pt x="497873" y="658905"/>
                </a:cubicBezTo>
                <a:cubicBezTo>
                  <a:pt x="516354" y="640424"/>
                  <a:pt x="542696" y="632011"/>
                  <a:pt x="565108" y="618564"/>
                </a:cubicBezTo>
                <a:cubicBezTo>
                  <a:pt x="617440" y="540065"/>
                  <a:pt x="558956" y="608193"/>
                  <a:pt x="645791" y="564776"/>
                </a:cubicBezTo>
                <a:cubicBezTo>
                  <a:pt x="674701" y="550321"/>
                  <a:pt x="699579" y="528917"/>
                  <a:pt x="726473" y="510988"/>
                </a:cubicBezTo>
                <a:cubicBezTo>
                  <a:pt x="739920" y="502023"/>
                  <a:pt x="751809" y="490096"/>
                  <a:pt x="766814" y="484094"/>
                </a:cubicBezTo>
                <a:cubicBezTo>
                  <a:pt x="789226" y="475129"/>
                  <a:pt x="812459" y="467995"/>
                  <a:pt x="834049" y="457200"/>
                </a:cubicBezTo>
                <a:cubicBezTo>
                  <a:pt x="938320" y="405064"/>
                  <a:pt x="813334" y="450657"/>
                  <a:pt x="914732" y="416858"/>
                </a:cubicBezTo>
                <a:cubicBezTo>
                  <a:pt x="969548" y="375746"/>
                  <a:pt x="961899" y="376472"/>
                  <a:pt x="1022308" y="349623"/>
                </a:cubicBezTo>
                <a:cubicBezTo>
                  <a:pt x="1044366" y="339820"/>
                  <a:pt x="1065733" y="326697"/>
                  <a:pt x="1089543" y="322729"/>
                </a:cubicBezTo>
                <a:cubicBezTo>
                  <a:pt x="1147191" y="313121"/>
                  <a:pt x="1206084" y="313764"/>
                  <a:pt x="1264355" y="309282"/>
                </a:cubicBezTo>
                <a:cubicBezTo>
                  <a:pt x="1291249" y="304800"/>
                  <a:pt x="1318422" y="301750"/>
                  <a:pt x="1345038" y="295835"/>
                </a:cubicBezTo>
                <a:cubicBezTo>
                  <a:pt x="1449078" y="272715"/>
                  <a:pt x="1296147" y="283610"/>
                  <a:pt x="1479508" y="268941"/>
                </a:cubicBezTo>
                <a:cubicBezTo>
                  <a:pt x="1560057" y="262497"/>
                  <a:pt x="1640873" y="259976"/>
                  <a:pt x="1721555" y="255494"/>
                </a:cubicBezTo>
                <a:cubicBezTo>
                  <a:pt x="1797755" y="259976"/>
                  <a:pt x="1874668" y="257618"/>
                  <a:pt x="1950155" y="268941"/>
                </a:cubicBezTo>
                <a:cubicBezTo>
                  <a:pt x="1966137" y="271338"/>
                  <a:pt x="1976308" y="288096"/>
                  <a:pt x="1990496" y="295835"/>
                </a:cubicBezTo>
                <a:cubicBezTo>
                  <a:pt x="2025692" y="315033"/>
                  <a:pt x="2062214" y="331694"/>
                  <a:pt x="2098073" y="349623"/>
                </a:cubicBezTo>
                <a:cubicBezTo>
                  <a:pt x="2144561" y="372867"/>
                  <a:pt x="2154384" y="382641"/>
                  <a:pt x="2205649" y="389964"/>
                </a:cubicBezTo>
                <a:cubicBezTo>
                  <a:pt x="2218961" y="391866"/>
                  <a:pt x="2250473" y="437029"/>
                  <a:pt x="2245991" y="38996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8" name="Freeform: Shape 47">
            <a:hlinkClick r:id="rId2" action="ppaction://hlinksldjump"/>
            <a:extLst>
              <a:ext uri="{FF2B5EF4-FFF2-40B4-BE49-F238E27FC236}">
                <a16:creationId xmlns:a16="http://schemas.microsoft.com/office/drawing/2014/main" id="{4D061395-1070-4DAA-B357-2125C2952FD8}"/>
              </a:ext>
            </a:extLst>
          </p:cNvPr>
          <p:cNvSpPr/>
          <p:nvPr/>
        </p:nvSpPr>
        <p:spPr>
          <a:xfrm rot="420000">
            <a:off x="4656193" y="3634096"/>
            <a:ext cx="1495970" cy="1568198"/>
          </a:xfrm>
          <a:custGeom>
            <a:avLst/>
            <a:gdLst>
              <a:gd name="connsiteX0" fmla="*/ 150192 w 1651450"/>
              <a:gd name="connsiteY0" fmla="*/ 287 h 1576604"/>
              <a:gd name="connsiteX1" fmla="*/ 116073 w 1651450"/>
              <a:gd name="connsiteY1" fmla="*/ 13935 h 1576604"/>
              <a:gd name="connsiteX2" fmla="*/ 34186 w 1651450"/>
              <a:gd name="connsiteY2" fmla="*/ 41231 h 1576604"/>
              <a:gd name="connsiteX3" fmla="*/ 13714 w 1651450"/>
              <a:gd name="connsiteY3" fmla="*/ 54878 h 1576604"/>
              <a:gd name="connsiteX4" fmla="*/ 67 w 1651450"/>
              <a:gd name="connsiteY4" fmla="*/ 109469 h 1576604"/>
              <a:gd name="connsiteX5" fmla="*/ 6890 w 1651450"/>
              <a:gd name="connsiteY5" fmla="*/ 239123 h 1576604"/>
              <a:gd name="connsiteX6" fmla="*/ 13714 w 1651450"/>
              <a:gd name="connsiteY6" fmla="*/ 273242 h 1576604"/>
              <a:gd name="connsiteX7" fmla="*/ 34186 w 1651450"/>
              <a:gd name="connsiteY7" fmla="*/ 361953 h 1576604"/>
              <a:gd name="connsiteX8" fmla="*/ 54658 w 1651450"/>
              <a:gd name="connsiteY8" fmla="*/ 457487 h 1576604"/>
              <a:gd name="connsiteX9" fmla="*/ 116073 w 1651450"/>
              <a:gd name="connsiteY9" fmla="*/ 539374 h 1576604"/>
              <a:gd name="connsiteX10" fmla="*/ 122896 w 1651450"/>
              <a:gd name="connsiteY10" fmla="*/ 573493 h 1576604"/>
              <a:gd name="connsiteX11" fmla="*/ 136544 w 1651450"/>
              <a:gd name="connsiteY11" fmla="*/ 600789 h 1576604"/>
              <a:gd name="connsiteX12" fmla="*/ 143368 w 1651450"/>
              <a:gd name="connsiteY12" fmla="*/ 641732 h 1576604"/>
              <a:gd name="connsiteX13" fmla="*/ 170664 w 1651450"/>
              <a:gd name="connsiteY13" fmla="*/ 669028 h 1576604"/>
              <a:gd name="connsiteX14" fmla="*/ 184311 w 1651450"/>
              <a:gd name="connsiteY14" fmla="*/ 723619 h 1576604"/>
              <a:gd name="connsiteX15" fmla="*/ 204783 w 1651450"/>
              <a:gd name="connsiteY15" fmla="*/ 757738 h 1576604"/>
              <a:gd name="connsiteX16" fmla="*/ 225255 w 1651450"/>
              <a:gd name="connsiteY16" fmla="*/ 798681 h 1576604"/>
              <a:gd name="connsiteX17" fmla="*/ 252550 w 1651450"/>
              <a:gd name="connsiteY17" fmla="*/ 832801 h 1576604"/>
              <a:gd name="connsiteX18" fmla="*/ 279846 w 1651450"/>
              <a:gd name="connsiteY18" fmla="*/ 873744 h 1576604"/>
              <a:gd name="connsiteX19" fmla="*/ 327613 w 1651450"/>
              <a:gd name="connsiteY19" fmla="*/ 921511 h 1576604"/>
              <a:gd name="connsiteX20" fmla="*/ 389028 w 1651450"/>
              <a:gd name="connsiteY20" fmla="*/ 989750 h 1576604"/>
              <a:gd name="connsiteX21" fmla="*/ 409499 w 1651450"/>
              <a:gd name="connsiteY21" fmla="*/ 1010222 h 1576604"/>
              <a:gd name="connsiteX22" fmla="*/ 436795 w 1651450"/>
              <a:gd name="connsiteY22" fmla="*/ 1030693 h 1576604"/>
              <a:gd name="connsiteX23" fmla="*/ 457267 w 1651450"/>
              <a:gd name="connsiteY23" fmla="*/ 1057989 h 1576604"/>
              <a:gd name="connsiteX24" fmla="*/ 539153 w 1651450"/>
              <a:gd name="connsiteY24" fmla="*/ 1133051 h 1576604"/>
              <a:gd name="connsiteX25" fmla="*/ 566449 w 1651450"/>
              <a:gd name="connsiteY25" fmla="*/ 1160347 h 1576604"/>
              <a:gd name="connsiteX26" fmla="*/ 614216 w 1651450"/>
              <a:gd name="connsiteY26" fmla="*/ 1180819 h 1576604"/>
              <a:gd name="connsiteX27" fmla="*/ 682455 w 1651450"/>
              <a:gd name="connsiteY27" fmla="*/ 1221762 h 1576604"/>
              <a:gd name="connsiteX28" fmla="*/ 825756 w 1651450"/>
              <a:gd name="connsiteY28" fmla="*/ 1317296 h 1576604"/>
              <a:gd name="connsiteX29" fmla="*/ 893995 w 1651450"/>
              <a:gd name="connsiteY29" fmla="*/ 1344592 h 1576604"/>
              <a:gd name="connsiteX30" fmla="*/ 969058 w 1651450"/>
              <a:gd name="connsiteY30" fmla="*/ 1371887 h 1576604"/>
              <a:gd name="connsiteX31" fmla="*/ 1003177 w 1651450"/>
              <a:gd name="connsiteY31" fmla="*/ 1392359 h 1576604"/>
              <a:gd name="connsiteX32" fmla="*/ 1023649 w 1651450"/>
              <a:gd name="connsiteY32" fmla="*/ 1406007 h 1576604"/>
              <a:gd name="connsiteX33" fmla="*/ 1105535 w 1651450"/>
              <a:gd name="connsiteY33" fmla="*/ 1440126 h 1576604"/>
              <a:gd name="connsiteX34" fmla="*/ 1187422 w 1651450"/>
              <a:gd name="connsiteY34" fmla="*/ 1481069 h 1576604"/>
              <a:gd name="connsiteX35" fmla="*/ 1228365 w 1651450"/>
              <a:gd name="connsiteY35" fmla="*/ 1501541 h 1576604"/>
              <a:gd name="connsiteX36" fmla="*/ 1262484 w 1651450"/>
              <a:gd name="connsiteY36" fmla="*/ 1508365 h 1576604"/>
              <a:gd name="connsiteX37" fmla="*/ 1323899 w 1651450"/>
              <a:gd name="connsiteY37" fmla="*/ 1535660 h 1576604"/>
              <a:gd name="connsiteX38" fmla="*/ 1344371 w 1651450"/>
              <a:gd name="connsiteY38" fmla="*/ 1542484 h 1576604"/>
              <a:gd name="connsiteX39" fmla="*/ 1392138 w 1651450"/>
              <a:gd name="connsiteY39" fmla="*/ 1562956 h 1576604"/>
              <a:gd name="connsiteX40" fmla="*/ 1494496 w 1651450"/>
              <a:gd name="connsiteY40" fmla="*/ 1576604 h 1576604"/>
              <a:gd name="connsiteX41" fmla="*/ 1596855 w 1651450"/>
              <a:gd name="connsiteY41" fmla="*/ 1562956 h 1576604"/>
              <a:gd name="connsiteX42" fmla="*/ 1610502 w 1651450"/>
              <a:gd name="connsiteY42" fmla="*/ 1535660 h 1576604"/>
              <a:gd name="connsiteX43" fmla="*/ 1637798 w 1651450"/>
              <a:gd name="connsiteY43" fmla="*/ 1460598 h 1576604"/>
              <a:gd name="connsiteX44" fmla="*/ 1644622 w 1651450"/>
              <a:gd name="connsiteY44" fmla="*/ 1344592 h 1576604"/>
              <a:gd name="connsiteX45" fmla="*/ 1624150 w 1651450"/>
              <a:gd name="connsiteY45" fmla="*/ 1330944 h 1576604"/>
              <a:gd name="connsiteX46" fmla="*/ 1583207 w 1651450"/>
              <a:gd name="connsiteY46" fmla="*/ 1290001 h 1576604"/>
              <a:gd name="connsiteX47" fmla="*/ 1487673 w 1651450"/>
              <a:gd name="connsiteY47" fmla="*/ 1228586 h 1576604"/>
              <a:gd name="connsiteX48" fmla="*/ 1467201 w 1651450"/>
              <a:gd name="connsiteY48" fmla="*/ 1214938 h 1576604"/>
              <a:gd name="connsiteX49" fmla="*/ 1412610 w 1651450"/>
              <a:gd name="connsiteY49" fmla="*/ 1201290 h 1576604"/>
              <a:gd name="connsiteX50" fmla="*/ 1378490 w 1651450"/>
              <a:gd name="connsiteY50" fmla="*/ 1187642 h 1576604"/>
              <a:gd name="connsiteX51" fmla="*/ 1317075 w 1651450"/>
              <a:gd name="connsiteY51" fmla="*/ 1180819 h 1576604"/>
              <a:gd name="connsiteX52" fmla="*/ 1207893 w 1651450"/>
              <a:gd name="connsiteY52" fmla="*/ 1153523 h 1576604"/>
              <a:gd name="connsiteX53" fmla="*/ 1112359 w 1651450"/>
              <a:gd name="connsiteY53" fmla="*/ 1112580 h 1576604"/>
              <a:gd name="connsiteX54" fmla="*/ 1085064 w 1651450"/>
              <a:gd name="connsiteY54" fmla="*/ 1098932 h 1576604"/>
              <a:gd name="connsiteX55" fmla="*/ 1003177 w 1651450"/>
              <a:gd name="connsiteY55" fmla="*/ 1057989 h 1576604"/>
              <a:gd name="connsiteX56" fmla="*/ 962234 w 1651450"/>
              <a:gd name="connsiteY56" fmla="*/ 1023869 h 1576604"/>
              <a:gd name="connsiteX57" fmla="*/ 934938 w 1651450"/>
              <a:gd name="connsiteY57" fmla="*/ 1017045 h 1576604"/>
              <a:gd name="connsiteX58" fmla="*/ 907643 w 1651450"/>
              <a:gd name="connsiteY58" fmla="*/ 1003398 h 1576604"/>
              <a:gd name="connsiteX59" fmla="*/ 873523 w 1651450"/>
              <a:gd name="connsiteY59" fmla="*/ 982926 h 1576604"/>
              <a:gd name="connsiteX60" fmla="*/ 846228 w 1651450"/>
              <a:gd name="connsiteY60" fmla="*/ 962454 h 1576604"/>
              <a:gd name="connsiteX61" fmla="*/ 812108 w 1651450"/>
              <a:gd name="connsiteY61" fmla="*/ 948807 h 1576604"/>
              <a:gd name="connsiteX62" fmla="*/ 723398 w 1651450"/>
              <a:gd name="connsiteY62" fmla="*/ 901040 h 1576604"/>
              <a:gd name="connsiteX63" fmla="*/ 655159 w 1651450"/>
              <a:gd name="connsiteY63" fmla="*/ 846448 h 1576604"/>
              <a:gd name="connsiteX64" fmla="*/ 627864 w 1651450"/>
              <a:gd name="connsiteY64" fmla="*/ 825977 h 1576604"/>
              <a:gd name="connsiteX65" fmla="*/ 600568 w 1651450"/>
              <a:gd name="connsiteY65" fmla="*/ 812329 h 1576604"/>
              <a:gd name="connsiteX66" fmla="*/ 580096 w 1651450"/>
              <a:gd name="connsiteY66" fmla="*/ 778210 h 1576604"/>
              <a:gd name="connsiteX67" fmla="*/ 532329 w 1651450"/>
              <a:gd name="connsiteY67" fmla="*/ 723619 h 1576604"/>
              <a:gd name="connsiteX68" fmla="*/ 518681 w 1651450"/>
              <a:gd name="connsiteY68" fmla="*/ 696323 h 1576604"/>
              <a:gd name="connsiteX69" fmla="*/ 470914 w 1651450"/>
              <a:gd name="connsiteY69" fmla="*/ 634908 h 1576604"/>
              <a:gd name="connsiteX70" fmla="*/ 457267 w 1651450"/>
              <a:gd name="connsiteY70" fmla="*/ 600789 h 1576604"/>
              <a:gd name="connsiteX71" fmla="*/ 443619 w 1651450"/>
              <a:gd name="connsiteY71" fmla="*/ 573493 h 1576604"/>
              <a:gd name="connsiteX72" fmla="*/ 436795 w 1651450"/>
              <a:gd name="connsiteY72" fmla="*/ 553022 h 1576604"/>
              <a:gd name="connsiteX73" fmla="*/ 416323 w 1651450"/>
              <a:gd name="connsiteY73" fmla="*/ 505254 h 1576604"/>
              <a:gd name="connsiteX74" fmla="*/ 409499 w 1651450"/>
              <a:gd name="connsiteY74" fmla="*/ 464311 h 1576604"/>
              <a:gd name="connsiteX75" fmla="*/ 395852 w 1651450"/>
              <a:gd name="connsiteY75" fmla="*/ 443840 h 1576604"/>
              <a:gd name="connsiteX76" fmla="*/ 389028 w 1651450"/>
              <a:gd name="connsiteY76" fmla="*/ 423368 h 1576604"/>
              <a:gd name="connsiteX77" fmla="*/ 361732 w 1651450"/>
              <a:gd name="connsiteY77" fmla="*/ 361953 h 1576604"/>
              <a:gd name="connsiteX78" fmla="*/ 334437 w 1651450"/>
              <a:gd name="connsiteY78" fmla="*/ 300538 h 1576604"/>
              <a:gd name="connsiteX79" fmla="*/ 320789 w 1651450"/>
              <a:gd name="connsiteY79" fmla="*/ 280066 h 1576604"/>
              <a:gd name="connsiteX80" fmla="*/ 300317 w 1651450"/>
              <a:gd name="connsiteY80" fmla="*/ 239123 h 1576604"/>
              <a:gd name="connsiteX81" fmla="*/ 286670 w 1651450"/>
              <a:gd name="connsiteY81" fmla="*/ 191356 h 1576604"/>
              <a:gd name="connsiteX82" fmla="*/ 259374 w 1651450"/>
              <a:gd name="connsiteY82" fmla="*/ 136765 h 1576604"/>
              <a:gd name="connsiteX83" fmla="*/ 245726 w 1651450"/>
              <a:gd name="connsiteY83" fmla="*/ 109469 h 1576604"/>
              <a:gd name="connsiteX84" fmla="*/ 238902 w 1651450"/>
              <a:gd name="connsiteY84" fmla="*/ 88998 h 1576604"/>
              <a:gd name="connsiteX85" fmla="*/ 211607 w 1651450"/>
              <a:gd name="connsiteY85" fmla="*/ 48054 h 1576604"/>
              <a:gd name="connsiteX86" fmla="*/ 204783 w 1651450"/>
              <a:gd name="connsiteY86" fmla="*/ 27583 h 1576604"/>
              <a:gd name="connsiteX87" fmla="*/ 150192 w 1651450"/>
              <a:gd name="connsiteY87" fmla="*/ 287 h 1576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651450" h="1576604">
                <a:moveTo>
                  <a:pt x="150192" y="287"/>
                </a:moveTo>
                <a:cubicBezTo>
                  <a:pt x="135407" y="-1988"/>
                  <a:pt x="127624" y="9858"/>
                  <a:pt x="116073" y="13935"/>
                </a:cubicBezTo>
                <a:cubicBezTo>
                  <a:pt x="88941" y="23511"/>
                  <a:pt x="58126" y="25272"/>
                  <a:pt x="34186" y="41231"/>
                </a:cubicBezTo>
                <a:lnTo>
                  <a:pt x="13714" y="54878"/>
                </a:lnTo>
                <a:cubicBezTo>
                  <a:pt x="9165" y="73075"/>
                  <a:pt x="-919" y="90738"/>
                  <a:pt x="67" y="109469"/>
                </a:cubicBezTo>
                <a:cubicBezTo>
                  <a:pt x="2341" y="152687"/>
                  <a:pt x="3296" y="195995"/>
                  <a:pt x="6890" y="239123"/>
                </a:cubicBezTo>
                <a:cubicBezTo>
                  <a:pt x="7853" y="250681"/>
                  <a:pt x="11198" y="261920"/>
                  <a:pt x="13714" y="273242"/>
                </a:cubicBezTo>
                <a:cubicBezTo>
                  <a:pt x="23714" y="318243"/>
                  <a:pt x="22774" y="297285"/>
                  <a:pt x="34186" y="361953"/>
                </a:cubicBezTo>
                <a:cubicBezTo>
                  <a:pt x="37679" y="381745"/>
                  <a:pt x="39224" y="437643"/>
                  <a:pt x="54658" y="457487"/>
                </a:cubicBezTo>
                <a:cubicBezTo>
                  <a:pt x="107460" y="525376"/>
                  <a:pt x="88039" y="497323"/>
                  <a:pt x="116073" y="539374"/>
                </a:cubicBezTo>
                <a:cubicBezTo>
                  <a:pt x="118347" y="550747"/>
                  <a:pt x="119228" y="562490"/>
                  <a:pt x="122896" y="573493"/>
                </a:cubicBezTo>
                <a:cubicBezTo>
                  <a:pt x="126113" y="583144"/>
                  <a:pt x="133621" y="591045"/>
                  <a:pt x="136544" y="600789"/>
                </a:cubicBezTo>
                <a:cubicBezTo>
                  <a:pt x="140520" y="614041"/>
                  <a:pt x="137180" y="629357"/>
                  <a:pt x="143368" y="641732"/>
                </a:cubicBezTo>
                <a:cubicBezTo>
                  <a:pt x="149123" y="653241"/>
                  <a:pt x="161565" y="659929"/>
                  <a:pt x="170664" y="669028"/>
                </a:cubicBezTo>
                <a:cubicBezTo>
                  <a:pt x="175213" y="687225"/>
                  <a:pt x="174660" y="707535"/>
                  <a:pt x="184311" y="723619"/>
                </a:cubicBezTo>
                <a:cubicBezTo>
                  <a:pt x="191135" y="734992"/>
                  <a:pt x="198432" y="746094"/>
                  <a:pt x="204783" y="757738"/>
                </a:cubicBezTo>
                <a:cubicBezTo>
                  <a:pt x="212090" y="771133"/>
                  <a:pt x="217063" y="785808"/>
                  <a:pt x="225255" y="798681"/>
                </a:cubicBezTo>
                <a:cubicBezTo>
                  <a:pt x="233074" y="810969"/>
                  <a:pt x="243983" y="821022"/>
                  <a:pt x="252550" y="832801"/>
                </a:cubicBezTo>
                <a:cubicBezTo>
                  <a:pt x="262198" y="846066"/>
                  <a:pt x="268248" y="862146"/>
                  <a:pt x="279846" y="873744"/>
                </a:cubicBezTo>
                <a:cubicBezTo>
                  <a:pt x="295768" y="889666"/>
                  <a:pt x="315122" y="902775"/>
                  <a:pt x="327613" y="921511"/>
                </a:cubicBezTo>
                <a:cubicBezTo>
                  <a:pt x="353752" y="960720"/>
                  <a:pt x="335460" y="936181"/>
                  <a:pt x="389028" y="989750"/>
                </a:cubicBezTo>
                <a:cubicBezTo>
                  <a:pt x="395852" y="996574"/>
                  <a:pt x="401779" y="1004432"/>
                  <a:pt x="409499" y="1010222"/>
                </a:cubicBezTo>
                <a:cubicBezTo>
                  <a:pt x="418598" y="1017046"/>
                  <a:pt x="428753" y="1022651"/>
                  <a:pt x="436795" y="1030693"/>
                </a:cubicBezTo>
                <a:cubicBezTo>
                  <a:pt x="444837" y="1038735"/>
                  <a:pt x="449659" y="1049535"/>
                  <a:pt x="457267" y="1057989"/>
                </a:cubicBezTo>
                <a:cubicBezTo>
                  <a:pt x="501746" y="1107410"/>
                  <a:pt x="491691" y="1090335"/>
                  <a:pt x="539153" y="1133051"/>
                </a:cubicBezTo>
                <a:cubicBezTo>
                  <a:pt x="548717" y="1141659"/>
                  <a:pt x="555593" y="1153439"/>
                  <a:pt x="566449" y="1160347"/>
                </a:cubicBezTo>
                <a:cubicBezTo>
                  <a:pt x="581064" y="1169647"/>
                  <a:pt x="599175" y="1172224"/>
                  <a:pt x="614216" y="1180819"/>
                </a:cubicBezTo>
                <a:cubicBezTo>
                  <a:pt x="700007" y="1229842"/>
                  <a:pt x="631594" y="1204808"/>
                  <a:pt x="682455" y="1221762"/>
                </a:cubicBezTo>
                <a:cubicBezTo>
                  <a:pt x="727276" y="1256623"/>
                  <a:pt x="772079" y="1295825"/>
                  <a:pt x="825756" y="1317296"/>
                </a:cubicBezTo>
                <a:cubicBezTo>
                  <a:pt x="848502" y="1326395"/>
                  <a:pt x="872083" y="1333636"/>
                  <a:pt x="893995" y="1344592"/>
                </a:cubicBezTo>
                <a:cubicBezTo>
                  <a:pt x="945312" y="1370250"/>
                  <a:pt x="919976" y="1362071"/>
                  <a:pt x="969058" y="1371887"/>
                </a:cubicBezTo>
                <a:cubicBezTo>
                  <a:pt x="980431" y="1378711"/>
                  <a:pt x="991930" y="1385329"/>
                  <a:pt x="1003177" y="1392359"/>
                </a:cubicBezTo>
                <a:cubicBezTo>
                  <a:pt x="1010132" y="1396706"/>
                  <a:pt x="1016217" y="1402539"/>
                  <a:pt x="1023649" y="1406007"/>
                </a:cubicBezTo>
                <a:cubicBezTo>
                  <a:pt x="1050445" y="1418512"/>
                  <a:pt x="1079087" y="1426902"/>
                  <a:pt x="1105535" y="1440126"/>
                </a:cubicBezTo>
                <a:lnTo>
                  <a:pt x="1187422" y="1481069"/>
                </a:lnTo>
                <a:cubicBezTo>
                  <a:pt x="1201070" y="1487893"/>
                  <a:pt x="1213403" y="1498548"/>
                  <a:pt x="1228365" y="1501541"/>
                </a:cubicBezTo>
                <a:lnTo>
                  <a:pt x="1262484" y="1508365"/>
                </a:lnTo>
                <a:cubicBezTo>
                  <a:pt x="1293502" y="1523874"/>
                  <a:pt x="1289045" y="1522590"/>
                  <a:pt x="1323899" y="1535660"/>
                </a:cubicBezTo>
                <a:cubicBezTo>
                  <a:pt x="1330634" y="1538186"/>
                  <a:pt x="1337759" y="1539650"/>
                  <a:pt x="1344371" y="1542484"/>
                </a:cubicBezTo>
                <a:cubicBezTo>
                  <a:pt x="1366835" y="1552112"/>
                  <a:pt x="1369982" y="1558032"/>
                  <a:pt x="1392138" y="1562956"/>
                </a:cubicBezTo>
                <a:cubicBezTo>
                  <a:pt x="1422768" y="1569763"/>
                  <a:pt x="1464929" y="1573319"/>
                  <a:pt x="1494496" y="1576604"/>
                </a:cubicBezTo>
                <a:cubicBezTo>
                  <a:pt x="1528616" y="1572055"/>
                  <a:pt x="1564396" y="1574412"/>
                  <a:pt x="1596855" y="1562956"/>
                </a:cubicBezTo>
                <a:cubicBezTo>
                  <a:pt x="1606448" y="1559570"/>
                  <a:pt x="1606371" y="1544956"/>
                  <a:pt x="1610502" y="1535660"/>
                </a:cubicBezTo>
                <a:cubicBezTo>
                  <a:pt x="1623165" y="1507168"/>
                  <a:pt x="1627709" y="1490865"/>
                  <a:pt x="1637798" y="1460598"/>
                </a:cubicBezTo>
                <a:cubicBezTo>
                  <a:pt x="1641095" y="1440814"/>
                  <a:pt x="1662011" y="1375021"/>
                  <a:pt x="1644622" y="1344592"/>
                </a:cubicBezTo>
                <a:cubicBezTo>
                  <a:pt x="1640553" y="1337471"/>
                  <a:pt x="1630280" y="1336393"/>
                  <a:pt x="1624150" y="1330944"/>
                </a:cubicBezTo>
                <a:cubicBezTo>
                  <a:pt x="1609724" y="1318121"/>
                  <a:pt x="1599442" y="1300438"/>
                  <a:pt x="1583207" y="1290001"/>
                </a:cubicBezTo>
                <a:lnTo>
                  <a:pt x="1487673" y="1228586"/>
                </a:lnTo>
                <a:cubicBezTo>
                  <a:pt x="1480787" y="1224131"/>
                  <a:pt x="1475158" y="1216927"/>
                  <a:pt x="1467201" y="1214938"/>
                </a:cubicBezTo>
                <a:cubicBezTo>
                  <a:pt x="1449004" y="1210389"/>
                  <a:pt x="1430538" y="1206806"/>
                  <a:pt x="1412610" y="1201290"/>
                </a:cubicBezTo>
                <a:cubicBezTo>
                  <a:pt x="1400902" y="1197688"/>
                  <a:pt x="1390468" y="1190209"/>
                  <a:pt x="1378490" y="1187642"/>
                </a:cubicBezTo>
                <a:cubicBezTo>
                  <a:pt x="1358350" y="1183326"/>
                  <a:pt x="1337547" y="1183093"/>
                  <a:pt x="1317075" y="1180819"/>
                </a:cubicBezTo>
                <a:cubicBezTo>
                  <a:pt x="1280681" y="1171720"/>
                  <a:pt x="1242724" y="1167456"/>
                  <a:pt x="1207893" y="1153523"/>
                </a:cubicBezTo>
                <a:cubicBezTo>
                  <a:pt x="1164009" y="1135969"/>
                  <a:pt x="1164785" y="1136776"/>
                  <a:pt x="1112359" y="1112580"/>
                </a:cubicBezTo>
                <a:cubicBezTo>
                  <a:pt x="1103123" y="1108317"/>
                  <a:pt x="1093994" y="1103803"/>
                  <a:pt x="1085064" y="1098932"/>
                </a:cubicBezTo>
                <a:cubicBezTo>
                  <a:pt x="1016236" y="1061390"/>
                  <a:pt x="1061286" y="1081233"/>
                  <a:pt x="1003177" y="1057989"/>
                </a:cubicBezTo>
                <a:cubicBezTo>
                  <a:pt x="989529" y="1046616"/>
                  <a:pt x="977468" y="1033009"/>
                  <a:pt x="962234" y="1023869"/>
                </a:cubicBezTo>
                <a:cubicBezTo>
                  <a:pt x="954192" y="1019044"/>
                  <a:pt x="943720" y="1020338"/>
                  <a:pt x="934938" y="1017045"/>
                </a:cubicBezTo>
                <a:cubicBezTo>
                  <a:pt x="925413" y="1013473"/>
                  <a:pt x="916535" y="1008338"/>
                  <a:pt x="907643" y="1003398"/>
                </a:cubicBezTo>
                <a:cubicBezTo>
                  <a:pt x="896049" y="996957"/>
                  <a:pt x="884559" y="990283"/>
                  <a:pt x="873523" y="982926"/>
                </a:cubicBezTo>
                <a:cubicBezTo>
                  <a:pt x="864060" y="976617"/>
                  <a:pt x="856170" y="967977"/>
                  <a:pt x="846228" y="962454"/>
                </a:cubicBezTo>
                <a:cubicBezTo>
                  <a:pt x="835520" y="956505"/>
                  <a:pt x="822862" y="954673"/>
                  <a:pt x="812108" y="948807"/>
                </a:cubicBezTo>
                <a:cubicBezTo>
                  <a:pt x="699337" y="887296"/>
                  <a:pt x="846877" y="953958"/>
                  <a:pt x="723398" y="901040"/>
                </a:cubicBezTo>
                <a:cubicBezTo>
                  <a:pt x="637092" y="827062"/>
                  <a:pt x="705717" y="882560"/>
                  <a:pt x="655159" y="846448"/>
                </a:cubicBezTo>
                <a:cubicBezTo>
                  <a:pt x="645904" y="839838"/>
                  <a:pt x="637508" y="832005"/>
                  <a:pt x="627864" y="825977"/>
                </a:cubicBezTo>
                <a:cubicBezTo>
                  <a:pt x="619238" y="820586"/>
                  <a:pt x="609667" y="816878"/>
                  <a:pt x="600568" y="812329"/>
                </a:cubicBezTo>
                <a:cubicBezTo>
                  <a:pt x="593744" y="800956"/>
                  <a:pt x="588239" y="788679"/>
                  <a:pt x="580096" y="778210"/>
                </a:cubicBezTo>
                <a:cubicBezTo>
                  <a:pt x="539703" y="726276"/>
                  <a:pt x="564990" y="775876"/>
                  <a:pt x="532329" y="723619"/>
                </a:cubicBezTo>
                <a:cubicBezTo>
                  <a:pt x="526937" y="714993"/>
                  <a:pt x="524594" y="704601"/>
                  <a:pt x="518681" y="696323"/>
                </a:cubicBezTo>
                <a:cubicBezTo>
                  <a:pt x="471786" y="630668"/>
                  <a:pt x="528762" y="740963"/>
                  <a:pt x="470914" y="634908"/>
                </a:cubicBezTo>
                <a:cubicBezTo>
                  <a:pt x="465049" y="624155"/>
                  <a:pt x="462242" y="611982"/>
                  <a:pt x="457267" y="600789"/>
                </a:cubicBezTo>
                <a:cubicBezTo>
                  <a:pt x="453136" y="591493"/>
                  <a:pt x="447626" y="582843"/>
                  <a:pt x="443619" y="573493"/>
                </a:cubicBezTo>
                <a:cubicBezTo>
                  <a:pt x="440786" y="566882"/>
                  <a:pt x="439466" y="559700"/>
                  <a:pt x="436795" y="553022"/>
                </a:cubicBezTo>
                <a:cubicBezTo>
                  <a:pt x="430361" y="536938"/>
                  <a:pt x="423147" y="521177"/>
                  <a:pt x="416323" y="505254"/>
                </a:cubicBezTo>
                <a:cubicBezTo>
                  <a:pt x="414048" y="491606"/>
                  <a:pt x="413874" y="477437"/>
                  <a:pt x="409499" y="464311"/>
                </a:cubicBezTo>
                <a:cubicBezTo>
                  <a:pt x="406906" y="456531"/>
                  <a:pt x="399520" y="451175"/>
                  <a:pt x="395852" y="443840"/>
                </a:cubicBezTo>
                <a:cubicBezTo>
                  <a:pt x="392635" y="437406"/>
                  <a:pt x="391554" y="430103"/>
                  <a:pt x="389028" y="423368"/>
                </a:cubicBezTo>
                <a:cubicBezTo>
                  <a:pt x="364755" y="358639"/>
                  <a:pt x="386545" y="417780"/>
                  <a:pt x="361732" y="361953"/>
                </a:cubicBezTo>
                <a:cubicBezTo>
                  <a:pt x="347112" y="329059"/>
                  <a:pt x="351231" y="329929"/>
                  <a:pt x="334437" y="300538"/>
                </a:cubicBezTo>
                <a:cubicBezTo>
                  <a:pt x="330368" y="293417"/>
                  <a:pt x="324457" y="287402"/>
                  <a:pt x="320789" y="280066"/>
                </a:cubicBezTo>
                <a:cubicBezTo>
                  <a:pt x="292536" y="223562"/>
                  <a:pt x="339431" y="297794"/>
                  <a:pt x="300317" y="239123"/>
                </a:cubicBezTo>
                <a:cubicBezTo>
                  <a:pt x="297424" y="227551"/>
                  <a:pt x="292105" y="203314"/>
                  <a:pt x="286670" y="191356"/>
                </a:cubicBezTo>
                <a:cubicBezTo>
                  <a:pt x="278251" y="172835"/>
                  <a:pt x="268473" y="154962"/>
                  <a:pt x="259374" y="136765"/>
                </a:cubicBezTo>
                <a:cubicBezTo>
                  <a:pt x="254825" y="127666"/>
                  <a:pt x="248943" y="119120"/>
                  <a:pt x="245726" y="109469"/>
                </a:cubicBezTo>
                <a:cubicBezTo>
                  <a:pt x="243451" y="102645"/>
                  <a:pt x="242395" y="95286"/>
                  <a:pt x="238902" y="88998"/>
                </a:cubicBezTo>
                <a:cubicBezTo>
                  <a:pt x="230936" y="74659"/>
                  <a:pt x="216794" y="63615"/>
                  <a:pt x="211607" y="48054"/>
                </a:cubicBezTo>
                <a:cubicBezTo>
                  <a:pt x="209332" y="41230"/>
                  <a:pt x="210636" y="31764"/>
                  <a:pt x="204783" y="27583"/>
                </a:cubicBezTo>
                <a:cubicBezTo>
                  <a:pt x="193077" y="19221"/>
                  <a:pt x="164977" y="2562"/>
                  <a:pt x="150192" y="287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7" name="Freeform: Shape 46">
            <a:hlinkClick r:id="rId10" action="ppaction://hlinksldjump"/>
            <a:extLst>
              <a:ext uri="{FF2B5EF4-FFF2-40B4-BE49-F238E27FC236}">
                <a16:creationId xmlns:a16="http://schemas.microsoft.com/office/drawing/2014/main" id="{6530D024-C211-44CE-9863-CF0FB32C5894}"/>
              </a:ext>
            </a:extLst>
          </p:cNvPr>
          <p:cNvSpPr/>
          <p:nvPr/>
        </p:nvSpPr>
        <p:spPr>
          <a:xfrm>
            <a:off x="6950491" y="3751874"/>
            <a:ext cx="1502062" cy="1559859"/>
          </a:xfrm>
          <a:custGeom>
            <a:avLst/>
            <a:gdLst>
              <a:gd name="connsiteX0" fmla="*/ 1492624 w 1502062"/>
              <a:gd name="connsiteY0" fmla="*/ 94130 h 1559859"/>
              <a:gd name="connsiteX1" fmla="*/ 1425389 w 1502062"/>
              <a:gd name="connsiteY1" fmla="*/ 67236 h 1559859"/>
              <a:gd name="connsiteX2" fmla="*/ 1358153 w 1502062"/>
              <a:gd name="connsiteY2" fmla="*/ 13447 h 1559859"/>
              <a:gd name="connsiteX3" fmla="*/ 1277471 w 1502062"/>
              <a:gd name="connsiteY3" fmla="*/ 0 h 1559859"/>
              <a:gd name="connsiteX4" fmla="*/ 1196789 w 1502062"/>
              <a:gd name="connsiteY4" fmla="*/ 80683 h 1559859"/>
              <a:gd name="connsiteX5" fmla="*/ 1183342 w 1502062"/>
              <a:gd name="connsiteY5" fmla="*/ 121024 h 1559859"/>
              <a:gd name="connsiteX6" fmla="*/ 1156448 w 1502062"/>
              <a:gd name="connsiteY6" fmla="*/ 215153 h 1559859"/>
              <a:gd name="connsiteX7" fmla="*/ 1129553 w 1502062"/>
              <a:gd name="connsiteY7" fmla="*/ 255495 h 1559859"/>
              <a:gd name="connsiteX8" fmla="*/ 1102659 w 1502062"/>
              <a:gd name="connsiteY8" fmla="*/ 403412 h 1559859"/>
              <a:gd name="connsiteX9" fmla="*/ 1089212 w 1502062"/>
              <a:gd name="connsiteY9" fmla="*/ 443753 h 1559859"/>
              <a:gd name="connsiteX10" fmla="*/ 1008530 w 1502062"/>
              <a:gd name="connsiteY10" fmla="*/ 551330 h 1559859"/>
              <a:gd name="connsiteX11" fmla="*/ 968189 w 1502062"/>
              <a:gd name="connsiteY11" fmla="*/ 632012 h 1559859"/>
              <a:gd name="connsiteX12" fmla="*/ 941295 w 1502062"/>
              <a:gd name="connsiteY12" fmla="*/ 685800 h 1559859"/>
              <a:gd name="connsiteX13" fmla="*/ 900953 w 1502062"/>
              <a:gd name="connsiteY13" fmla="*/ 699247 h 1559859"/>
              <a:gd name="connsiteX14" fmla="*/ 887506 w 1502062"/>
              <a:gd name="connsiteY14" fmla="*/ 753036 h 1559859"/>
              <a:gd name="connsiteX15" fmla="*/ 806824 w 1502062"/>
              <a:gd name="connsiteY15" fmla="*/ 847165 h 1559859"/>
              <a:gd name="connsiteX16" fmla="*/ 753036 w 1502062"/>
              <a:gd name="connsiteY16" fmla="*/ 874059 h 1559859"/>
              <a:gd name="connsiteX17" fmla="*/ 712695 w 1502062"/>
              <a:gd name="connsiteY17" fmla="*/ 900953 h 1559859"/>
              <a:gd name="connsiteX18" fmla="*/ 685800 w 1502062"/>
              <a:gd name="connsiteY18" fmla="*/ 927847 h 1559859"/>
              <a:gd name="connsiteX19" fmla="*/ 632012 w 1502062"/>
              <a:gd name="connsiteY19" fmla="*/ 941295 h 1559859"/>
              <a:gd name="connsiteX20" fmla="*/ 591671 w 1502062"/>
              <a:gd name="connsiteY20" fmla="*/ 954742 h 1559859"/>
              <a:gd name="connsiteX21" fmla="*/ 484095 w 1502062"/>
              <a:gd name="connsiteY21" fmla="*/ 1035424 h 1559859"/>
              <a:gd name="connsiteX22" fmla="*/ 457200 w 1502062"/>
              <a:gd name="connsiteY22" fmla="*/ 1075765 h 1559859"/>
              <a:gd name="connsiteX23" fmla="*/ 416859 w 1502062"/>
              <a:gd name="connsiteY23" fmla="*/ 1089212 h 1559859"/>
              <a:gd name="connsiteX24" fmla="*/ 295836 w 1502062"/>
              <a:gd name="connsiteY24" fmla="*/ 1196789 h 1559859"/>
              <a:gd name="connsiteX25" fmla="*/ 188259 w 1502062"/>
              <a:gd name="connsiteY25" fmla="*/ 1223683 h 1559859"/>
              <a:gd name="connsiteX26" fmla="*/ 134471 w 1502062"/>
              <a:gd name="connsiteY26" fmla="*/ 1237130 h 1559859"/>
              <a:gd name="connsiteX27" fmla="*/ 40342 w 1502062"/>
              <a:gd name="connsiteY27" fmla="*/ 1277471 h 1559859"/>
              <a:gd name="connsiteX28" fmla="*/ 0 w 1502062"/>
              <a:gd name="connsiteY28" fmla="*/ 1358153 h 1559859"/>
              <a:gd name="connsiteX29" fmla="*/ 13448 w 1502062"/>
              <a:gd name="connsiteY29" fmla="*/ 1411942 h 1559859"/>
              <a:gd name="connsiteX30" fmla="*/ 26895 w 1502062"/>
              <a:gd name="connsiteY30" fmla="*/ 1492624 h 1559859"/>
              <a:gd name="connsiteX31" fmla="*/ 94130 w 1502062"/>
              <a:gd name="connsiteY31" fmla="*/ 1532965 h 1559859"/>
              <a:gd name="connsiteX32" fmla="*/ 134471 w 1502062"/>
              <a:gd name="connsiteY32" fmla="*/ 1559859 h 1559859"/>
              <a:gd name="connsiteX33" fmla="*/ 215153 w 1502062"/>
              <a:gd name="connsiteY33" fmla="*/ 1546412 h 1559859"/>
              <a:gd name="connsiteX34" fmla="*/ 268942 w 1502062"/>
              <a:gd name="connsiteY34" fmla="*/ 1492624 h 1559859"/>
              <a:gd name="connsiteX35" fmla="*/ 309283 w 1502062"/>
              <a:gd name="connsiteY35" fmla="*/ 1479177 h 1559859"/>
              <a:gd name="connsiteX36" fmla="*/ 336177 w 1502062"/>
              <a:gd name="connsiteY36" fmla="*/ 1425389 h 1559859"/>
              <a:gd name="connsiteX37" fmla="*/ 376518 w 1502062"/>
              <a:gd name="connsiteY37" fmla="*/ 1411942 h 1559859"/>
              <a:gd name="connsiteX38" fmla="*/ 484095 w 1502062"/>
              <a:gd name="connsiteY38" fmla="*/ 1371600 h 1559859"/>
              <a:gd name="connsiteX39" fmla="*/ 605118 w 1502062"/>
              <a:gd name="connsiteY39" fmla="*/ 1304365 h 1559859"/>
              <a:gd name="connsiteX40" fmla="*/ 699248 w 1502062"/>
              <a:gd name="connsiteY40" fmla="*/ 1223683 h 1559859"/>
              <a:gd name="connsiteX41" fmla="*/ 779930 w 1502062"/>
              <a:gd name="connsiteY41" fmla="*/ 1169895 h 1559859"/>
              <a:gd name="connsiteX42" fmla="*/ 806824 w 1502062"/>
              <a:gd name="connsiteY42" fmla="*/ 1143000 h 1559859"/>
              <a:gd name="connsiteX43" fmla="*/ 874059 w 1502062"/>
              <a:gd name="connsiteY43" fmla="*/ 1116106 h 1559859"/>
              <a:gd name="connsiteX44" fmla="*/ 927848 w 1502062"/>
              <a:gd name="connsiteY44" fmla="*/ 1089212 h 1559859"/>
              <a:gd name="connsiteX45" fmla="*/ 968189 w 1502062"/>
              <a:gd name="connsiteY45" fmla="*/ 1035424 h 1559859"/>
              <a:gd name="connsiteX46" fmla="*/ 1008530 w 1502062"/>
              <a:gd name="connsiteY46" fmla="*/ 1008530 h 1559859"/>
              <a:gd name="connsiteX47" fmla="*/ 1062318 w 1502062"/>
              <a:gd name="connsiteY47" fmla="*/ 927847 h 1559859"/>
              <a:gd name="connsiteX48" fmla="*/ 1129553 w 1502062"/>
              <a:gd name="connsiteY48" fmla="*/ 833718 h 1559859"/>
              <a:gd name="connsiteX49" fmla="*/ 1183342 w 1502062"/>
              <a:gd name="connsiteY49" fmla="*/ 806824 h 1559859"/>
              <a:gd name="connsiteX50" fmla="*/ 1250577 w 1502062"/>
              <a:gd name="connsiteY50" fmla="*/ 766483 h 1559859"/>
              <a:gd name="connsiteX51" fmla="*/ 1304365 w 1502062"/>
              <a:gd name="connsiteY51" fmla="*/ 712695 h 1559859"/>
              <a:gd name="connsiteX52" fmla="*/ 1317812 w 1502062"/>
              <a:gd name="connsiteY52" fmla="*/ 672353 h 1559859"/>
              <a:gd name="connsiteX53" fmla="*/ 1358153 w 1502062"/>
              <a:gd name="connsiteY53" fmla="*/ 632012 h 1559859"/>
              <a:gd name="connsiteX54" fmla="*/ 1385048 w 1502062"/>
              <a:gd name="connsiteY54" fmla="*/ 591671 h 1559859"/>
              <a:gd name="connsiteX55" fmla="*/ 1425389 w 1502062"/>
              <a:gd name="connsiteY55" fmla="*/ 376518 h 1559859"/>
              <a:gd name="connsiteX56" fmla="*/ 1492624 w 1502062"/>
              <a:gd name="connsiteY56" fmla="*/ 268942 h 1559859"/>
              <a:gd name="connsiteX57" fmla="*/ 1492624 w 1502062"/>
              <a:gd name="connsiteY57" fmla="*/ 94130 h 155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502062" h="1559859">
                <a:moveTo>
                  <a:pt x="1492624" y="94130"/>
                </a:moveTo>
                <a:cubicBezTo>
                  <a:pt x="1481418" y="60512"/>
                  <a:pt x="1446087" y="79655"/>
                  <a:pt x="1425389" y="67236"/>
                </a:cubicBezTo>
                <a:cubicBezTo>
                  <a:pt x="1400778" y="52469"/>
                  <a:pt x="1384282" y="25324"/>
                  <a:pt x="1358153" y="13447"/>
                </a:cubicBezTo>
                <a:cubicBezTo>
                  <a:pt x="1333332" y="2165"/>
                  <a:pt x="1304365" y="4482"/>
                  <a:pt x="1277471" y="0"/>
                </a:cubicBezTo>
                <a:cubicBezTo>
                  <a:pt x="1250577" y="26894"/>
                  <a:pt x="1208816" y="44601"/>
                  <a:pt x="1196789" y="80683"/>
                </a:cubicBezTo>
                <a:cubicBezTo>
                  <a:pt x="1192307" y="94130"/>
                  <a:pt x="1187236" y="107395"/>
                  <a:pt x="1183342" y="121024"/>
                </a:cubicBezTo>
                <a:cubicBezTo>
                  <a:pt x="1177598" y="141129"/>
                  <a:pt x="1167195" y="193659"/>
                  <a:pt x="1156448" y="215153"/>
                </a:cubicBezTo>
                <a:cubicBezTo>
                  <a:pt x="1149220" y="229608"/>
                  <a:pt x="1138518" y="242048"/>
                  <a:pt x="1129553" y="255495"/>
                </a:cubicBezTo>
                <a:cubicBezTo>
                  <a:pt x="1123559" y="291462"/>
                  <a:pt x="1112056" y="365824"/>
                  <a:pt x="1102659" y="403412"/>
                </a:cubicBezTo>
                <a:cubicBezTo>
                  <a:pt x="1099221" y="417163"/>
                  <a:pt x="1097451" y="432219"/>
                  <a:pt x="1089212" y="443753"/>
                </a:cubicBezTo>
                <a:cubicBezTo>
                  <a:pt x="1009395" y="555497"/>
                  <a:pt x="1056135" y="440251"/>
                  <a:pt x="1008530" y="551330"/>
                </a:cubicBezTo>
                <a:cubicBezTo>
                  <a:pt x="955699" y="674602"/>
                  <a:pt x="1042023" y="502803"/>
                  <a:pt x="968189" y="632012"/>
                </a:cubicBezTo>
                <a:cubicBezTo>
                  <a:pt x="958244" y="649416"/>
                  <a:pt x="955469" y="671626"/>
                  <a:pt x="941295" y="685800"/>
                </a:cubicBezTo>
                <a:cubicBezTo>
                  <a:pt x="931272" y="695823"/>
                  <a:pt x="914400" y="694765"/>
                  <a:pt x="900953" y="699247"/>
                </a:cubicBezTo>
                <a:cubicBezTo>
                  <a:pt x="896471" y="717177"/>
                  <a:pt x="894786" y="736049"/>
                  <a:pt x="887506" y="753036"/>
                </a:cubicBezTo>
                <a:cubicBezTo>
                  <a:pt x="874668" y="782992"/>
                  <a:pt x="827920" y="831343"/>
                  <a:pt x="806824" y="847165"/>
                </a:cubicBezTo>
                <a:cubicBezTo>
                  <a:pt x="790788" y="859192"/>
                  <a:pt x="770440" y="864114"/>
                  <a:pt x="753036" y="874059"/>
                </a:cubicBezTo>
                <a:cubicBezTo>
                  <a:pt x="739004" y="882077"/>
                  <a:pt x="725315" y="890857"/>
                  <a:pt x="712695" y="900953"/>
                </a:cubicBezTo>
                <a:cubicBezTo>
                  <a:pt x="702795" y="908873"/>
                  <a:pt x="697140" y="922177"/>
                  <a:pt x="685800" y="927847"/>
                </a:cubicBezTo>
                <a:cubicBezTo>
                  <a:pt x="669270" y="936112"/>
                  <a:pt x="649782" y="936218"/>
                  <a:pt x="632012" y="941295"/>
                </a:cubicBezTo>
                <a:cubicBezTo>
                  <a:pt x="618383" y="945189"/>
                  <a:pt x="605118" y="950260"/>
                  <a:pt x="591671" y="954742"/>
                </a:cubicBezTo>
                <a:cubicBezTo>
                  <a:pt x="555812" y="981636"/>
                  <a:pt x="508959" y="998129"/>
                  <a:pt x="484095" y="1035424"/>
                </a:cubicBezTo>
                <a:cubicBezTo>
                  <a:pt x="475130" y="1048871"/>
                  <a:pt x="469820" y="1065669"/>
                  <a:pt x="457200" y="1075765"/>
                </a:cubicBezTo>
                <a:cubicBezTo>
                  <a:pt x="446132" y="1084620"/>
                  <a:pt x="430306" y="1084730"/>
                  <a:pt x="416859" y="1089212"/>
                </a:cubicBezTo>
                <a:cubicBezTo>
                  <a:pt x="405422" y="1100649"/>
                  <a:pt x="333544" y="1183077"/>
                  <a:pt x="295836" y="1196789"/>
                </a:cubicBezTo>
                <a:cubicBezTo>
                  <a:pt x="261099" y="1209421"/>
                  <a:pt x="224118" y="1214718"/>
                  <a:pt x="188259" y="1223683"/>
                </a:cubicBezTo>
                <a:cubicBezTo>
                  <a:pt x="170330" y="1228165"/>
                  <a:pt x="151001" y="1228865"/>
                  <a:pt x="134471" y="1237130"/>
                </a:cubicBezTo>
                <a:cubicBezTo>
                  <a:pt x="68005" y="1270363"/>
                  <a:pt x="99700" y="1257685"/>
                  <a:pt x="40342" y="1277471"/>
                </a:cubicBezTo>
                <a:cubicBezTo>
                  <a:pt x="26746" y="1297865"/>
                  <a:pt x="0" y="1330319"/>
                  <a:pt x="0" y="1358153"/>
                </a:cubicBezTo>
                <a:cubicBezTo>
                  <a:pt x="0" y="1376635"/>
                  <a:pt x="9823" y="1393819"/>
                  <a:pt x="13448" y="1411942"/>
                </a:cubicBezTo>
                <a:cubicBezTo>
                  <a:pt x="18795" y="1438677"/>
                  <a:pt x="11771" y="1469938"/>
                  <a:pt x="26895" y="1492624"/>
                </a:cubicBezTo>
                <a:cubicBezTo>
                  <a:pt x="41393" y="1514371"/>
                  <a:pt x="71966" y="1519113"/>
                  <a:pt x="94130" y="1532965"/>
                </a:cubicBezTo>
                <a:cubicBezTo>
                  <a:pt x="107835" y="1541530"/>
                  <a:pt x="121024" y="1550894"/>
                  <a:pt x="134471" y="1559859"/>
                </a:cubicBezTo>
                <a:cubicBezTo>
                  <a:pt x="161365" y="1555377"/>
                  <a:pt x="190766" y="1558605"/>
                  <a:pt x="215153" y="1546412"/>
                </a:cubicBezTo>
                <a:cubicBezTo>
                  <a:pt x="237832" y="1535072"/>
                  <a:pt x="248309" y="1507362"/>
                  <a:pt x="268942" y="1492624"/>
                </a:cubicBezTo>
                <a:cubicBezTo>
                  <a:pt x="280476" y="1484385"/>
                  <a:pt x="295836" y="1483659"/>
                  <a:pt x="309283" y="1479177"/>
                </a:cubicBezTo>
                <a:cubicBezTo>
                  <a:pt x="318248" y="1461248"/>
                  <a:pt x="322003" y="1439563"/>
                  <a:pt x="336177" y="1425389"/>
                </a:cubicBezTo>
                <a:cubicBezTo>
                  <a:pt x="346200" y="1415366"/>
                  <a:pt x="363840" y="1418281"/>
                  <a:pt x="376518" y="1411942"/>
                </a:cubicBezTo>
                <a:cubicBezTo>
                  <a:pt x="468853" y="1365773"/>
                  <a:pt x="354374" y="1397544"/>
                  <a:pt x="484095" y="1371600"/>
                </a:cubicBezTo>
                <a:cubicBezTo>
                  <a:pt x="513776" y="1356759"/>
                  <a:pt x="582605" y="1324064"/>
                  <a:pt x="605118" y="1304365"/>
                </a:cubicBezTo>
                <a:cubicBezTo>
                  <a:pt x="721491" y="1202539"/>
                  <a:pt x="568165" y="1289223"/>
                  <a:pt x="699248" y="1223683"/>
                </a:cubicBezTo>
                <a:cubicBezTo>
                  <a:pt x="751581" y="1145183"/>
                  <a:pt x="693095" y="1213313"/>
                  <a:pt x="779930" y="1169895"/>
                </a:cubicBezTo>
                <a:cubicBezTo>
                  <a:pt x="791270" y="1164225"/>
                  <a:pt x="795816" y="1149290"/>
                  <a:pt x="806824" y="1143000"/>
                </a:cubicBezTo>
                <a:cubicBezTo>
                  <a:pt x="827782" y="1131024"/>
                  <a:pt x="852001" y="1125909"/>
                  <a:pt x="874059" y="1116106"/>
                </a:cubicBezTo>
                <a:cubicBezTo>
                  <a:pt x="892377" y="1107965"/>
                  <a:pt x="909918" y="1098177"/>
                  <a:pt x="927848" y="1089212"/>
                </a:cubicBezTo>
                <a:cubicBezTo>
                  <a:pt x="941295" y="1071283"/>
                  <a:pt x="952342" y="1051271"/>
                  <a:pt x="968189" y="1035424"/>
                </a:cubicBezTo>
                <a:cubicBezTo>
                  <a:pt x="979617" y="1023996"/>
                  <a:pt x="997888" y="1020693"/>
                  <a:pt x="1008530" y="1008530"/>
                </a:cubicBezTo>
                <a:cubicBezTo>
                  <a:pt x="1029815" y="984204"/>
                  <a:pt x="1047863" y="956757"/>
                  <a:pt x="1062318" y="927847"/>
                </a:cubicBezTo>
                <a:cubicBezTo>
                  <a:pt x="1084947" y="882590"/>
                  <a:pt x="1087152" y="864004"/>
                  <a:pt x="1129553" y="833718"/>
                </a:cubicBezTo>
                <a:cubicBezTo>
                  <a:pt x="1145865" y="822067"/>
                  <a:pt x="1165819" y="816559"/>
                  <a:pt x="1183342" y="806824"/>
                </a:cubicBezTo>
                <a:cubicBezTo>
                  <a:pt x="1206189" y="794131"/>
                  <a:pt x="1228165" y="779930"/>
                  <a:pt x="1250577" y="766483"/>
                </a:cubicBezTo>
                <a:cubicBezTo>
                  <a:pt x="1286436" y="658905"/>
                  <a:pt x="1232647" y="784414"/>
                  <a:pt x="1304365" y="712695"/>
                </a:cubicBezTo>
                <a:cubicBezTo>
                  <a:pt x="1314388" y="702672"/>
                  <a:pt x="1309949" y="684147"/>
                  <a:pt x="1317812" y="672353"/>
                </a:cubicBezTo>
                <a:cubicBezTo>
                  <a:pt x="1328361" y="656530"/>
                  <a:pt x="1345979" y="646621"/>
                  <a:pt x="1358153" y="632012"/>
                </a:cubicBezTo>
                <a:cubicBezTo>
                  <a:pt x="1368499" y="619596"/>
                  <a:pt x="1376083" y="605118"/>
                  <a:pt x="1385048" y="591671"/>
                </a:cubicBezTo>
                <a:cubicBezTo>
                  <a:pt x="1458947" y="369974"/>
                  <a:pt x="1357065" y="695367"/>
                  <a:pt x="1425389" y="376518"/>
                </a:cubicBezTo>
                <a:cubicBezTo>
                  <a:pt x="1432772" y="342062"/>
                  <a:pt x="1473275" y="294741"/>
                  <a:pt x="1492624" y="268942"/>
                </a:cubicBezTo>
                <a:cubicBezTo>
                  <a:pt x="1506517" y="130011"/>
                  <a:pt x="1503830" y="127748"/>
                  <a:pt x="1492624" y="9413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6" name="Freeform: Shape 45">
            <a:hlinkClick r:id="rId3" action="ppaction://hlinksldjump"/>
            <a:extLst>
              <a:ext uri="{FF2B5EF4-FFF2-40B4-BE49-F238E27FC236}">
                <a16:creationId xmlns:a16="http://schemas.microsoft.com/office/drawing/2014/main" id="{B4692918-67B4-414F-9302-CE68EB1E0866}"/>
              </a:ext>
            </a:extLst>
          </p:cNvPr>
          <p:cNvSpPr/>
          <p:nvPr/>
        </p:nvSpPr>
        <p:spPr>
          <a:xfrm>
            <a:off x="7231600" y="1586454"/>
            <a:ext cx="1321445" cy="2138381"/>
          </a:xfrm>
          <a:custGeom>
            <a:avLst/>
            <a:gdLst>
              <a:gd name="connsiteX0" fmla="*/ 2918 w 1321445"/>
              <a:gd name="connsiteY0" fmla="*/ 299 h 2138381"/>
              <a:gd name="connsiteX1" fmla="*/ 29812 w 1321445"/>
              <a:gd name="connsiteY1" fmla="*/ 80981 h 2138381"/>
              <a:gd name="connsiteX2" fmla="*/ 43259 w 1321445"/>
              <a:gd name="connsiteY2" fmla="*/ 363370 h 2138381"/>
              <a:gd name="connsiteX3" fmla="*/ 123941 w 1321445"/>
              <a:gd name="connsiteY3" fmla="*/ 390264 h 2138381"/>
              <a:gd name="connsiteX4" fmla="*/ 164282 w 1321445"/>
              <a:gd name="connsiteY4" fmla="*/ 403711 h 2138381"/>
              <a:gd name="connsiteX5" fmla="*/ 258412 w 1321445"/>
              <a:gd name="connsiteY5" fmla="*/ 457499 h 2138381"/>
              <a:gd name="connsiteX6" fmla="*/ 312200 w 1321445"/>
              <a:gd name="connsiteY6" fmla="*/ 511287 h 2138381"/>
              <a:gd name="connsiteX7" fmla="*/ 379435 w 1321445"/>
              <a:gd name="connsiteY7" fmla="*/ 591970 h 2138381"/>
              <a:gd name="connsiteX8" fmla="*/ 460118 w 1321445"/>
              <a:gd name="connsiteY8" fmla="*/ 632311 h 2138381"/>
              <a:gd name="connsiteX9" fmla="*/ 500459 w 1321445"/>
              <a:gd name="connsiteY9" fmla="*/ 672652 h 2138381"/>
              <a:gd name="connsiteX10" fmla="*/ 554247 w 1321445"/>
              <a:gd name="connsiteY10" fmla="*/ 712993 h 2138381"/>
              <a:gd name="connsiteX11" fmla="*/ 621482 w 1321445"/>
              <a:gd name="connsiteY11" fmla="*/ 780228 h 2138381"/>
              <a:gd name="connsiteX12" fmla="*/ 661824 w 1321445"/>
              <a:gd name="connsiteY12" fmla="*/ 874358 h 2138381"/>
              <a:gd name="connsiteX13" fmla="*/ 755953 w 1321445"/>
              <a:gd name="connsiteY13" fmla="*/ 955040 h 2138381"/>
              <a:gd name="connsiteX14" fmla="*/ 796294 w 1321445"/>
              <a:gd name="connsiteY14" fmla="*/ 1022275 h 2138381"/>
              <a:gd name="connsiteX15" fmla="*/ 903871 w 1321445"/>
              <a:gd name="connsiteY15" fmla="*/ 1143299 h 2138381"/>
              <a:gd name="connsiteX16" fmla="*/ 917318 w 1321445"/>
              <a:gd name="connsiteY16" fmla="*/ 1331558 h 2138381"/>
              <a:gd name="connsiteX17" fmla="*/ 944212 w 1321445"/>
              <a:gd name="connsiteY17" fmla="*/ 1412240 h 2138381"/>
              <a:gd name="connsiteX18" fmla="*/ 984553 w 1321445"/>
              <a:gd name="connsiteY18" fmla="*/ 1546711 h 2138381"/>
              <a:gd name="connsiteX19" fmla="*/ 998000 w 1321445"/>
              <a:gd name="connsiteY19" fmla="*/ 1775311 h 2138381"/>
              <a:gd name="connsiteX20" fmla="*/ 1011447 w 1321445"/>
              <a:gd name="connsiteY20" fmla="*/ 2044252 h 2138381"/>
              <a:gd name="connsiteX21" fmla="*/ 1145918 w 1321445"/>
              <a:gd name="connsiteY21" fmla="*/ 2124934 h 2138381"/>
              <a:gd name="connsiteX22" fmla="*/ 1186259 w 1321445"/>
              <a:gd name="connsiteY22" fmla="*/ 2138381 h 2138381"/>
              <a:gd name="connsiteX23" fmla="*/ 1280388 w 1321445"/>
              <a:gd name="connsiteY23" fmla="*/ 2124934 h 2138381"/>
              <a:gd name="connsiteX24" fmla="*/ 1320729 w 1321445"/>
              <a:gd name="connsiteY24" fmla="*/ 2084593 h 2138381"/>
              <a:gd name="connsiteX25" fmla="*/ 1293835 w 1321445"/>
              <a:gd name="connsiteY25" fmla="*/ 1533264 h 2138381"/>
              <a:gd name="connsiteX26" fmla="*/ 1266941 w 1321445"/>
              <a:gd name="connsiteY26" fmla="*/ 1479475 h 2138381"/>
              <a:gd name="connsiteX27" fmla="*/ 1240047 w 1321445"/>
              <a:gd name="connsiteY27" fmla="*/ 1412240 h 2138381"/>
              <a:gd name="connsiteX28" fmla="*/ 1226600 w 1321445"/>
              <a:gd name="connsiteY28" fmla="*/ 1250875 h 2138381"/>
              <a:gd name="connsiteX29" fmla="*/ 1159365 w 1321445"/>
              <a:gd name="connsiteY29" fmla="*/ 1197087 h 2138381"/>
              <a:gd name="connsiteX30" fmla="*/ 1119024 w 1321445"/>
              <a:gd name="connsiteY30" fmla="*/ 1143299 h 2138381"/>
              <a:gd name="connsiteX31" fmla="*/ 1078682 w 1321445"/>
              <a:gd name="connsiteY31" fmla="*/ 1116405 h 2138381"/>
              <a:gd name="connsiteX32" fmla="*/ 1038341 w 1321445"/>
              <a:gd name="connsiteY32" fmla="*/ 1076064 h 2138381"/>
              <a:gd name="connsiteX33" fmla="*/ 1011447 w 1321445"/>
              <a:gd name="connsiteY33" fmla="*/ 981934 h 2138381"/>
              <a:gd name="connsiteX34" fmla="*/ 998000 w 1321445"/>
              <a:gd name="connsiteY34" fmla="*/ 887805 h 2138381"/>
              <a:gd name="connsiteX35" fmla="*/ 957659 w 1321445"/>
              <a:gd name="connsiteY35" fmla="*/ 834017 h 2138381"/>
              <a:gd name="connsiteX36" fmla="*/ 930765 w 1321445"/>
              <a:gd name="connsiteY36" fmla="*/ 793675 h 2138381"/>
              <a:gd name="connsiteX37" fmla="*/ 917318 w 1321445"/>
              <a:gd name="connsiteY37" fmla="*/ 753334 h 2138381"/>
              <a:gd name="connsiteX38" fmla="*/ 823188 w 1321445"/>
              <a:gd name="connsiteY38" fmla="*/ 632311 h 2138381"/>
              <a:gd name="connsiteX39" fmla="*/ 782847 w 1321445"/>
              <a:gd name="connsiteY39" fmla="*/ 565075 h 2138381"/>
              <a:gd name="connsiteX40" fmla="*/ 729059 w 1321445"/>
              <a:gd name="connsiteY40" fmla="*/ 470946 h 2138381"/>
              <a:gd name="connsiteX41" fmla="*/ 688718 w 1321445"/>
              <a:gd name="connsiteY41" fmla="*/ 444052 h 2138381"/>
              <a:gd name="connsiteX42" fmla="*/ 634929 w 1321445"/>
              <a:gd name="connsiteY42" fmla="*/ 390264 h 2138381"/>
              <a:gd name="connsiteX43" fmla="*/ 567694 w 1321445"/>
              <a:gd name="connsiteY43" fmla="*/ 336475 h 2138381"/>
              <a:gd name="connsiteX44" fmla="*/ 419776 w 1321445"/>
              <a:gd name="connsiteY44" fmla="*/ 228899 h 2138381"/>
              <a:gd name="connsiteX45" fmla="*/ 352541 w 1321445"/>
              <a:gd name="connsiteY45" fmla="*/ 161664 h 2138381"/>
              <a:gd name="connsiteX46" fmla="*/ 312200 w 1321445"/>
              <a:gd name="connsiteY46" fmla="*/ 148217 h 2138381"/>
              <a:gd name="connsiteX47" fmla="*/ 258412 w 1321445"/>
              <a:gd name="connsiteY47" fmla="*/ 121322 h 2138381"/>
              <a:gd name="connsiteX48" fmla="*/ 204624 w 1321445"/>
              <a:gd name="connsiteY48" fmla="*/ 80981 h 2138381"/>
              <a:gd name="connsiteX49" fmla="*/ 110494 w 1321445"/>
              <a:gd name="connsiteY49" fmla="*/ 54087 h 2138381"/>
              <a:gd name="connsiteX50" fmla="*/ 2918 w 1321445"/>
              <a:gd name="connsiteY50" fmla="*/ 299 h 2138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321445" h="2138381">
                <a:moveTo>
                  <a:pt x="2918" y="299"/>
                </a:moveTo>
                <a:cubicBezTo>
                  <a:pt x="-10529" y="4781"/>
                  <a:pt x="26681" y="52806"/>
                  <a:pt x="29812" y="80981"/>
                </a:cubicBezTo>
                <a:cubicBezTo>
                  <a:pt x="40219" y="174641"/>
                  <a:pt x="15821" y="273217"/>
                  <a:pt x="43259" y="363370"/>
                </a:cubicBezTo>
                <a:cubicBezTo>
                  <a:pt x="51513" y="390491"/>
                  <a:pt x="97047" y="381299"/>
                  <a:pt x="123941" y="390264"/>
                </a:cubicBezTo>
                <a:lnTo>
                  <a:pt x="164282" y="403711"/>
                </a:lnTo>
                <a:cubicBezTo>
                  <a:pt x="292030" y="531456"/>
                  <a:pt x="113933" y="367199"/>
                  <a:pt x="258412" y="457499"/>
                </a:cubicBezTo>
                <a:cubicBezTo>
                  <a:pt x="279914" y="470938"/>
                  <a:pt x="295699" y="492035"/>
                  <a:pt x="312200" y="511287"/>
                </a:cubicBezTo>
                <a:cubicBezTo>
                  <a:pt x="345274" y="549873"/>
                  <a:pt x="332807" y="560884"/>
                  <a:pt x="379435" y="591970"/>
                </a:cubicBezTo>
                <a:cubicBezTo>
                  <a:pt x="500741" y="672842"/>
                  <a:pt x="333148" y="526504"/>
                  <a:pt x="460118" y="632311"/>
                </a:cubicBezTo>
                <a:cubicBezTo>
                  <a:pt x="474727" y="644485"/>
                  <a:pt x="486020" y="660276"/>
                  <a:pt x="500459" y="672652"/>
                </a:cubicBezTo>
                <a:cubicBezTo>
                  <a:pt x="517475" y="687237"/>
                  <a:pt x="536318" y="699546"/>
                  <a:pt x="554247" y="712993"/>
                </a:cubicBezTo>
                <a:cubicBezTo>
                  <a:pt x="585783" y="807601"/>
                  <a:pt x="538399" y="697144"/>
                  <a:pt x="621482" y="780228"/>
                </a:cubicBezTo>
                <a:cubicBezTo>
                  <a:pt x="657036" y="815783"/>
                  <a:pt x="640395" y="836858"/>
                  <a:pt x="661824" y="874358"/>
                </a:cubicBezTo>
                <a:cubicBezTo>
                  <a:pt x="696737" y="935455"/>
                  <a:pt x="697732" y="925929"/>
                  <a:pt x="755953" y="955040"/>
                </a:cubicBezTo>
                <a:cubicBezTo>
                  <a:pt x="769400" y="977452"/>
                  <a:pt x="778810" y="1002848"/>
                  <a:pt x="796294" y="1022275"/>
                </a:cubicBezTo>
                <a:cubicBezTo>
                  <a:pt x="922403" y="1162397"/>
                  <a:pt x="844125" y="1023812"/>
                  <a:pt x="903871" y="1143299"/>
                </a:cubicBezTo>
                <a:cubicBezTo>
                  <a:pt x="908353" y="1206052"/>
                  <a:pt x="907986" y="1269341"/>
                  <a:pt x="917318" y="1331558"/>
                </a:cubicBezTo>
                <a:cubicBezTo>
                  <a:pt x="921523" y="1359593"/>
                  <a:pt x="936066" y="1385087"/>
                  <a:pt x="944212" y="1412240"/>
                </a:cubicBezTo>
                <a:cubicBezTo>
                  <a:pt x="1005185" y="1615482"/>
                  <a:pt x="889460" y="1261429"/>
                  <a:pt x="984553" y="1546711"/>
                </a:cubicBezTo>
                <a:cubicBezTo>
                  <a:pt x="989035" y="1622911"/>
                  <a:pt x="993880" y="1699091"/>
                  <a:pt x="998000" y="1775311"/>
                </a:cubicBezTo>
                <a:cubicBezTo>
                  <a:pt x="1002845" y="1864939"/>
                  <a:pt x="993140" y="1956380"/>
                  <a:pt x="1011447" y="2044252"/>
                </a:cubicBezTo>
                <a:cubicBezTo>
                  <a:pt x="1022467" y="2097148"/>
                  <a:pt x="1111409" y="2113431"/>
                  <a:pt x="1145918" y="2124934"/>
                </a:cubicBezTo>
                <a:lnTo>
                  <a:pt x="1186259" y="2138381"/>
                </a:lnTo>
                <a:cubicBezTo>
                  <a:pt x="1217635" y="2133899"/>
                  <a:pt x="1250960" y="2136705"/>
                  <a:pt x="1280388" y="2124934"/>
                </a:cubicBezTo>
                <a:cubicBezTo>
                  <a:pt x="1298045" y="2117871"/>
                  <a:pt x="1320297" y="2103605"/>
                  <a:pt x="1320729" y="2084593"/>
                </a:cubicBezTo>
                <a:cubicBezTo>
                  <a:pt x="1324910" y="1900646"/>
                  <a:pt x="1310126" y="1716536"/>
                  <a:pt x="1293835" y="1533264"/>
                </a:cubicBezTo>
                <a:cubicBezTo>
                  <a:pt x="1292060" y="1513297"/>
                  <a:pt x="1275082" y="1497793"/>
                  <a:pt x="1266941" y="1479475"/>
                </a:cubicBezTo>
                <a:cubicBezTo>
                  <a:pt x="1257138" y="1457417"/>
                  <a:pt x="1249012" y="1434652"/>
                  <a:pt x="1240047" y="1412240"/>
                </a:cubicBezTo>
                <a:cubicBezTo>
                  <a:pt x="1235565" y="1358452"/>
                  <a:pt x="1245552" y="1301413"/>
                  <a:pt x="1226600" y="1250875"/>
                </a:cubicBezTo>
                <a:cubicBezTo>
                  <a:pt x="1216522" y="1224001"/>
                  <a:pt x="1179660" y="1217382"/>
                  <a:pt x="1159365" y="1197087"/>
                </a:cubicBezTo>
                <a:cubicBezTo>
                  <a:pt x="1143518" y="1181240"/>
                  <a:pt x="1134872" y="1159146"/>
                  <a:pt x="1119024" y="1143299"/>
                </a:cubicBezTo>
                <a:cubicBezTo>
                  <a:pt x="1107596" y="1131871"/>
                  <a:pt x="1091098" y="1126751"/>
                  <a:pt x="1078682" y="1116405"/>
                </a:cubicBezTo>
                <a:cubicBezTo>
                  <a:pt x="1064073" y="1104231"/>
                  <a:pt x="1051788" y="1089511"/>
                  <a:pt x="1038341" y="1076064"/>
                </a:cubicBezTo>
                <a:cubicBezTo>
                  <a:pt x="1026820" y="1041501"/>
                  <a:pt x="1018201" y="1019079"/>
                  <a:pt x="1011447" y="981934"/>
                </a:cubicBezTo>
                <a:cubicBezTo>
                  <a:pt x="1005777" y="950750"/>
                  <a:pt x="1008832" y="917592"/>
                  <a:pt x="998000" y="887805"/>
                </a:cubicBezTo>
                <a:cubicBezTo>
                  <a:pt x="990341" y="866743"/>
                  <a:pt x="970685" y="852254"/>
                  <a:pt x="957659" y="834017"/>
                </a:cubicBezTo>
                <a:cubicBezTo>
                  <a:pt x="948265" y="820866"/>
                  <a:pt x="937993" y="808130"/>
                  <a:pt x="930765" y="793675"/>
                </a:cubicBezTo>
                <a:cubicBezTo>
                  <a:pt x="924426" y="780997"/>
                  <a:pt x="925181" y="765128"/>
                  <a:pt x="917318" y="753334"/>
                </a:cubicBezTo>
                <a:cubicBezTo>
                  <a:pt x="888969" y="710811"/>
                  <a:pt x="849482" y="676135"/>
                  <a:pt x="823188" y="632311"/>
                </a:cubicBezTo>
                <a:cubicBezTo>
                  <a:pt x="809741" y="609899"/>
                  <a:pt x="794536" y="588452"/>
                  <a:pt x="782847" y="565075"/>
                </a:cubicBezTo>
                <a:cubicBezTo>
                  <a:pt x="752077" y="503534"/>
                  <a:pt x="794089" y="535976"/>
                  <a:pt x="729059" y="470946"/>
                </a:cubicBezTo>
                <a:cubicBezTo>
                  <a:pt x="717631" y="459518"/>
                  <a:pt x="700989" y="454570"/>
                  <a:pt x="688718" y="444052"/>
                </a:cubicBezTo>
                <a:cubicBezTo>
                  <a:pt x="669466" y="427551"/>
                  <a:pt x="653880" y="407110"/>
                  <a:pt x="634929" y="390264"/>
                </a:cubicBezTo>
                <a:cubicBezTo>
                  <a:pt x="613478" y="371196"/>
                  <a:pt x="588851" y="355869"/>
                  <a:pt x="567694" y="336475"/>
                </a:cubicBezTo>
                <a:cubicBezTo>
                  <a:pt x="447098" y="225928"/>
                  <a:pt x="522194" y="254503"/>
                  <a:pt x="419776" y="228899"/>
                </a:cubicBezTo>
                <a:cubicBezTo>
                  <a:pt x="397364" y="206487"/>
                  <a:pt x="377897" y="180681"/>
                  <a:pt x="352541" y="161664"/>
                </a:cubicBezTo>
                <a:cubicBezTo>
                  <a:pt x="341201" y="153159"/>
                  <a:pt x="325228" y="153801"/>
                  <a:pt x="312200" y="148217"/>
                </a:cubicBezTo>
                <a:cubicBezTo>
                  <a:pt x="293775" y="140320"/>
                  <a:pt x="275411" y="131946"/>
                  <a:pt x="258412" y="121322"/>
                </a:cubicBezTo>
                <a:cubicBezTo>
                  <a:pt x="239407" y="109444"/>
                  <a:pt x="224083" y="92100"/>
                  <a:pt x="204624" y="80981"/>
                </a:cubicBezTo>
                <a:cubicBezTo>
                  <a:pt x="188504" y="71770"/>
                  <a:pt x="123593" y="57829"/>
                  <a:pt x="110494" y="54087"/>
                </a:cubicBezTo>
                <a:cubicBezTo>
                  <a:pt x="71722" y="43009"/>
                  <a:pt x="16365" y="-4183"/>
                  <a:pt x="2918" y="29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8594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5F53094-4A17-432F-A4C5-0A3DB6676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80" y="24143"/>
            <a:ext cx="3447590" cy="1521249"/>
          </a:xfrm>
          <a:prstGeom prst="rect">
            <a:avLst/>
          </a:prstGeo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F57FB0A1-CAB3-4D86-A1A4-36E3C82EAC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5345097"/>
              </p:ext>
            </p:extLst>
          </p:nvPr>
        </p:nvGraphicFramePr>
        <p:xfrm>
          <a:off x="908398" y="-294459"/>
          <a:ext cx="10580916" cy="7197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:a16="http://schemas.microsoft.com/office/drawing/2014/main" id="{8C9DEEAF-83A1-4911-936F-D7F2103BE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622229">
            <a:off x="-554805" y="-673396"/>
            <a:ext cx="8615845" cy="961199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5A5E305-E911-4BFD-82CE-FDA3B7BB1410}"/>
              </a:ext>
            </a:extLst>
          </p:cNvPr>
          <p:cNvSpPr/>
          <p:nvPr/>
        </p:nvSpPr>
        <p:spPr>
          <a:xfrm rot="3164880">
            <a:off x="6164641" y="1277903"/>
            <a:ext cx="3551879" cy="147245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31371"/>
              </a:avLst>
            </a:prstTxWarp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rgbClr val="FFC000"/>
                </a:solidFill>
                <a:effectLst>
                  <a:glow rad="63500">
                    <a:schemeClr val="tx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Citizenship and Relationshi</a:t>
            </a:r>
            <a:r>
              <a:rPr lang="en-US" sz="2400" b="1" dirty="0">
                <a:ln w="0"/>
                <a:solidFill>
                  <a:srgbClr val="FFC000"/>
                </a:solidFill>
                <a:effectLst>
                  <a:glow rad="63500">
                    <a:schemeClr val="tx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ps</a:t>
            </a:r>
            <a:endParaRPr lang="en-US" sz="2400" b="1" cap="none" spc="0" dirty="0">
              <a:ln w="0"/>
              <a:solidFill>
                <a:srgbClr val="FFC000"/>
              </a:solidFill>
              <a:effectLst>
                <a:glow rad="63500">
                  <a:schemeClr val="tx1"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385737-0B76-4ACA-86C1-D3D5EB2550CD}"/>
              </a:ext>
            </a:extLst>
          </p:cNvPr>
          <p:cNvSpPr/>
          <p:nvPr/>
        </p:nvSpPr>
        <p:spPr>
          <a:xfrm rot="20432568">
            <a:off x="3536180" y="522421"/>
            <a:ext cx="3551879" cy="1704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31371"/>
              </a:avLst>
            </a:prstTxWarp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Learning and Innovation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BFCFED-ED6B-4CA3-9860-F29D334989E6}"/>
              </a:ext>
            </a:extLst>
          </p:cNvPr>
          <p:cNvSpPr/>
          <p:nvPr/>
        </p:nvSpPr>
        <p:spPr>
          <a:xfrm rot="979661">
            <a:off x="3644790" y="4978236"/>
            <a:ext cx="3574940" cy="150491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1358850"/>
              </a:avLst>
            </a:prstTxWarp>
            <a:spAutoFit/>
          </a:bodyPr>
          <a:lstStyle/>
          <a:p>
            <a:pPr algn="ctr"/>
            <a:r>
              <a:rPr lang="en-US" sz="2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Governance and Leadership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D51EBE-634E-4C91-B67F-6C1A72028A8C}"/>
              </a:ext>
            </a:extLst>
          </p:cNvPr>
          <p:cNvSpPr/>
          <p:nvPr/>
        </p:nvSpPr>
        <p:spPr>
          <a:xfrm rot="18213523">
            <a:off x="5768026" y="3556812"/>
            <a:ext cx="4107834" cy="20718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1358850"/>
              </a:avLst>
            </a:prstTxWarp>
            <a:spAutoFit/>
          </a:bodyPr>
          <a:lstStyle/>
          <a:p>
            <a:pPr algn="ctr"/>
            <a:r>
              <a:rPr lang="en-US" sz="2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Inclusion and Cultural Responsiveness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1CA17E-FDFA-407A-90C0-BD82E8FF369A}"/>
              </a:ext>
            </a:extLst>
          </p:cNvPr>
          <p:cNvSpPr/>
          <p:nvPr/>
        </p:nvSpPr>
        <p:spPr>
          <a:xfrm rot="16032052">
            <a:off x="1991773" y="2697773"/>
            <a:ext cx="3748996" cy="16230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31371"/>
              </a:avLst>
            </a:prstTxWarp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Mental Health and Well-Being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F1E8A8-243C-40ED-A01B-5C17EE2D3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601620" y="243922"/>
            <a:ext cx="2277813" cy="2261994"/>
          </a:xfrm>
          <a:prstGeom prst="rect">
            <a:avLst/>
          </a:prstGeom>
        </p:spPr>
      </p:pic>
      <p:pic>
        <p:nvPicPr>
          <p:cNvPr id="11" name="Picture 10">
            <a:hlinkClick r:id="rId6"/>
            <a:extLst>
              <a:ext uri="{FF2B5EF4-FFF2-40B4-BE49-F238E27FC236}">
                <a16:creationId xmlns:a16="http://schemas.microsoft.com/office/drawing/2014/main" id="{518F8BF5-D0F8-43E4-8637-4FE2467DDE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3551" y="4506070"/>
            <a:ext cx="1604955" cy="22295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171A60-26CF-4304-97EA-C29DCB11036B}"/>
              </a:ext>
            </a:extLst>
          </p:cNvPr>
          <p:cNvSpPr txBox="1"/>
          <p:nvPr/>
        </p:nvSpPr>
        <p:spPr>
          <a:xfrm>
            <a:off x="9984572" y="4084729"/>
            <a:ext cx="2108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SRPSD Strategic Plan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10669C-6877-46C8-9554-0BB222DF1346}"/>
              </a:ext>
            </a:extLst>
          </p:cNvPr>
          <p:cNvSpPr/>
          <p:nvPr/>
        </p:nvSpPr>
        <p:spPr>
          <a:xfrm>
            <a:off x="4346310" y="1421025"/>
            <a:ext cx="3584443" cy="13988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6">
                      <a:lumMod val="75000"/>
                    </a:schemeClr>
                  </a:outerShdw>
                </a:effectLst>
              </a:rPr>
              <a:t>Focus Areas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9ABC80-AAE3-4ABA-93B7-DADC27AE6D52}"/>
              </a:ext>
            </a:extLst>
          </p:cNvPr>
          <p:cNvSpPr txBox="1"/>
          <p:nvPr/>
        </p:nvSpPr>
        <p:spPr>
          <a:xfrm>
            <a:off x="4039166" y="1922136"/>
            <a:ext cx="4319379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Engagement – families, SCCs and communities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Volunteerism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Partnerships and connections to global opportunities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Financial literacy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Community education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Student voice</a:t>
            </a:r>
            <a:endParaRPr lang="en-CA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11DBAC-B24D-49A6-B151-3DCC0D3C477C}"/>
              </a:ext>
            </a:extLst>
          </p:cNvPr>
          <p:cNvSpPr/>
          <p:nvPr/>
        </p:nvSpPr>
        <p:spPr>
          <a:xfrm>
            <a:off x="125859" y="1985472"/>
            <a:ext cx="243368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rgbClr val="538233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SRPSD</a:t>
            </a:r>
          </a:p>
          <a:p>
            <a:pPr algn="ctr"/>
            <a:r>
              <a:rPr lang="en-US" sz="4800" dirty="0">
                <a:ln w="0"/>
                <a:solidFill>
                  <a:srgbClr val="538233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Priorities</a:t>
            </a:r>
            <a:endParaRPr lang="en-US" sz="4800" b="0" cap="none" spc="0" dirty="0">
              <a:ln w="0"/>
              <a:solidFill>
                <a:srgbClr val="538233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id="{72EAD166-FAF4-4E13-8479-31A35D6868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274" y="6087718"/>
            <a:ext cx="778081" cy="654424"/>
          </a:xfrm>
          <a:prstGeom prst="rect">
            <a:avLst/>
          </a:prstGeom>
        </p:spPr>
      </p:pic>
      <p:sp>
        <p:nvSpPr>
          <p:cNvPr id="10" name="Freeform: Shape 9">
            <a:hlinkClick r:id="rId10" action="ppaction://hlinksldjump"/>
            <a:extLst>
              <a:ext uri="{FF2B5EF4-FFF2-40B4-BE49-F238E27FC236}">
                <a16:creationId xmlns:a16="http://schemas.microsoft.com/office/drawing/2014/main" id="{786E04CC-529D-4157-9E6A-A6D32D861DB4}"/>
              </a:ext>
            </a:extLst>
          </p:cNvPr>
          <p:cNvSpPr/>
          <p:nvPr/>
        </p:nvSpPr>
        <p:spPr>
          <a:xfrm>
            <a:off x="3391779" y="116958"/>
            <a:ext cx="3617146" cy="1553991"/>
          </a:xfrm>
          <a:custGeom>
            <a:avLst/>
            <a:gdLst>
              <a:gd name="connsiteX0" fmla="*/ 3551281 w 3617146"/>
              <a:gd name="connsiteY0" fmla="*/ 116958 h 1553991"/>
              <a:gd name="connsiteX1" fmla="*/ 3381161 w 3617146"/>
              <a:gd name="connsiteY1" fmla="*/ 106326 h 1553991"/>
              <a:gd name="connsiteX2" fmla="*/ 3349263 w 3617146"/>
              <a:gd name="connsiteY2" fmla="*/ 95693 h 1553991"/>
              <a:gd name="connsiteX3" fmla="*/ 3274835 w 3617146"/>
              <a:gd name="connsiteY3" fmla="*/ 74428 h 1553991"/>
              <a:gd name="connsiteX4" fmla="*/ 3211040 w 3617146"/>
              <a:gd name="connsiteY4" fmla="*/ 63795 h 1553991"/>
              <a:gd name="connsiteX5" fmla="*/ 3104714 w 3617146"/>
              <a:gd name="connsiteY5" fmla="*/ 42530 h 1553991"/>
              <a:gd name="connsiteX6" fmla="*/ 3009021 w 3617146"/>
              <a:gd name="connsiteY6" fmla="*/ 31898 h 1553991"/>
              <a:gd name="connsiteX7" fmla="*/ 2785737 w 3617146"/>
              <a:gd name="connsiteY7" fmla="*/ 0 h 1553991"/>
              <a:gd name="connsiteX8" fmla="*/ 2392333 w 3617146"/>
              <a:gd name="connsiteY8" fmla="*/ 10633 h 1553991"/>
              <a:gd name="connsiteX9" fmla="*/ 2275374 w 3617146"/>
              <a:gd name="connsiteY9" fmla="*/ 31898 h 1553991"/>
              <a:gd name="connsiteX10" fmla="*/ 2137151 w 3617146"/>
              <a:gd name="connsiteY10" fmla="*/ 53163 h 1553991"/>
              <a:gd name="connsiteX11" fmla="*/ 1988295 w 3617146"/>
              <a:gd name="connsiteY11" fmla="*/ 95693 h 1553991"/>
              <a:gd name="connsiteX12" fmla="*/ 1903235 w 3617146"/>
              <a:gd name="connsiteY12" fmla="*/ 106326 h 1553991"/>
              <a:gd name="connsiteX13" fmla="*/ 1839440 w 3617146"/>
              <a:gd name="connsiteY13" fmla="*/ 127591 h 1553991"/>
              <a:gd name="connsiteX14" fmla="*/ 1775644 w 3617146"/>
              <a:gd name="connsiteY14" fmla="*/ 159489 h 1553991"/>
              <a:gd name="connsiteX15" fmla="*/ 1573626 w 3617146"/>
              <a:gd name="connsiteY15" fmla="*/ 202019 h 1553991"/>
              <a:gd name="connsiteX16" fmla="*/ 1477933 w 3617146"/>
              <a:gd name="connsiteY16" fmla="*/ 223284 h 1553991"/>
              <a:gd name="connsiteX17" fmla="*/ 1403505 w 3617146"/>
              <a:gd name="connsiteY17" fmla="*/ 244549 h 1553991"/>
              <a:gd name="connsiteX18" fmla="*/ 1329077 w 3617146"/>
              <a:gd name="connsiteY18" fmla="*/ 255182 h 1553991"/>
              <a:gd name="connsiteX19" fmla="*/ 1275914 w 3617146"/>
              <a:gd name="connsiteY19" fmla="*/ 276447 h 1553991"/>
              <a:gd name="connsiteX20" fmla="*/ 1105793 w 3617146"/>
              <a:gd name="connsiteY20" fmla="*/ 318977 h 1553991"/>
              <a:gd name="connsiteX21" fmla="*/ 1041998 w 3617146"/>
              <a:gd name="connsiteY21" fmla="*/ 350875 h 1553991"/>
              <a:gd name="connsiteX22" fmla="*/ 914407 w 3617146"/>
              <a:gd name="connsiteY22" fmla="*/ 435935 h 1553991"/>
              <a:gd name="connsiteX23" fmla="*/ 797449 w 3617146"/>
              <a:gd name="connsiteY23" fmla="*/ 520995 h 1553991"/>
              <a:gd name="connsiteX24" fmla="*/ 744286 w 3617146"/>
              <a:gd name="connsiteY24" fmla="*/ 563526 h 1553991"/>
              <a:gd name="connsiteX25" fmla="*/ 648593 w 3617146"/>
              <a:gd name="connsiteY25" fmla="*/ 627321 h 1553991"/>
              <a:gd name="connsiteX26" fmla="*/ 616695 w 3617146"/>
              <a:gd name="connsiteY26" fmla="*/ 648586 h 1553991"/>
              <a:gd name="connsiteX27" fmla="*/ 574165 w 3617146"/>
              <a:gd name="connsiteY27" fmla="*/ 691116 h 1553991"/>
              <a:gd name="connsiteX28" fmla="*/ 531635 w 3617146"/>
              <a:gd name="connsiteY28" fmla="*/ 723014 h 1553991"/>
              <a:gd name="connsiteX29" fmla="*/ 510370 w 3617146"/>
              <a:gd name="connsiteY29" fmla="*/ 754912 h 1553991"/>
              <a:gd name="connsiteX30" fmla="*/ 478472 w 3617146"/>
              <a:gd name="connsiteY30" fmla="*/ 776177 h 1553991"/>
              <a:gd name="connsiteX31" fmla="*/ 446574 w 3617146"/>
              <a:gd name="connsiteY31" fmla="*/ 808075 h 1553991"/>
              <a:gd name="connsiteX32" fmla="*/ 340249 w 3617146"/>
              <a:gd name="connsiteY32" fmla="*/ 882502 h 1553991"/>
              <a:gd name="connsiteX33" fmla="*/ 297719 w 3617146"/>
              <a:gd name="connsiteY33" fmla="*/ 903768 h 1553991"/>
              <a:gd name="connsiteX34" fmla="*/ 255188 w 3617146"/>
              <a:gd name="connsiteY34" fmla="*/ 956930 h 1553991"/>
              <a:gd name="connsiteX35" fmla="*/ 223291 w 3617146"/>
              <a:gd name="connsiteY35" fmla="*/ 967563 h 1553991"/>
              <a:gd name="connsiteX36" fmla="*/ 148863 w 3617146"/>
              <a:gd name="connsiteY36" fmla="*/ 1063256 h 1553991"/>
              <a:gd name="connsiteX37" fmla="*/ 74435 w 3617146"/>
              <a:gd name="connsiteY37" fmla="*/ 1148316 h 1553991"/>
              <a:gd name="connsiteX38" fmla="*/ 10640 w 3617146"/>
              <a:gd name="connsiteY38" fmla="*/ 1233377 h 1553991"/>
              <a:gd name="connsiteX39" fmla="*/ 31905 w 3617146"/>
              <a:gd name="connsiteY39" fmla="*/ 1339702 h 1553991"/>
              <a:gd name="connsiteX40" fmla="*/ 42537 w 3617146"/>
              <a:gd name="connsiteY40" fmla="*/ 1371600 h 1553991"/>
              <a:gd name="connsiteX41" fmla="*/ 85068 w 3617146"/>
              <a:gd name="connsiteY41" fmla="*/ 1392865 h 1553991"/>
              <a:gd name="connsiteX42" fmla="*/ 191393 w 3617146"/>
              <a:gd name="connsiteY42" fmla="*/ 1488558 h 1553991"/>
              <a:gd name="connsiteX43" fmla="*/ 255188 w 3617146"/>
              <a:gd name="connsiteY43" fmla="*/ 1531089 h 1553991"/>
              <a:gd name="connsiteX44" fmla="*/ 318984 w 3617146"/>
              <a:gd name="connsiteY44" fmla="*/ 1552354 h 1553991"/>
              <a:gd name="connsiteX45" fmla="*/ 521002 w 3617146"/>
              <a:gd name="connsiteY45" fmla="*/ 1499191 h 1553991"/>
              <a:gd name="connsiteX46" fmla="*/ 542268 w 3617146"/>
              <a:gd name="connsiteY46" fmla="*/ 1477926 h 1553991"/>
              <a:gd name="connsiteX47" fmla="*/ 616695 w 3617146"/>
              <a:gd name="connsiteY47" fmla="*/ 1350335 h 1553991"/>
              <a:gd name="connsiteX48" fmla="*/ 637961 w 3617146"/>
              <a:gd name="connsiteY48" fmla="*/ 1318437 h 1553991"/>
              <a:gd name="connsiteX49" fmla="*/ 712388 w 3617146"/>
              <a:gd name="connsiteY49" fmla="*/ 1244009 h 1553991"/>
              <a:gd name="connsiteX50" fmla="*/ 744286 w 3617146"/>
              <a:gd name="connsiteY50" fmla="*/ 1201479 h 1553991"/>
              <a:gd name="connsiteX51" fmla="*/ 839979 w 3617146"/>
              <a:gd name="connsiteY51" fmla="*/ 1127051 h 1553991"/>
              <a:gd name="connsiteX52" fmla="*/ 871877 w 3617146"/>
              <a:gd name="connsiteY52" fmla="*/ 1095154 h 1553991"/>
              <a:gd name="connsiteX53" fmla="*/ 999468 w 3617146"/>
              <a:gd name="connsiteY53" fmla="*/ 1010093 h 1553991"/>
              <a:gd name="connsiteX54" fmla="*/ 1127058 w 3617146"/>
              <a:gd name="connsiteY54" fmla="*/ 946298 h 1553991"/>
              <a:gd name="connsiteX55" fmla="*/ 1201486 w 3617146"/>
              <a:gd name="connsiteY55" fmla="*/ 914400 h 1553991"/>
              <a:gd name="connsiteX56" fmla="*/ 1329077 w 3617146"/>
              <a:gd name="connsiteY56" fmla="*/ 839972 h 1553991"/>
              <a:gd name="connsiteX57" fmla="*/ 1435402 w 3617146"/>
              <a:gd name="connsiteY57" fmla="*/ 776177 h 1553991"/>
              <a:gd name="connsiteX58" fmla="*/ 1477933 w 3617146"/>
              <a:gd name="connsiteY58" fmla="*/ 744279 h 1553991"/>
              <a:gd name="connsiteX59" fmla="*/ 1594891 w 3617146"/>
              <a:gd name="connsiteY59" fmla="*/ 669851 h 1553991"/>
              <a:gd name="connsiteX60" fmla="*/ 1690584 w 3617146"/>
              <a:gd name="connsiteY60" fmla="*/ 606056 h 1553991"/>
              <a:gd name="connsiteX61" fmla="*/ 1722481 w 3617146"/>
              <a:gd name="connsiteY61" fmla="*/ 595423 h 1553991"/>
              <a:gd name="connsiteX62" fmla="*/ 1775644 w 3617146"/>
              <a:gd name="connsiteY62" fmla="*/ 563526 h 1553991"/>
              <a:gd name="connsiteX63" fmla="*/ 1881970 w 3617146"/>
              <a:gd name="connsiteY63" fmla="*/ 542261 h 1553991"/>
              <a:gd name="connsiteX64" fmla="*/ 2020193 w 3617146"/>
              <a:gd name="connsiteY64" fmla="*/ 520995 h 1553991"/>
              <a:gd name="connsiteX65" fmla="*/ 2179681 w 3617146"/>
              <a:gd name="connsiteY65" fmla="*/ 510363 h 1553991"/>
              <a:gd name="connsiteX66" fmla="*/ 2424230 w 3617146"/>
              <a:gd name="connsiteY66" fmla="*/ 478465 h 1553991"/>
              <a:gd name="connsiteX67" fmla="*/ 2477393 w 3617146"/>
              <a:gd name="connsiteY67" fmla="*/ 467833 h 1553991"/>
              <a:gd name="connsiteX68" fmla="*/ 2647514 w 3617146"/>
              <a:gd name="connsiteY68" fmla="*/ 457200 h 1553991"/>
              <a:gd name="connsiteX69" fmla="*/ 3115347 w 3617146"/>
              <a:gd name="connsiteY69" fmla="*/ 478465 h 1553991"/>
              <a:gd name="connsiteX70" fmla="*/ 3242937 w 3617146"/>
              <a:gd name="connsiteY70" fmla="*/ 499730 h 1553991"/>
              <a:gd name="connsiteX71" fmla="*/ 3455588 w 3617146"/>
              <a:gd name="connsiteY71" fmla="*/ 531628 h 1553991"/>
              <a:gd name="connsiteX72" fmla="*/ 3593812 w 3617146"/>
              <a:gd name="connsiteY72" fmla="*/ 520995 h 1553991"/>
              <a:gd name="connsiteX73" fmla="*/ 3604444 w 3617146"/>
              <a:gd name="connsiteY73" fmla="*/ 446568 h 1553991"/>
              <a:gd name="connsiteX74" fmla="*/ 3540649 w 3617146"/>
              <a:gd name="connsiteY74" fmla="*/ 170121 h 1553991"/>
              <a:gd name="connsiteX75" fmla="*/ 3530016 w 3617146"/>
              <a:gd name="connsiteY75" fmla="*/ 170121 h 155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3617146" h="1553991">
                <a:moveTo>
                  <a:pt x="3551281" y="116958"/>
                </a:moveTo>
                <a:cubicBezTo>
                  <a:pt x="3494574" y="113414"/>
                  <a:pt x="3437666" y="112274"/>
                  <a:pt x="3381161" y="106326"/>
                </a:cubicBezTo>
                <a:cubicBezTo>
                  <a:pt x="3370015" y="105153"/>
                  <a:pt x="3359998" y="98914"/>
                  <a:pt x="3349263" y="95693"/>
                </a:cubicBezTo>
                <a:cubicBezTo>
                  <a:pt x="3324549" y="88279"/>
                  <a:pt x="3299976" y="80230"/>
                  <a:pt x="3274835" y="74428"/>
                </a:cubicBezTo>
                <a:cubicBezTo>
                  <a:pt x="3253829" y="69580"/>
                  <a:pt x="3232229" y="67768"/>
                  <a:pt x="3211040" y="63795"/>
                </a:cubicBezTo>
                <a:cubicBezTo>
                  <a:pt x="3175515" y="57134"/>
                  <a:pt x="3140416" y="48167"/>
                  <a:pt x="3104714" y="42530"/>
                </a:cubicBezTo>
                <a:cubicBezTo>
                  <a:pt x="3073013" y="37525"/>
                  <a:pt x="3040792" y="36437"/>
                  <a:pt x="3009021" y="31898"/>
                </a:cubicBezTo>
                <a:cubicBezTo>
                  <a:pt x="2730297" y="-7919"/>
                  <a:pt x="3013214" y="25276"/>
                  <a:pt x="2785737" y="0"/>
                </a:cubicBezTo>
                <a:cubicBezTo>
                  <a:pt x="2654602" y="3544"/>
                  <a:pt x="2523260" y="2450"/>
                  <a:pt x="2392333" y="10633"/>
                </a:cubicBezTo>
                <a:cubicBezTo>
                  <a:pt x="2352785" y="13105"/>
                  <a:pt x="2314460" y="25384"/>
                  <a:pt x="2275374" y="31898"/>
                </a:cubicBezTo>
                <a:cubicBezTo>
                  <a:pt x="2255126" y="35273"/>
                  <a:pt x="2160700" y="47276"/>
                  <a:pt x="2137151" y="53163"/>
                </a:cubicBezTo>
                <a:cubicBezTo>
                  <a:pt x="2005514" y="86073"/>
                  <a:pt x="2147407" y="65859"/>
                  <a:pt x="1988295" y="95693"/>
                </a:cubicBezTo>
                <a:cubicBezTo>
                  <a:pt x="1960210" y="100959"/>
                  <a:pt x="1931588" y="102782"/>
                  <a:pt x="1903235" y="106326"/>
                </a:cubicBezTo>
                <a:cubicBezTo>
                  <a:pt x="1881970" y="113414"/>
                  <a:pt x="1860131" y="118970"/>
                  <a:pt x="1839440" y="127591"/>
                </a:cubicBezTo>
                <a:cubicBezTo>
                  <a:pt x="1817494" y="136735"/>
                  <a:pt x="1798034" y="151492"/>
                  <a:pt x="1775644" y="159489"/>
                </a:cubicBezTo>
                <a:cubicBezTo>
                  <a:pt x="1723913" y="177964"/>
                  <a:pt x="1622030" y="192338"/>
                  <a:pt x="1573626" y="202019"/>
                </a:cubicBezTo>
                <a:cubicBezTo>
                  <a:pt x="1541585" y="208427"/>
                  <a:pt x="1509633" y="215359"/>
                  <a:pt x="1477933" y="223284"/>
                </a:cubicBezTo>
                <a:cubicBezTo>
                  <a:pt x="1452901" y="229542"/>
                  <a:pt x="1428734" y="239143"/>
                  <a:pt x="1403505" y="244549"/>
                </a:cubicBezTo>
                <a:cubicBezTo>
                  <a:pt x="1379000" y="249800"/>
                  <a:pt x="1353886" y="251638"/>
                  <a:pt x="1329077" y="255182"/>
                </a:cubicBezTo>
                <a:cubicBezTo>
                  <a:pt x="1311356" y="262270"/>
                  <a:pt x="1294266" y="271204"/>
                  <a:pt x="1275914" y="276447"/>
                </a:cubicBezTo>
                <a:cubicBezTo>
                  <a:pt x="1219711" y="292505"/>
                  <a:pt x="1105793" y="318977"/>
                  <a:pt x="1105793" y="318977"/>
                </a:cubicBezTo>
                <a:cubicBezTo>
                  <a:pt x="1084528" y="329610"/>
                  <a:pt x="1061780" y="337687"/>
                  <a:pt x="1041998" y="350875"/>
                </a:cubicBezTo>
                <a:cubicBezTo>
                  <a:pt x="902612" y="443799"/>
                  <a:pt x="994306" y="409301"/>
                  <a:pt x="914407" y="435935"/>
                </a:cubicBezTo>
                <a:cubicBezTo>
                  <a:pt x="757479" y="566709"/>
                  <a:pt x="932026" y="426791"/>
                  <a:pt x="797449" y="520995"/>
                </a:cubicBezTo>
                <a:cubicBezTo>
                  <a:pt x="778857" y="534009"/>
                  <a:pt x="762753" y="550335"/>
                  <a:pt x="744286" y="563526"/>
                </a:cubicBezTo>
                <a:cubicBezTo>
                  <a:pt x="713091" y="585808"/>
                  <a:pt x="680491" y="606056"/>
                  <a:pt x="648593" y="627321"/>
                </a:cubicBezTo>
                <a:cubicBezTo>
                  <a:pt x="637960" y="634409"/>
                  <a:pt x="625731" y="639550"/>
                  <a:pt x="616695" y="648586"/>
                </a:cubicBezTo>
                <a:cubicBezTo>
                  <a:pt x="602518" y="662763"/>
                  <a:pt x="589253" y="677914"/>
                  <a:pt x="574165" y="691116"/>
                </a:cubicBezTo>
                <a:cubicBezTo>
                  <a:pt x="560829" y="702785"/>
                  <a:pt x="544165" y="710483"/>
                  <a:pt x="531635" y="723014"/>
                </a:cubicBezTo>
                <a:cubicBezTo>
                  <a:pt x="522599" y="732050"/>
                  <a:pt x="519406" y="745876"/>
                  <a:pt x="510370" y="754912"/>
                </a:cubicBezTo>
                <a:cubicBezTo>
                  <a:pt x="501334" y="763948"/>
                  <a:pt x="488289" y="767996"/>
                  <a:pt x="478472" y="776177"/>
                </a:cubicBezTo>
                <a:cubicBezTo>
                  <a:pt x="466920" y="785803"/>
                  <a:pt x="457991" y="798289"/>
                  <a:pt x="446574" y="808075"/>
                </a:cubicBezTo>
                <a:cubicBezTo>
                  <a:pt x="423958" y="827460"/>
                  <a:pt x="360580" y="870303"/>
                  <a:pt x="340249" y="882502"/>
                </a:cubicBezTo>
                <a:cubicBezTo>
                  <a:pt x="326658" y="890657"/>
                  <a:pt x="311896" y="896679"/>
                  <a:pt x="297719" y="903768"/>
                </a:cubicBezTo>
                <a:cubicBezTo>
                  <a:pt x="288059" y="918258"/>
                  <a:pt x="272024" y="946828"/>
                  <a:pt x="255188" y="956930"/>
                </a:cubicBezTo>
                <a:cubicBezTo>
                  <a:pt x="245578" y="962696"/>
                  <a:pt x="233923" y="964019"/>
                  <a:pt x="223291" y="967563"/>
                </a:cubicBezTo>
                <a:cubicBezTo>
                  <a:pt x="198482" y="999461"/>
                  <a:pt x="175473" y="1032845"/>
                  <a:pt x="148863" y="1063256"/>
                </a:cubicBezTo>
                <a:cubicBezTo>
                  <a:pt x="124054" y="1091609"/>
                  <a:pt x="98193" y="1119076"/>
                  <a:pt x="74435" y="1148316"/>
                </a:cubicBezTo>
                <a:cubicBezTo>
                  <a:pt x="52086" y="1175823"/>
                  <a:pt x="10640" y="1233377"/>
                  <a:pt x="10640" y="1233377"/>
                </a:cubicBezTo>
                <a:cubicBezTo>
                  <a:pt x="-6705" y="1302752"/>
                  <a:pt x="-4991" y="1256687"/>
                  <a:pt x="31905" y="1339702"/>
                </a:cubicBezTo>
                <a:cubicBezTo>
                  <a:pt x="36457" y="1349944"/>
                  <a:pt x="34612" y="1363675"/>
                  <a:pt x="42537" y="1371600"/>
                </a:cubicBezTo>
                <a:cubicBezTo>
                  <a:pt x="53745" y="1382808"/>
                  <a:pt x="70891" y="1385777"/>
                  <a:pt x="85068" y="1392865"/>
                </a:cubicBezTo>
                <a:cubicBezTo>
                  <a:pt x="122557" y="1449100"/>
                  <a:pt x="105636" y="1431386"/>
                  <a:pt x="191393" y="1488558"/>
                </a:cubicBezTo>
                <a:cubicBezTo>
                  <a:pt x="212658" y="1502735"/>
                  <a:pt x="230942" y="1523007"/>
                  <a:pt x="255188" y="1531089"/>
                </a:cubicBezTo>
                <a:lnTo>
                  <a:pt x="318984" y="1552354"/>
                </a:lnTo>
                <a:cubicBezTo>
                  <a:pt x="531597" y="1539065"/>
                  <a:pt x="447278" y="1587659"/>
                  <a:pt x="521002" y="1499191"/>
                </a:cubicBezTo>
                <a:cubicBezTo>
                  <a:pt x="527420" y="1491490"/>
                  <a:pt x="535179" y="1485014"/>
                  <a:pt x="542268" y="1477926"/>
                </a:cubicBezTo>
                <a:cubicBezTo>
                  <a:pt x="576539" y="1409383"/>
                  <a:pt x="559239" y="1440623"/>
                  <a:pt x="616695" y="1350335"/>
                </a:cubicBezTo>
                <a:cubicBezTo>
                  <a:pt x="623556" y="1339554"/>
                  <a:pt x="628925" y="1327473"/>
                  <a:pt x="637961" y="1318437"/>
                </a:cubicBezTo>
                <a:cubicBezTo>
                  <a:pt x="662770" y="1293628"/>
                  <a:pt x="691337" y="1272077"/>
                  <a:pt x="712388" y="1244009"/>
                </a:cubicBezTo>
                <a:cubicBezTo>
                  <a:pt x="723021" y="1229832"/>
                  <a:pt x="731755" y="1214010"/>
                  <a:pt x="744286" y="1201479"/>
                </a:cubicBezTo>
                <a:cubicBezTo>
                  <a:pt x="863263" y="1082502"/>
                  <a:pt x="764106" y="1190277"/>
                  <a:pt x="839979" y="1127051"/>
                </a:cubicBezTo>
                <a:cubicBezTo>
                  <a:pt x="851531" y="1117425"/>
                  <a:pt x="860460" y="1104940"/>
                  <a:pt x="871877" y="1095154"/>
                </a:cubicBezTo>
                <a:cubicBezTo>
                  <a:pt x="901809" y="1069498"/>
                  <a:pt x="973620" y="1023017"/>
                  <a:pt x="999468" y="1010093"/>
                </a:cubicBezTo>
                <a:cubicBezTo>
                  <a:pt x="1041998" y="988828"/>
                  <a:pt x="1083353" y="965029"/>
                  <a:pt x="1127058" y="946298"/>
                </a:cubicBezTo>
                <a:cubicBezTo>
                  <a:pt x="1151867" y="935665"/>
                  <a:pt x="1177600" y="926971"/>
                  <a:pt x="1201486" y="914400"/>
                </a:cubicBezTo>
                <a:cubicBezTo>
                  <a:pt x="1245057" y="891468"/>
                  <a:pt x="1286637" y="864936"/>
                  <a:pt x="1329077" y="839972"/>
                </a:cubicBezTo>
                <a:cubicBezTo>
                  <a:pt x="1329091" y="839964"/>
                  <a:pt x="1435389" y="776187"/>
                  <a:pt x="1435402" y="776177"/>
                </a:cubicBezTo>
                <a:cubicBezTo>
                  <a:pt x="1449579" y="765544"/>
                  <a:pt x="1463188" y="754109"/>
                  <a:pt x="1477933" y="744279"/>
                </a:cubicBezTo>
                <a:cubicBezTo>
                  <a:pt x="1516382" y="718646"/>
                  <a:pt x="1556441" y="695484"/>
                  <a:pt x="1594891" y="669851"/>
                </a:cubicBezTo>
                <a:cubicBezTo>
                  <a:pt x="1626789" y="648586"/>
                  <a:pt x="1654215" y="618180"/>
                  <a:pt x="1690584" y="606056"/>
                </a:cubicBezTo>
                <a:cubicBezTo>
                  <a:pt x="1701216" y="602512"/>
                  <a:pt x="1712457" y="600435"/>
                  <a:pt x="1722481" y="595423"/>
                </a:cubicBezTo>
                <a:cubicBezTo>
                  <a:pt x="1740965" y="586181"/>
                  <a:pt x="1756039" y="570061"/>
                  <a:pt x="1775644" y="563526"/>
                </a:cubicBezTo>
                <a:cubicBezTo>
                  <a:pt x="1809933" y="552096"/>
                  <a:pt x="1846445" y="548922"/>
                  <a:pt x="1881970" y="542261"/>
                </a:cubicBezTo>
                <a:cubicBezTo>
                  <a:pt x="1907088" y="537551"/>
                  <a:pt x="1998121" y="523002"/>
                  <a:pt x="2020193" y="520995"/>
                </a:cubicBezTo>
                <a:cubicBezTo>
                  <a:pt x="2073255" y="516171"/>
                  <a:pt x="2126584" y="514788"/>
                  <a:pt x="2179681" y="510363"/>
                </a:cubicBezTo>
                <a:cubicBezTo>
                  <a:pt x="2233892" y="505845"/>
                  <a:pt x="2386187" y="486073"/>
                  <a:pt x="2424230" y="478465"/>
                </a:cubicBezTo>
                <a:cubicBezTo>
                  <a:pt x="2441951" y="474921"/>
                  <a:pt x="2459402" y="469546"/>
                  <a:pt x="2477393" y="467833"/>
                </a:cubicBezTo>
                <a:cubicBezTo>
                  <a:pt x="2533955" y="462446"/>
                  <a:pt x="2590807" y="460744"/>
                  <a:pt x="2647514" y="457200"/>
                </a:cubicBezTo>
                <a:lnTo>
                  <a:pt x="3115347" y="478465"/>
                </a:lnTo>
                <a:cubicBezTo>
                  <a:pt x="3163270" y="481284"/>
                  <a:pt x="3197213" y="491661"/>
                  <a:pt x="3242937" y="499730"/>
                </a:cubicBezTo>
                <a:cubicBezTo>
                  <a:pt x="3369045" y="521984"/>
                  <a:pt x="3347406" y="518105"/>
                  <a:pt x="3455588" y="531628"/>
                </a:cubicBezTo>
                <a:cubicBezTo>
                  <a:pt x="3501663" y="528084"/>
                  <a:pt x="3553690" y="543922"/>
                  <a:pt x="3593812" y="520995"/>
                </a:cubicBezTo>
                <a:cubicBezTo>
                  <a:pt x="3615571" y="508561"/>
                  <a:pt x="3605227" y="471617"/>
                  <a:pt x="3604444" y="446568"/>
                </a:cubicBezTo>
                <a:cubicBezTo>
                  <a:pt x="3596999" y="208350"/>
                  <a:pt x="3666949" y="195382"/>
                  <a:pt x="3540649" y="170121"/>
                </a:cubicBezTo>
                <a:cubicBezTo>
                  <a:pt x="3537174" y="169426"/>
                  <a:pt x="3533560" y="170121"/>
                  <a:pt x="3530016" y="170121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Freeform: Shape 12">
            <a:hlinkClick r:id="rId11" action="ppaction://hlinksldjump"/>
            <a:extLst>
              <a:ext uri="{FF2B5EF4-FFF2-40B4-BE49-F238E27FC236}">
                <a16:creationId xmlns:a16="http://schemas.microsoft.com/office/drawing/2014/main" id="{CEDF2589-A1AE-4BAE-8F01-1810FA17D1C5}"/>
              </a:ext>
            </a:extLst>
          </p:cNvPr>
          <p:cNvSpPr/>
          <p:nvPr/>
        </p:nvSpPr>
        <p:spPr>
          <a:xfrm>
            <a:off x="2764465" y="1641950"/>
            <a:ext cx="1041991" cy="3801920"/>
          </a:xfrm>
          <a:custGeom>
            <a:avLst/>
            <a:gdLst>
              <a:gd name="connsiteX0" fmla="*/ 542261 w 1041991"/>
              <a:gd name="connsiteY0" fmla="*/ 16729 h 3801920"/>
              <a:gd name="connsiteX1" fmla="*/ 510363 w 1041991"/>
              <a:gd name="connsiteY1" fmla="*/ 176217 h 3801920"/>
              <a:gd name="connsiteX2" fmla="*/ 478465 w 1041991"/>
              <a:gd name="connsiteY2" fmla="*/ 197483 h 3801920"/>
              <a:gd name="connsiteX3" fmla="*/ 435935 w 1041991"/>
              <a:gd name="connsiteY3" fmla="*/ 261278 h 3801920"/>
              <a:gd name="connsiteX4" fmla="*/ 414670 w 1041991"/>
              <a:gd name="connsiteY4" fmla="*/ 303808 h 3801920"/>
              <a:gd name="connsiteX5" fmla="*/ 404037 w 1041991"/>
              <a:gd name="connsiteY5" fmla="*/ 335706 h 3801920"/>
              <a:gd name="connsiteX6" fmla="*/ 372140 w 1041991"/>
              <a:gd name="connsiteY6" fmla="*/ 367603 h 3801920"/>
              <a:gd name="connsiteX7" fmla="*/ 318977 w 1041991"/>
              <a:gd name="connsiteY7" fmla="*/ 452664 h 3801920"/>
              <a:gd name="connsiteX8" fmla="*/ 233916 w 1041991"/>
              <a:gd name="connsiteY8" fmla="*/ 590887 h 3801920"/>
              <a:gd name="connsiteX9" fmla="*/ 212651 w 1041991"/>
              <a:gd name="connsiteY9" fmla="*/ 654683 h 3801920"/>
              <a:gd name="connsiteX10" fmla="*/ 180754 w 1041991"/>
              <a:gd name="connsiteY10" fmla="*/ 739743 h 3801920"/>
              <a:gd name="connsiteX11" fmla="*/ 159488 w 1041991"/>
              <a:gd name="connsiteY11" fmla="*/ 1005557 h 3801920"/>
              <a:gd name="connsiteX12" fmla="*/ 138223 w 1041991"/>
              <a:gd name="connsiteY12" fmla="*/ 1101250 h 3801920"/>
              <a:gd name="connsiteX13" fmla="*/ 116958 w 1041991"/>
              <a:gd name="connsiteY13" fmla="*/ 1196943 h 3801920"/>
              <a:gd name="connsiteX14" fmla="*/ 106326 w 1041991"/>
              <a:gd name="connsiteY14" fmla="*/ 1271371 h 3801920"/>
              <a:gd name="connsiteX15" fmla="*/ 95693 w 1041991"/>
              <a:gd name="connsiteY15" fmla="*/ 1335166 h 3801920"/>
              <a:gd name="connsiteX16" fmla="*/ 63795 w 1041991"/>
              <a:gd name="connsiteY16" fmla="*/ 1728571 h 3801920"/>
              <a:gd name="connsiteX17" fmla="*/ 42530 w 1041991"/>
              <a:gd name="connsiteY17" fmla="*/ 1856162 h 3801920"/>
              <a:gd name="connsiteX18" fmla="*/ 31898 w 1041991"/>
              <a:gd name="connsiteY18" fmla="*/ 1941222 h 3801920"/>
              <a:gd name="connsiteX19" fmla="*/ 21265 w 1041991"/>
              <a:gd name="connsiteY19" fmla="*/ 1994385 h 3801920"/>
              <a:gd name="connsiteX20" fmla="*/ 0 w 1041991"/>
              <a:gd name="connsiteY20" fmla="*/ 2111343 h 3801920"/>
              <a:gd name="connsiteX21" fmla="*/ 31898 w 1041991"/>
              <a:gd name="connsiteY21" fmla="*/ 2440952 h 3801920"/>
              <a:gd name="connsiteX22" fmla="*/ 63795 w 1041991"/>
              <a:gd name="connsiteY22" fmla="*/ 2504748 h 3801920"/>
              <a:gd name="connsiteX23" fmla="*/ 85061 w 1041991"/>
              <a:gd name="connsiteY23" fmla="*/ 2547278 h 3801920"/>
              <a:gd name="connsiteX24" fmla="*/ 138223 w 1041991"/>
              <a:gd name="connsiteY24" fmla="*/ 2717399 h 3801920"/>
              <a:gd name="connsiteX25" fmla="*/ 159488 w 1041991"/>
              <a:gd name="connsiteY25" fmla="*/ 2898152 h 3801920"/>
              <a:gd name="connsiteX26" fmla="*/ 202019 w 1041991"/>
              <a:gd name="connsiteY26" fmla="*/ 2972580 h 3801920"/>
              <a:gd name="connsiteX27" fmla="*/ 255182 w 1041991"/>
              <a:gd name="connsiteY27" fmla="*/ 3078906 h 3801920"/>
              <a:gd name="connsiteX28" fmla="*/ 276447 w 1041991"/>
              <a:gd name="connsiteY28" fmla="*/ 3121436 h 3801920"/>
              <a:gd name="connsiteX29" fmla="*/ 287079 w 1041991"/>
              <a:gd name="connsiteY29" fmla="*/ 3153334 h 3801920"/>
              <a:gd name="connsiteX30" fmla="*/ 308344 w 1041991"/>
              <a:gd name="connsiteY30" fmla="*/ 3185231 h 3801920"/>
              <a:gd name="connsiteX31" fmla="*/ 361507 w 1041991"/>
              <a:gd name="connsiteY31" fmla="*/ 3270292 h 3801920"/>
              <a:gd name="connsiteX32" fmla="*/ 382772 w 1041991"/>
              <a:gd name="connsiteY32" fmla="*/ 3312822 h 3801920"/>
              <a:gd name="connsiteX33" fmla="*/ 414670 w 1041991"/>
              <a:gd name="connsiteY33" fmla="*/ 3365985 h 3801920"/>
              <a:gd name="connsiteX34" fmla="*/ 435935 w 1041991"/>
              <a:gd name="connsiteY34" fmla="*/ 3419148 h 3801920"/>
              <a:gd name="connsiteX35" fmla="*/ 467833 w 1041991"/>
              <a:gd name="connsiteY35" fmla="*/ 3451045 h 3801920"/>
              <a:gd name="connsiteX36" fmla="*/ 510363 w 1041991"/>
              <a:gd name="connsiteY36" fmla="*/ 3504208 h 3801920"/>
              <a:gd name="connsiteX37" fmla="*/ 531628 w 1041991"/>
              <a:gd name="connsiteY37" fmla="*/ 3557371 h 3801920"/>
              <a:gd name="connsiteX38" fmla="*/ 606056 w 1041991"/>
              <a:gd name="connsiteY38" fmla="*/ 3653064 h 3801920"/>
              <a:gd name="connsiteX39" fmla="*/ 627321 w 1041991"/>
              <a:gd name="connsiteY39" fmla="*/ 3695594 h 3801920"/>
              <a:gd name="connsiteX40" fmla="*/ 659219 w 1041991"/>
              <a:gd name="connsiteY40" fmla="*/ 3727492 h 3801920"/>
              <a:gd name="connsiteX41" fmla="*/ 680484 w 1041991"/>
              <a:gd name="connsiteY41" fmla="*/ 3759390 h 3801920"/>
              <a:gd name="connsiteX42" fmla="*/ 723014 w 1041991"/>
              <a:gd name="connsiteY42" fmla="*/ 3780655 h 3801920"/>
              <a:gd name="connsiteX43" fmla="*/ 786809 w 1041991"/>
              <a:gd name="connsiteY43" fmla="*/ 3801920 h 3801920"/>
              <a:gd name="connsiteX44" fmla="*/ 861237 w 1041991"/>
              <a:gd name="connsiteY44" fmla="*/ 3780655 h 3801920"/>
              <a:gd name="connsiteX45" fmla="*/ 871870 w 1041991"/>
              <a:gd name="connsiteY45" fmla="*/ 3748757 h 3801920"/>
              <a:gd name="connsiteX46" fmla="*/ 903768 w 1041991"/>
              <a:gd name="connsiteY46" fmla="*/ 3727492 h 3801920"/>
              <a:gd name="connsiteX47" fmla="*/ 1010093 w 1041991"/>
              <a:gd name="connsiteY47" fmla="*/ 3599901 h 3801920"/>
              <a:gd name="connsiteX48" fmla="*/ 1010093 w 1041991"/>
              <a:gd name="connsiteY48" fmla="*/ 3599901 h 3801920"/>
              <a:gd name="connsiteX49" fmla="*/ 1041991 w 1041991"/>
              <a:gd name="connsiteY49" fmla="*/ 3546738 h 3801920"/>
              <a:gd name="connsiteX50" fmla="*/ 956930 w 1041991"/>
              <a:gd name="connsiteY50" fmla="*/ 3451045 h 3801920"/>
              <a:gd name="connsiteX51" fmla="*/ 914400 w 1041991"/>
              <a:gd name="connsiteY51" fmla="*/ 3387250 h 3801920"/>
              <a:gd name="connsiteX52" fmla="*/ 903768 w 1041991"/>
              <a:gd name="connsiteY52" fmla="*/ 3344720 h 3801920"/>
              <a:gd name="connsiteX53" fmla="*/ 882502 w 1041991"/>
              <a:gd name="connsiteY53" fmla="*/ 3302190 h 3801920"/>
              <a:gd name="connsiteX54" fmla="*/ 871870 w 1041991"/>
              <a:gd name="connsiteY54" fmla="*/ 3238394 h 3801920"/>
              <a:gd name="connsiteX55" fmla="*/ 829340 w 1041991"/>
              <a:gd name="connsiteY55" fmla="*/ 3142701 h 3801920"/>
              <a:gd name="connsiteX56" fmla="*/ 818707 w 1041991"/>
              <a:gd name="connsiteY56" fmla="*/ 3078906 h 3801920"/>
              <a:gd name="connsiteX57" fmla="*/ 765544 w 1041991"/>
              <a:gd name="connsiteY57" fmla="*/ 2972580 h 3801920"/>
              <a:gd name="connsiteX58" fmla="*/ 733647 w 1041991"/>
              <a:gd name="connsiteY58" fmla="*/ 2908785 h 3801920"/>
              <a:gd name="connsiteX59" fmla="*/ 712382 w 1041991"/>
              <a:gd name="connsiteY59" fmla="*/ 2855622 h 3801920"/>
              <a:gd name="connsiteX60" fmla="*/ 669851 w 1041991"/>
              <a:gd name="connsiteY60" fmla="*/ 2791827 h 3801920"/>
              <a:gd name="connsiteX61" fmla="*/ 616688 w 1041991"/>
              <a:gd name="connsiteY61" fmla="*/ 2685501 h 3801920"/>
              <a:gd name="connsiteX62" fmla="*/ 595423 w 1041991"/>
              <a:gd name="connsiteY62" fmla="*/ 2642971 h 3801920"/>
              <a:gd name="connsiteX63" fmla="*/ 574158 w 1041991"/>
              <a:gd name="connsiteY63" fmla="*/ 2557910 h 3801920"/>
              <a:gd name="connsiteX64" fmla="*/ 542261 w 1041991"/>
              <a:gd name="connsiteY64" fmla="*/ 2409055 h 3801920"/>
              <a:gd name="connsiteX65" fmla="*/ 499730 w 1041991"/>
              <a:gd name="connsiteY65" fmla="*/ 2281464 h 3801920"/>
              <a:gd name="connsiteX66" fmla="*/ 457200 w 1041991"/>
              <a:gd name="connsiteY66" fmla="*/ 2132608 h 3801920"/>
              <a:gd name="connsiteX67" fmla="*/ 435935 w 1041991"/>
              <a:gd name="connsiteY67" fmla="*/ 2058180 h 3801920"/>
              <a:gd name="connsiteX68" fmla="*/ 446568 w 1041991"/>
              <a:gd name="connsiteY68" fmla="*/ 1579715 h 3801920"/>
              <a:gd name="connsiteX69" fmla="*/ 499730 w 1041991"/>
              <a:gd name="connsiteY69" fmla="*/ 1441492 h 3801920"/>
              <a:gd name="connsiteX70" fmla="*/ 520995 w 1041991"/>
              <a:gd name="connsiteY70" fmla="*/ 1388329 h 3801920"/>
              <a:gd name="connsiteX71" fmla="*/ 574158 w 1041991"/>
              <a:gd name="connsiteY71" fmla="*/ 1271371 h 3801920"/>
              <a:gd name="connsiteX72" fmla="*/ 584791 w 1041991"/>
              <a:gd name="connsiteY72" fmla="*/ 1228841 h 3801920"/>
              <a:gd name="connsiteX73" fmla="*/ 606056 w 1041991"/>
              <a:gd name="connsiteY73" fmla="*/ 1165045 h 3801920"/>
              <a:gd name="connsiteX74" fmla="*/ 627321 w 1041991"/>
              <a:gd name="connsiteY74" fmla="*/ 877966 h 3801920"/>
              <a:gd name="connsiteX75" fmla="*/ 648586 w 1041991"/>
              <a:gd name="connsiteY75" fmla="*/ 792906 h 3801920"/>
              <a:gd name="connsiteX76" fmla="*/ 691116 w 1041991"/>
              <a:gd name="connsiteY76" fmla="*/ 622785 h 3801920"/>
              <a:gd name="connsiteX77" fmla="*/ 701749 w 1041991"/>
              <a:gd name="connsiteY77" fmla="*/ 580255 h 3801920"/>
              <a:gd name="connsiteX78" fmla="*/ 744279 w 1041991"/>
              <a:gd name="connsiteY78" fmla="*/ 516459 h 3801920"/>
              <a:gd name="connsiteX79" fmla="*/ 818707 w 1041991"/>
              <a:gd name="connsiteY79" fmla="*/ 388869 h 3801920"/>
              <a:gd name="connsiteX80" fmla="*/ 839972 w 1041991"/>
              <a:gd name="connsiteY80" fmla="*/ 346338 h 3801920"/>
              <a:gd name="connsiteX81" fmla="*/ 871870 w 1041991"/>
              <a:gd name="connsiteY81" fmla="*/ 314441 h 3801920"/>
              <a:gd name="connsiteX82" fmla="*/ 925033 w 1041991"/>
              <a:gd name="connsiteY82" fmla="*/ 240013 h 3801920"/>
              <a:gd name="connsiteX83" fmla="*/ 914400 w 1041991"/>
              <a:gd name="connsiteY83" fmla="*/ 165585 h 3801920"/>
              <a:gd name="connsiteX84" fmla="*/ 850605 w 1041991"/>
              <a:gd name="connsiteY84" fmla="*/ 80524 h 3801920"/>
              <a:gd name="connsiteX85" fmla="*/ 808075 w 1041991"/>
              <a:gd name="connsiteY85" fmla="*/ 48627 h 3801920"/>
              <a:gd name="connsiteX86" fmla="*/ 754912 w 1041991"/>
              <a:gd name="connsiteY86" fmla="*/ 37994 h 3801920"/>
              <a:gd name="connsiteX87" fmla="*/ 723014 w 1041991"/>
              <a:gd name="connsiteY87" fmla="*/ 16729 h 3801920"/>
              <a:gd name="connsiteX88" fmla="*/ 542261 w 1041991"/>
              <a:gd name="connsiteY88" fmla="*/ 16729 h 380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041991" h="3801920">
                <a:moveTo>
                  <a:pt x="542261" y="16729"/>
                </a:moveTo>
                <a:cubicBezTo>
                  <a:pt x="506819" y="43310"/>
                  <a:pt x="553259" y="133321"/>
                  <a:pt x="510363" y="176217"/>
                </a:cubicBezTo>
                <a:cubicBezTo>
                  <a:pt x="501327" y="185253"/>
                  <a:pt x="489098" y="190394"/>
                  <a:pt x="478465" y="197483"/>
                </a:cubicBezTo>
                <a:cubicBezTo>
                  <a:pt x="455658" y="265905"/>
                  <a:pt x="485713" y="191589"/>
                  <a:pt x="435935" y="261278"/>
                </a:cubicBezTo>
                <a:cubicBezTo>
                  <a:pt x="426722" y="274176"/>
                  <a:pt x="420914" y="289240"/>
                  <a:pt x="414670" y="303808"/>
                </a:cubicBezTo>
                <a:cubicBezTo>
                  <a:pt x="410255" y="314110"/>
                  <a:pt x="410254" y="326381"/>
                  <a:pt x="404037" y="335706"/>
                </a:cubicBezTo>
                <a:cubicBezTo>
                  <a:pt x="395696" y="348217"/>
                  <a:pt x="380984" y="355443"/>
                  <a:pt x="372140" y="367603"/>
                </a:cubicBezTo>
                <a:cubicBezTo>
                  <a:pt x="352474" y="394644"/>
                  <a:pt x="336928" y="424455"/>
                  <a:pt x="318977" y="452664"/>
                </a:cubicBezTo>
                <a:cubicBezTo>
                  <a:pt x="292883" y="493669"/>
                  <a:pt x="245751" y="555383"/>
                  <a:pt x="233916" y="590887"/>
                </a:cubicBezTo>
                <a:cubicBezTo>
                  <a:pt x="226828" y="612152"/>
                  <a:pt x="220976" y="633871"/>
                  <a:pt x="212651" y="654683"/>
                </a:cubicBezTo>
                <a:cubicBezTo>
                  <a:pt x="187224" y="718251"/>
                  <a:pt x="197421" y="689739"/>
                  <a:pt x="180754" y="739743"/>
                </a:cubicBezTo>
                <a:cubicBezTo>
                  <a:pt x="173909" y="856095"/>
                  <a:pt x="175020" y="904602"/>
                  <a:pt x="159488" y="1005557"/>
                </a:cubicBezTo>
                <a:cubicBezTo>
                  <a:pt x="152475" y="1051143"/>
                  <a:pt x="147996" y="1058901"/>
                  <a:pt x="138223" y="1101250"/>
                </a:cubicBezTo>
                <a:cubicBezTo>
                  <a:pt x="130875" y="1133089"/>
                  <a:pt x="122980" y="1164827"/>
                  <a:pt x="116958" y="1196943"/>
                </a:cubicBezTo>
                <a:cubicBezTo>
                  <a:pt x="112340" y="1221575"/>
                  <a:pt x="110137" y="1246601"/>
                  <a:pt x="106326" y="1271371"/>
                </a:cubicBezTo>
                <a:cubicBezTo>
                  <a:pt x="103048" y="1292679"/>
                  <a:pt x="99237" y="1313901"/>
                  <a:pt x="95693" y="1335166"/>
                </a:cubicBezTo>
                <a:cubicBezTo>
                  <a:pt x="83765" y="1537954"/>
                  <a:pt x="87659" y="1513793"/>
                  <a:pt x="63795" y="1728571"/>
                </a:cubicBezTo>
                <a:cubicBezTo>
                  <a:pt x="48216" y="1868777"/>
                  <a:pt x="59802" y="1743892"/>
                  <a:pt x="42530" y="1856162"/>
                </a:cubicBezTo>
                <a:cubicBezTo>
                  <a:pt x="38185" y="1884404"/>
                  <a:pt x="36243" y="1912980"/>
                  <a:pt x="31898" y="1941222"/>
                </a:cubicBezTo>
                <a:cubicBezTo>
                  <a:pt x="29150" y="1959084"/>
                  <a:pt x="24595" y="1976623"/>
                  <a:pt x="21265" y="1994385"/>
                </a:cubicBezTo>
                <a:cubicBezTo>
                  <a:pt x="13962" y="2033331"/>
                  <a:pt x="7088" y="2072357"/>
                  <a:pt x="0" y="2111343"/>
                </a:cubicBezTo>
                <a:cubicBezTo>
                  <a:pt x="10633" y="2221213"/>
                  <a:pt x="19001" y="2331325"/>
                  <a:pt x="31898" y="2440952"/>
                </a:cubicBezTo>
                <a:cubicBezTo>
                  <a:pt x="35508" y="2471638"/>
                  <a:pt x="48927" y="2478729"/>
                  <a:pt x="63795" y="2504748"/>
                </a:cubicBezTo>
                <a:cubicBezTo>
                  <a:pt x="71659" y="2518510"/>
                  <a:pt x="79371" y="2532484"/>
                  <a:pt x="85061" y="2547278"/>
                </a:cubicBezTo>
                <a:cubicBezTo>
                  <a:pt x="107312" y="2605130"/>
                  <a:pt x="121385" y="2658465"/>
                  <a:pt x="138223" y="2717399"/>
                </a:cubicBezTo>
                <a:cubicBezTo>
                  <a:pt x="138262" y="2717825"/>
                  <a:pt x="149330" y="2871741"/>
                  <a:pt x="159488" y="2898152"/>
                </a:cubicBezTo>
                <a:cubicBezTo>
                  <a:pt x="169746" y="2924822"/>
                  <a:pt x="188649" y="2947326"/>
                  <a:pt x="202019" y="2972580"/>
                </a:cubicBezTo>
                <a:cubicBezTo>
                  <a:pt x="220559" y="3007600"/>
                  <a:pt x="237461" y="3043464"/>
                  <a:pt x="255182" y="3078906"/>
                </a:cubicBezTo>
                <a:cubicBezTo>
                  <a:pt x="262270" y="3093083"/>
                  <a:pt x="271435" y="3106399"/>
                  <a:pt x="276447" y="3121436"/>
                </a:cubicBezTo>
                <a:cubicBezTo>
                  <a:pt x="279991" y="3132069"/>
                  <a:pt x="282067" y="3143309"/>
                  <a:pt x="287079" y="3153334"/>
                </a:cubicBezTo>
                <a:cubicBezTo>
                  <a:pt x="292794" y="3164764"/>
                  <a:pt x="301484" y="3174450"/>
                  <a:pt x="308344" y="3185231"/>
                </a:cubicBezTo>
                <a:cubicBezTo>
                  <a:pt x="326295" y="3213440"/>
                  <a:pt x="346554" y="3240386"/>
                  <a:pt x="361507" y="3270292"/>
                </a:cubicBezTo>
                <a:cubicBezTo>
                  <a:pt x="368595" y="3284469"/>
                  <a:pt x="375075" y="3298967"/>
                  <a:pt x="382772" y="3312822"/>
                </a:cubicBezTo>
                <a:cubicBezTo>
                  <a:pt x="392808" y="3330887"/>
                  <a:pt x="405428" y="3347501"/>
                  <a:pt x="414670" y="3365985"/>
                </a:cubicBezTo>
                <a:cubicBezTo>
                  <a:pt x="423206" y="3383056"/>
                  <a:pt x="425819" y="3402963"/>
                  <a:pt x="435935" y="3419148"/>
                </a:cubicBezTo>
                <a:cubicBezTo>
                  <a:pt x="443904" y="3431899"/>
                  <a:pt x="457931" y="3439729"/>
                  <a:pt x="467833" y="3451045"/>
                </a:cubicBezTo>
                <a:cubicBezTo>
                  <a:pt x="482777" y="3468124"/>
                  <a:pt x="498687" y="3484748"/>
                  <a:pt x="510363" y="3504208"/>
                </a:cubicBezTo>
                <a:cubicBezTo>
                  <a:pt x="520183" y="3520574"/>
                  <a:pt x="523092" y="3540300"/>
                  <a:pt x="531628" y="3557371"/>
                </a:cubicBezTo>
                <a:cubicBezTo>
                  <a:pt x="582185" y="3658485"/>
                  <a:pt x="540818" y="3566080"/>
                  <a:pt x="606056" y="3653064"/>
                </a:cubicBezTo>
                <a:cubicBezTo>
                  <a:pt x="615566" y="3665744"/>
                  <a:pt x="618108" y="3682696"/>
                  <a:pt x="627321" y="3695594"/>
                </a:cubicBezTo>
                <a:cubicBezTo>
                  <a:pt x="636061" y="3707830"/>
                  <a:pt x="649593" y="3715940"/>
                  <a:pt x="659219" y="3727492"/>
                </a:cubicBezTo>
                <a:cubicBezTo>
                  <a:pt x="667400" y="3737309"/>
                  <a:pt x="670667" y="3751209"/>
                  <a:pt x="680484" y="3759390"/>
                </a:cubicBezTo>
                <a:cubicBezTo>
                  <a:pt x="692660" y="3769537"/>
                  <a:pt x="708298" y="3774768"/>
                  <a:pt x="723014" y="3780655"/>
                </a:cubicBezTo>
                <a:cubicBezTo>
                  <a:pt x="743826" y="3788980"/>
                  <a:pt x="786809" y="3801920"/>
                  <a:pt x="786809" y="3801920"/>
                </a:cubicBezTo>
                <a:cubicBezTo>
                  <a:pt x="811618" y="3794832"/>
                  <a:pt x="839357" y="3794330"/>
                  <a:pt x="861237" y="3780655"/>
                </a:cubicBezTo>
                <a:cubicBezTo>
                  <a:pt x="870741" y="3774715"/>
                  <a:pt x="864868" y="3757509"/>
                  <a:pt x="871870" y="3748757"/>
                </a:cubicBezTo>
                <a:cubicBezTo>
                  <a:pt x="879853" y="3738778"/>
                  <a:pt x="893135" y="3734580"/>
                  <a:pt x="903768" y="3727492"/>
                </a:cubicBezTo>
                <a:cubicBezTo>
                  <a:pt x="942965" y="3649097"/>
                  <a:pt x="913825" y="3696170"/>
                  <a:pt x="1010093" y="3599901"/>
                </a:cubicBezTo>
                <a:lnTo>
                  <a:pt x="1010093" y="3599901"/>
                </a:lnTo>
                <a:lnTo>
                  <a:pt x="1041991" y="3546738"/>
                </a:lnTo>
                <a:cubicBezTo>
                  <a:pt x="1011787" y="3516534"/>
                  <a:pt x="979869" y="3487747"/>
                  <a:pt x="956930" y="3451045"/>
                </a:cubicBezTo>
                <a:cubicBezTo>
                  <a:pt x="905637" y="3368976"/>
                  <a:pt x="1002398" y="3475248"/>
                  <a:pt x="914400" y="3387250"/>
                </a:cubicBezTo>
                <a:cubicBezTo>
                  <a:pt x="910856" y="3373073"/>
                  <a:pt x="908899" y="3358402"/>
                  <a:pt x="903768" y="3344720"/>
                </a:cubicBezTo>
                <a:cubicBezTo>
                  <a:pt x="898203" y="3329879"/>
                  <a:pt x="887057" y="3317372"/>
                  <a:pt x="882502" y="3302190"/>
                </a:cubicBezTo>
                <a:cubicBezTo>
                  <a:pt x="876307" y="3281541"/>
                  <a:pt x="877542" y="3259193"/>
                  <a:pt x="871870" y="3238394"/>
                </a:cubicBezTo>
                <a:cubicBezTo>
                  <a:pt x="863725" y="3208527"/>
                  <a:pt x="843357" y="3170735"/>
                  <a:pt x="829340" y="3142701"/>
                </a:cubicBezTo>
                <a:cubicBezTo>
                  <a:pt x="825796" y="3121436"/>
                  <a:pt x="824379" y="3099705"/>
                  <a:pt x="818707" y="3078906"/>
                </a:cubicBezTo>
                <a:cubicBezTo>
                  <a:pt x="804680" y="3027473"/>
                  <a:pt x="791114" y="3019459"/>
                  <a:pt x="765544" y="2972580"/>
                </a:cubicBezTo>
                <a:cubicBezTo>
                  <a:pt x="754159" y="2951708"/>
                  <a:pt x="743485" y="2930429"/>
                  <a:pt x="733647" y="2908785"/>
                </a:cubicBezTo>
                <a:cubicBezTo>
                  <a:pt x="725749" y="2891410"/>
                  <a:pt x="721521" y="2872378"/>
                  <a:pt x="712382" y="2855622"/>
                </a:cubicBezTo>
                <a:cubicBezTo>
                  <a:pt x="700144" y="2833185"/>
                  <a:pt x="682381" y="2814102"/>
                  <a:pt x="669851" y="2791827"/>
                </a:cubicBezTo>
                <a:cubicBezTo>
                  <a:pt x="650424" y="2757291"/>
                  <a:pt x="634409" y="2720943"/>
                  <a:pt x="616688" y="2685501"/>
                </a:cubicBezTo>
                <a:lnTo>
                  <a:pt x="595423" y="2642971"/>
                </a:lnTo>
                <a:cubicBezTo>
                  <a:pt x="588335" y="2614617"/>
                  <a:pt x="579890" y="2586569"/>
                  <a:pt x="574158" y="2557910"/>
                </a:cubicBezTo>
                <a:cubicBezTo>
                  <a:pt x="566403" y="2519134"/>
                  <a:pt x="550658" y="2438443"/>
                  <a:pt x="542261" y="2409055"/>
                </a:cubicBezTo>
                <a:cubicBezTo>
                  <a:pt x="529945" y="2365949"/>
                  <a:pt x="512914" y="2324312"/>
                  <a:pt x="499730" y="2281464"/>
                </a:cubicBezTo>
                <a:cubicBezTo>
                  <a:pt x="484554" y="2232142"/>
                  <a:pt x="471377" y="2182227"/>
                  <a:pt x="457200" y="2132608"/>
                </a:cubicBezTo>
                <a:lnTo>
                  <a:pt x="435935" y="2058180"/>
                </a:lnTo>
                <a:cubicBezTo>
                  <a:pt x="439479" y="1898692"/>
                  <a:pt x="434783" y="1738807"/>
                  <a:pt x="446568" y="1579715"/>
                </a:cubicBezTo>
                <a:cubicBezTo>
                  <a:pt x="450740" y="1523391"/>
                  <a:pt x="478861" y="1488448"/>
                  <a:pt x="499730" y="1441492"/>
                </a:cubicBezTo>
                <a:cubicBezTo>
                  <a:pt x="507482" y="1424051"/>
                  <a:pt x="513097" y="1405704"/>
                  <a:pt x="520995" y="1388329"/>
                </a:cubicBezTo>
                <a:cubicBezTo>
                  <a:pt x="548110" y="1328676"/>
                  <a:pt x="554755" y="1329579"/>
                  <a:pt x="574158" y="1271371"/>
                </a:cubicBezTo>
                <a:cubicBezTo>
                  <a:pt x="578779" y="1257508"/>
                  <a:pt x="580592" y="1242838"/>
                  <a:pt x="584791" y="1228841"/>
                </a:cubicBezTo>
                <a:cubicBezTo>
                  <a:pt x="591232" y="1207371"/>
                  <a:pt x="598968" y="1186310"/>
                  <a:pt x="606056" y="1165045"/>
                </a:cubicBezTo>
                <a:cubicBezTo>
                  <a:pt x="609444" y="1100679"/>
                  <a:pt x="612030" y="959518"/>
                  <a:pt x="627321" y="877966"/>
                </a:cubicBezTo>
                <a:cubicBezTo>
                  <a:pt x="632707" y="849241"/>
                  <a:pt x="642854" y="821564"/>
                  <a:pt x="648586" y="792906"/>
                </a:cubicBezTo>
                <a:cubicBezTo>
                  <a:pt x="685799" y="606843"/>
                  <a:pt x="622013" y="847370"/>
                  <a:pt x="691116" y="622785"/>
                </a:cubicBezTo>
                <a:cubicBezTo>
                  <a:pt x="695413" y="608818"/>
                  <a:pt x="695214" y="593325"/>
                  <a:pt x="701749" y="580255"/>
                </a:cubicBezTo>
                <a:cubicBezTo>
                  <a:pt x="713179" y="557396"/>
                  <a:pt x="731401" y="538535"/>
                  <a:pt x="744279" y="516459"/>
                </a:cubicBezTo>
                <a:cubicBezTo>
                  <a:pt x="769088" y="473929"/>
                  <a:pt x="796688" y="432908"/>
                  <a:pt x="818707" y="388869"/>
                </a:cubicBezTo>
                <a:cubicBezTo>
                  <a:pt x="825795" y="374692"/>
                  <a:pt x="830759" y="359236"/>
                  <a:pt x="839972" y="346338"/>
                </a:cubicBezTo>
                <a:cubicBezTo>
                  <a:pt x="848712" y="334102"/>
                  <a:pt x="862084" y="325858"/>
                  <a:pt x="871870" y="314441"/>
                </a:cubicBezTo>
                <a:cubicBezTo>
                  <a:pt x="891649" y="291365"/>
                  <a:pt x="908205" y="265254"/>
                  <a:pt x="925033" y="240013"/>
                </a:cubicBezTo>
                <a:cubicBezTo>
                  <a:pt x="921489" y="215204"/>
                  <a:pt x="923397" y="188976"/>
                  <a:pt x="914400" y="165585"/>
                </a:cubicBezTo>
                <a:cubicBezTo>
                  <a:pt x="905716" y="143006"/>
                  <a:pt x="874484" y="100424"/>
                  <a:pt x="850605" y="80524"/>
                </a:cubicBezTo>
                <a:cubicBezTo>
                  <a:pt x="836992" y="69179"/>
                  <a:pt x="824268" y="55824"/>
                  <a:pt x="808075" y="48627"/>
                </a:cubicBezTo>
                <a:cubicBezTo>
                  <a:pt x="791561" y="41287"/>
                  <a:pt x="772633" y="41538"/>
                  <a:pt x="754912" y="37994"/>
                </a:cubicBezTo>
                <a:cubicBezTo>
                  <a:pt x="744279" y="30906"/>
                  <a:pt x="734979" y="21216"/>
                  <a:pt x="723014" y="16729"/>
                </a:cubicBezTo>
                <a:cubicBezTo>
                  <a:pt x="676127" y="-853"/>
                  <a:pt x="577703" y="-9852"/>
                  <a:pt x="542261" y="1672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Freeform: Shape 13">
            <a:hlinkClick r:id="rId12" action="ppaction://hlinksldjump"/>
            <a:extLst>
              <a:ext uri="{FF2B5EF4-FFF2-40B4-BE49-F238E27FC236}">
                <a16:creationId xmlns:a16="http://schemas.microsoft.com/office/drawing/2014/main" id="{4CDFE3D1-194F-480E-8F64-1A1D81321E77}"/>
              </a:ext>
            </a:extLst>
          </p:cNvPr>
          <p:cNvSpPr/>
          <p:nvPr/>
        </p:nvSpPr>
        <p:spPr>
          <a:xfrm>
            <a:off x="3466214" y="5326912"/>
            <a:ext cx="3678865" cy="1403497"/>
          </a:xfrm>
          <a:custGeom>
            <a:avLst/>
            <a:gdLst>
              <a:gd name="connsiteX0" fmla="*/ 74428 w 3678865"/>
              <a:gd name="connsiteY0" fmla="*/ 212651 h 1403497"/>
              <a:gd name="connsiteX1" fmla="*/ 106326 w 3678865"/>
              <a:gd name="connsiteY1" fmla="*/ 265814 h 1403497"/>
              <a:gd name="connsiteX2" fmla="*/ 127591 w 3678865"/>
              <a:gd name="connsiteY2" fmla="*/ 297711 h 1403497"/>
              <a:gd name="connsiteX3" fmla="*/ 159488 w 3678865"/>
              <a:gd name="connsiteY3" fmla="*/ 318976 h 1403497"/>
              <a:gd name="connsiteX4" fmla="*/ 212651 w 3678865"/>
              <a:gd name="connsiteY4" fmla="*/ 382772 h 1403497"/>
              <a:gd name="connsiteX5" fmla="*/ 287079 w 3678865"/>
              <a:gd name="connsiteY5" fmla="*/ 467832 h 1403497"/>
              <a:gd name="connsiteX6" fmla="*/ 318977 w 3678865"/>
              <a:gd name="connsiteY6" fmla="*/ 489097 h 1403497"/>
              <a:gd name="connsiteX7" fmla="*/ 361507 w 3678865"/>
              <a:gd name="connsiteY7" fmla="*/ 531628 h 1403497"/>
              <a:gd name="connsiteX8" fmla="*/ 393405 w 3678865"/>
              <a:gd name="connsiteY8" fmla="*/ 552893 h 1403497"/>
              <a:gd name="connsiteX9" fmla="*/ 478465 w 3678865"/>
              <a:gd name="connsiteY9" fmla="*/ 616688 h 1403497"/>
              <a:gd name="connsiteX10" fmla="*/ 510363 w 3678865"/>
              <a:gd name="connsiteY10" fmla="*/ 627321 h 1403497"/>
              <a:gd name="connsiteX11" fmla="*/ 574158 w 3678865"/>
              <a:gd name="connsiteY11" fmla="*/ 659218 h 1403497"/>
              <a:gd name="connsiteX12" fmla="*/ 648586 w 3678865"/>
              <a:gd name="connsiteY12" fmla="*/ 723014 h 1403497"/>
              <a:gd name="connsiteX13" fmla="*/ 776177 w 3678865"/>
              <a:gd name="connsiteY13" fmla="*/ 797441 h 1403497"/>
              <a:gd name="connsiteX14" fmla="*/ 850605 w 3678865"/>
              <a:gd name="connsiteY14" fmla="*/ 850604 h 1403497"/>
              <a:gd name="connsiteX15" fmla="*/ 956930 w 3678865"/>
              <a:gd name="connsiteY15" fmla="*/ 935665 h 1403497"/>
              <a:gd name="connsiteX16" fmla="*/ 1052623 w 3678865"/>
              <a:gd name="connsiteY16" fmla="*/ 967562 h 1403497"/>
              <a:gd name="connsiteX17" fmla="*/ 1116419 w 3678865"/>
              <a:gd name="connsiteY17" fmla="*/ 999460 h 1403497"/>
              <a:gd name="connsiteX18" fmla="*/ 1201479 w 3678865"/>
              <a:gd name="connsiteY18" fmla="*/ 1052623 h 1403497"/>
              <a:gd name="connsiteX19" fmla="*/ 1318437 w 3678865"/>
              <a:gd name="connsiteY19" fmla="*/ 1095153 h 1403497"/>
              <a:gd name="connsiteX20" fmla="*/ 1392865 w 3678865"/>
              <a:gd name="connsiteY20" fmla="*/ 1137683 h 1403497"/>
              <a:gd name="connsiteX21" fmla="*/ 1446028 w 3678865"/>
              <a:gd name="connsiteY21" fmla="*/ 1158948 h 1403497"/>
              <a:gd name="connsiteX22" fmla="*/ 1477926 w 3678865"/>
              <a:gd name="connsiteY22" fmla="*/ 1169581 h 1403497"/>
              <a:gd name="connsiteX23" fmla="*/ 1616149 w 3678865"/>
              <a:gd name="connsiteY23" fmla="*/ 1244009 h 1403497"/>
              <a:gd name="connsiteX24" fmla="*/ 1669312 w 3678865"/>
              <a:gd name="connsiteY24" fmla="*/ 1254641 h 1403497"/>
              <a:gd name="connsiteX25" fmla="*/ 1807535 w 3678865"/>
              <a:gd name="connsiteY25" fmla="*/ 1286539 h 1403497"/>
              <a:gd name="connsiteX26" fmla="*/ 1892595 w 3678865"/>
              <a:gd name="connsiteY26" fmla="*/ 1307804 h 1403497"/>
              <a:gd name="connsiteX27" fmla="*/ 1945758 w 3678865"/>
              <a:gd name="connsiteY27" fmla="*/ 1318437 h 1403497"/>
              <a:gd name="connsiteX28" fmla="*/ 2041451 w 3678865"/>
              <a:gd name="connsiteY28" fmla="*/ 1339702 h 1403497"/>
              <a:gd name="connsiteX29" fmla="*/ 2264735 w 3678865"/>
              <a:gd name="connsiteY29" fmla="*/ 1360967 h 1403497"/>
              <a:gd name="connsiteX30" fmla="*/ 2317898 w 3678865"/>
              <a:gd name="connsiteY30" fmla="*/ 1371600 h 1403497"/>
              <a:gd name="connsiteX31" fmla="*/ 2849526 w 3678865"/>
              <a:gd name="connsiteY31" fmla="*/ 1392865 h 1403497"/>
              <a:gd name="connsiteX32" fmla="*/ 2892056 w 3678865"/>
              <a:gd name="connsiteY32" fmla="*/ 1403497 h 1403497"/>
              <a:gd name="connsiteX33" fmla="*/ 3253563 w 3678865"/>
              <a:gd name="connsiteY33" fmla="*/ 1392865 h 1403497"/>
              <a:gd name="connsiteX34" fmla="*/ 3413051 w 3678865"/>
              <a:gd name="connsiteY34" fmla="*/ 1382232 h 1403497"/>
              <a:gd name="connsiteX35" fmla="*/ 3508744 w 3678865"/>
              <a:gd name="connsiteY35" fmla="*/ 1329069 h 1403497"/>
              <a:gd name="connsiteX36" fmla="*/ 3583172 w 3678865"/>
              <a:gd name="connsiteY36" fmla="*/ 1297172 h 1403497"/>
              <a:gd name="connsiteX37" fmla="*/ 3678865 w 3678865"/>
              <a:gd name="connsiteY37" fmla="*/ 1265274 h 1403497"/>
              <a:gd name="connsiteX38" fmla="*/ 3668233 w 3678865"/>
              <a:gd name="connsiteY38" fmla="*/ 1158948 h 1403497"/>
              <a:gd name="connsiteX39" fmla="*/ 3646967 w 3678865"/>
              <a:gd name="connsiteY39" fmla="*/ 1127051 h 1403497"/>
              <a:gd name="connsiteX40" fmla="*/ 3636335 w 3678865"/>
              <a:gd name="connsiteY40" fmla="*/ 1095153 h 1403497"/>
              <a:gd name="connsiteX41" fmla="*/ 3615070 w 3678865"/>
              <a:gd name="connsiteY41" fmla="*/ 1041990 h 1403497"/>
              <a:gd name="connsiteX42" fmla="*/ 3593805 w 3678865"/>
              <a:gd name="connsiteY42" fmla="*/ 1010093 h 1403497"/>
              <a:gd name="connsiteX43" fmla="*/ 3540642 w 3678865"/>
              <a:gd name="connsiteY43" fmla="*/ 914400 h 1403497"/>
              <a:gd name="connsiteX44" fmla="*/ 3444949 w 3678865"/>
              <a:gd name="connsiteY44" fmla="*/ 925032 h 1403497"/>
              <a:gd name="connsiteX45" fmla="*/ 3391786 w 3678865"/>
              <a:gd name="connsiteY45" fmla="*/ 935665 h 1403497"/>
              <a:gd name="connsiteX46" fmla="*/ 3147237 w 3678865"/>
              <a:gd name="connsiteY46" fmla="*/ 946297 h 1403497"/>
              <a:gd name="connsiteX47" fmla="*/ 3104707 w 3678865"/>
              <a:gd name="connsiteY47" fmla="*/ 956930 h 1403497"/>
              <a:gd name="connsiteX48" fmla="*/ 3062177 w 3678865"/>
              <a:gd name="connsiteY48" fmla="*/ 978195 h 1403497"/>
              <a:gd name="connsiteX49" fmla="*/ 2987749 w 3678865"/>
              <a:gd name="connsiteY49" fmla="*/ 988828 h 1403497"/>
              <a:gd name="connsiteX50" fmla="*/ 2424223 w 3678865"/>
              <a:gd name="connsiteY50" fmla="*/ 967562 h 1403497"/>
              <a:gd name="connsiteX51" fmla="*/ 2222205 w 3678865"/>
              <a:gd name="connsiteY51" fmla="*/ 946297 h 1403497"/>
              <a:gd name="connsiteX52" fmla="*/ 2062716 w 3678865"/>
              <a:gd name="connsiteY52" fmla="*/ 935665 h 1403497"/>
              <a:gd name="connsiteX53" fmla="*/ 1988288 w 3678865"/>
              <a:gd name="connsiteY53" fmla="*/ 925032 h 1403497"/>
              <a:gd name="connsiteX54" fmla="*/ 1956391 w 3678865"/>
              <a:gd name="connsiteY54" fmla="*/ 914400 h 1403497"/>
              <a:gd name="connsiteX55" fmla="*/ 1913860 w 3678865"/>
              <a:gd name="connsiteY55" fmla="*/ 903767 h 1403497"/>
              <a:gd name="connsiteX56" fmla="*/ 1850065 w 3678865"/>
              <a:gd name="connsiteY56" fmla="*/ 882502 h 1403497"/>
              <a:gd name="connsiteX57" fmla="*/ 1807535 w 3678865"/>
              <a:gd name="connsiteY57" fmla="*/ 861237 h 1403497"/>
              <a:gd name="connsiteX58" fmla="*/ 1754372 w 3678865"/>
              <a:gd name="connsiteY58" fmla="*/ 850604 h 1403497"/>
              <a:gd name="connsiteX59" fmla="*/ 1669312 w 3678865"/>
              <a:gd name="connsiteY59" fmla="*/ 829339 h 1403497"/>
              <a:gd name="connsiteX60" fmla="*/ 1573619 w 3678865"/>
              <a:gd name="connsiteY60" fmla="*/ 808074 h 1403497"/>
              <a:gd name="connsiteX61" fmla="*/ 1499191 w 3678865"/>
              <a:gd name="connsiteY61" fmla="*/ 776176 h 1403497"/>
              <a:gd name="connsiteX62" fmla="*/ 1382233 w 3678865"/>
              <a:gd name="connsiteY62" fmla="*/ 723014 h 1403497"/>
              <a:gd name="connsiteX63" fmla="*/ 1318437 w 3678865"/>
              <a:gd name="connsiteY63" fmla="*/ 701748 h 1403497"/>
              <a:gd name="connsiteX64" fmla="*/ 1275907 w 3678865"/>
              <a:gd name="connsiteY64" fmla="*/ 680483 h 1403497"/>
              <a:gd name="connsiteX65" fmla="*/ 1244009 w 3678865"/>
              <a:gd name="connsiteY65" fmla="*/ 669851 h 1403497"/>
              <a:gd name="connsiteX66" fmla="*/ 1158949 w 3678865"/>
              <a:gd name="connsiteY66" fmla="*/ 616688 h 1403497"/>
              <a:gd name="connsiteX67" fmla="*/ 1073888 w 3678865"/>
              <a:gd name="connsiteY67" fmla="*/ 574158 h 1403497"/>
              <a:gd name="connsiteX68" fmla="*/ 1041991 w 3678865"/>
              <a:gd name="connsiteY68" fmla="*/ 552893 h 1403497"/>
              <a:gd name="connsiteX69" fmla="*/ 988828 w 3678865"/>
              <a:gd name="connsiteY69" fmla="*/ 520995 h 1403497"/>
              <a:gd name="connsiteX70" fmla="*/ 925033 w 3678865"/>
              <a:gd name="connsiteY70" fmla="*/ 478465 h 1403497"/>
              <a:gd name="connsiteX71" fmla="*/ 903767 w 3678865"/>
              <a:gd name="connsiteY71" fmla="*/ 446567 h 1403497"/>
              <a:gd name="connsiteX72" fmla="*/ 871870 w 3678865"/>
              <a:gd name="connsiteY72" fmla="*/ 425302 h 1403497"/>
              <a:gd name="connsiteX73" fmla="*/ 839972 w 3678865"/>
              <a:gd name="connsiteY73" fmla="*/ 393404 h 1403497"/>
              <a:gd name="connsiteX74" fmla="*/ 786809 w 3678865"/>
              <a:gd name="connsiteY74" fmla="*/ 350874 h 1403497"/>
              <a:gd name="connsiteX75" fmla="*/ 744279 w 3678865"/>
              <a:gd name="connsiteY75" fmla="*/ 287079 h 1403497"/>
              <a:gd name="connsiteX76" fmla="*/ 712381 w 3678865"/>
              <a:gd name="connsiteY76" fmla="*/ 212651 h 1403497"/>
              <a:gd name="connsiteX77" fmla="*/ 669851 w 3678865"/>
              <a:gd name="connsiteY77" fmla="*/ 170121 h 1403497"/>
              <a:gd name="connsiteX78" fmla="*/ 542260 w 3678865"/>
              <a:gd name="connsiteY78" fmla="*/ 106325 h 1403497"/>
              <a:gd name="connsiteX79" fmla="*/ 510363 w 3678865"/>
              <a:gd name="connsiteY79" fmla="*/ 95693 h 1403497"/>
              <a:gd name="connsiteX80" fmla="*/ 478465 w 3678865"/>
              <a:gd name="connsiteY80" fmla="*/ 63795 h 1403497"/>
              <a:gd name="connsiteX81" fmla="*/ 372139 w 3678865"/>
              <a:gd name="connsiteY81" fmla="*/ 0 h 1403497"/>
              <a:gd name="connsiteX82" fmla="*/ 148856 w 3678865"/>
              <a:gd name="connsiteY82" fmla="*/ 10632 h 1403497"/>
              <a:gd name="connsiteX83" fmla="*/ 85060 w 3678865"/>
              <a:gd name="connsiteY83" fmla="*/ 53162 h 1403497"/>
              <a:gd name="connsiteX84" fmla="*/ 63795 w 3678865"/>
              <a:gd name="connsiteY84" fmla="*/ 85060 h 1403497"/>
              <a:gd name="connsiteX85" fmla="*/ 31898 w 3678865"/>
              <a:gd name="connsiteY85" fmla="*/ 106325 h 1403497"/>
              <a:gd name="connsiteX86" fmla="*/ 0 w 3678865"/>
              <a:gd name="connsiteY86" fmla="*/ 138223 h 1403497"/>
              <a:gd name="connsiteX87" fmla="*/ 10633 w 3678865"/>
              <a:gd name="connsiteY87" fmla="*/ 170121 h 1403497"/>
              <a:gd name="connsiteX88" fmla="*/ 74428 w 3678865"/>
              <a:gd name="connsiteY88" fmla="*/ 212651 h 1403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678865" h="1403497">
                <a:moveTo>
                  <a:pt x="74428" y="212651"/>
                </a:moveTo>
                <a:cubicBezTo>
                  <a:pt x="90377" y="228600"/>
                  <a:pt x="95373" y="248289"/>
                  <a:pt x="106326" y="265814"/>
                </a:cubicBezTo>
                <a:cubicBezTo>
                  <a:pt x="113099" y="276650"/>
                  <a:pt x="118555" y="288675"/>
                  <a:pt x="127591" y="297711"/>
                </a:cubicBezTo>
                <a:cubicBezTo>
                  <a:pt x="136627" y="306747"/>
                  <a:pt x="148856" y="311888"/>
                  <a:pt x="159488" y="318976"/>
                </a:cubicBezTo>
                <a:cubicBezTo>
                  <a:pt x="206485" y="389472"/>
                  <a:pt x="151253" y="311142"/>
                  <a:pt x="212651" y="382772"/>
                </a:cubicBezTo>
                <a:cubicBezTo>
                  <a:pt x="257767" y="435407"/>
                  <a:pt x="230673" y="419485"/>
                  <a:pt x="287079" y="467832"/>
                </a:cubicBezTo>
                <a:cubicBezTo>
                  <a:pt x="296781" y="476148"/>
                  <a:pt x="309275" y="480781"/>
                  <a:pt x="318977" y="489097"/>
                </a:cubicBezTo>
                <a:cubicBezTo>
                  <a:pt x="334199" y="502145"/>
                  <a:pt x="346285" y="518580"/>
                  <a:pt x="361507" y="531628"/>
                </a:cubicBezTo>
                <a:cubicBezTo>
                  <a:pt x="371209" y="539944"/>
                  <a:pt x="383070" y="545377"/>
                  <a:pt x="393405" y="552893"/>
                </a:cubicBezTo>
                <a:cubicBezTo>
                  <a:pt x="422068" y="573739"/>
                  <a:pt x="444842" y="605480"/>
                  <a:pt x="478465" y="616688"/>
                </a:cubicBezTo>
                <a:cubicBezTo>
                  <a:pt x="489098" y="620232"/>
                  <a:pt x="500338" y="622309"/>
                  <a:pt x="510363" y="627321"/>
                </a:cubicBezTo>
                <a:cubicBezTo>
                  <a:pt x="592801" y="668541"/>
                  <a:pt x="493988" y="632496"/>
                  <a:pt x="574158" y="659218"/>
                </a:cubicBezTo>
                <a:cubicBezTo>
                  <a:pt x="607011" y="692071"/>
                  <a:pt x="607668" y="695736"/>
                  <a:pt x="648586" y="723014"/>
                </a:cubicBezTo>
                <a:cubicBezTo>
                  <a:pt x="818630" y="836377"/>
                  <a:pt x="669825" y="736667"/>
                  <a:pt x="776177" y="797441"/>
                </a:cubicBezTo>
                <a:cubicBezTo>
                  <a:pt x="795735" y="808617"/>
                  <a:pt x="835409" y="838664"/>
                  <a:pt x="850605" y="850604"/>
                </a:cubicBezTo>
                <a:cubicBezTo>
                  <a:pt x="886294" y="878645"/>
                  <a:pt x="913871" y="921312"/>
                  <a:pt x="956930" y="935665"/>
                </a:cubicBezTo>
                <a:lnTo>
                  <a:pt x="1052623" y="967562"/>
                </a:lnTo>
                <a:cubicBezTo>
                  <a:pt x="1181675" y="1053599"/>
                  <a:pt x="995368" y="933433"/>
                  <a:pt x="1116419" y="999460"/>
                </a:cubicBezTo>
                <a:cubicBezTo>
                  <a:pt x="1145772" y="1015471"/>
                  <a:pt x="1171977" y="1036888"/>
                  <a:pt x="1201479" y="1052623"/>
                </a:cubicBezTo>
                <a:cubicBezTo>
                  <a:pt x="1256854" y="1082157"/>
                  <a:pt x="1267307" y="1082371"/>
                  <a:pt x="1318437" y="1095153"/>
                </a:cubicBezTo>
                <a:cubicBezTo>
                  <a:pt x="1343246" y="1109330"/>
                  <a:pt x="1367307" y="1124904"/>
                  <a:pt x="1392865" y="1137683"/>
                </a:cubicBezTo>
                <a:cubicBezTo>
                  <a:pt x="1409936" y="1146218"/>
                  <a:pt x="1428157" y="1152246"/>
                  <a:pt x="1446028" y="1158948"/>
                </a:cubicBezTo>
                <a:cubicBezTo>
                  <a:pt x="1456522" y="1162883"/>
                  <a:pt x="1467901" y="1164569"/>
                  <a:pt x="1477926" y="1169581"/>
                </a:cubicBezTo>
                <a:cubicBezTo>
                  <a:pt x="1540855" y="1201046"/>
                  <a:pt x="1504402" y="1221661"/>
                  <a:pt x="1616149" y="1244009"/>
                </a:cubicBezTo>
                <a:lnTo>
                  <a:pt x="1669312" y="1254641"/>
                </a:lnTo>
                <a:cubicBezTo>
                  <a:pt x="1769434" y="1294692"/>
                  <a:pt x="1672950" y="1261305"/>
                  <a:pt x="1807535" y="1286539"/>
                </a:cubicBezTo>
                <a:cubicBezTo>
                  <a:pt x="1836260" y="1291925"/>
                  <a:pt x="1864118" y="1301232"/>
                  <a:pt x="1892595" y="1307804"/>
                </a:cubicBezTo>
                <a:cubicBezTo>
                  <a:pt x="1910204" y="1311868"/>
                  <a:pt x="1928087" y="1314650"/>
                  <a:pt x="1945758" y="1318437"/>
                </a:cubicBezTo>
                <a:cubicBezTo>
                  <a:pt x="1977708" y="1325284"/>
                  <a:pt x="2009062" y="1335383"/>
                  <a:pt x="2041451" y="1339702"/>
                </a:cubicBezTo>
                <a:cubicBezTo>
                  <a:pt x="2115560" y="1349583"/>
                  <a:pt x="2264735" y="1360967"/>
                  <a:pt x="2264735" y="1360967"/>
                </a:cubicBezTo>
                <a:cubicBezTo>
                  <a:pt x="2282456" y="1364511"/>
                  <a:pt x="2299842" y="1370832"/>
                  <a:pt x="2317898" y="1371600"/>
                </a:cubicBezTo>
                <a:cubicBezTo>
                  <a:pt x="2457573" y="1377544"/>
                  <a:pt x="2681093" y="1364793"/>
                  <a:pt x="2849526" y="1392865"/>
                </a:cubicBezTo>
                <a:cubicBezTo>
                  <a:pt x="2863940" y="1395267"/>
                  <a:pt x="2877879" y="1399953"/>
                  <a:pt x="2892056" y="1403497"/>
                </a:cubicBezTo>
                <a:lnTo>
                  <a:pt x="3253563" y="1392865"/>
                </a:lnTo>
                <a:cubicBezTo>
                  <a:pt x="3306799" y="1390692"/>
                  <a:pt x="3360360" y="1390136"/>
                  <a:pt x="3413051" y="1382232"/>
                </a:cubicBezTo>
                <a:cubicBezTo>
                  <a:pt x="3462411" y="1374828"/>
                  <a:pt x="3469753" y="1353439"/>
                  <a:pt x="3508744" y="1329069"/>
                </a:cubicBezTo>
                <a:cubicBezTo>
                  <a:pt x="3546086" y="1305730"/>
                  <a:pt x="3546994" y="1310738"/>
                  <a:pt x="3583172" y="1297172"/>
                </a:cubicBezTo>
                <a:cubicBezTo>
                  <a:pt x="3663255" y="1267142"/>
                  <a:pt x="3607596" y="1283092"/>
                  <a:pt x="3678865" y="1265274"/>
                </a:cubicBezTo>
                <a:cubicBezTo>
                  <a:pt x="3675321" y="1229832"/>
                  <a:pt x="3676242" y="1193655"/>
                  <a:pt x="3668233" y="1158948"/>
                </a:cubicBezTo>
                <a:cubicBezTo>
                  <a:pt x="3665360" y="1146497"/>
                  <a:pt x="3652682" y="1138481"/>
                  <a:pt x="3646967" y="1127051"/>
                </a:cubicBezTo>
                <a:cubicBezTo>
                  <a:pt x="3641955" y="1117027"/>
                  <a:pt x="3640270" y="1105647"/>
                  <a:pt x="3636335" y="1095153"/>
                </a:cubicBezTo>
                <a:cubicBezTo>
                  <a:pt x="3629634" y="1077282"/>
                  <a:pt x="3623606" y="1059061"/>
                  <a:pt x="3615070" y="1041990"/>
                </a:cubicBezTo>
                <a:cubicBezTo>
                  <a:pt x="3609355" y="1030561"/>
                  <a:pt x="3600893" y="1020725"/>
                  <a:pt x="3593805" y="1010093"/>
                </a:cubicBezTo>
                <a:cubicBezTo>
                  <a:pt x="3569821" y="914159"/>
                  <a:pt x="3600266" y="934274"/>
                  <a:pt x="3540642" y="914400"/>
                </a:cubicBezTo>
                <a:cubicBezTo>
                  <a:pt x="3508744" y="917944"/>
                  <a:pt x="3476720" y="920493"/>
                  <a:pt x="3444949" y="925032"/>
                </a:cubicBezTo>
                <a:cubicBezTo>
                  <a:pt x="3427059" y="927588"/>
                  <a:pt x="3409812" y="934377"/>
                  <a:pt x="3391786" y="935665"/>
                </a:cubicBezTo>
                <a:cubicBezTo>
                  <a:pt x="3310400" y="941478"/>
                  <a:pt x="3228753" y="942753"/>
                  <a:pt x="3147237" y="946297"/>
                </a:cubicBezTo>
                <a:cubicBezTo>
                  <a:pt x="3133060" y="949841"/>
                  <a:pt x="3118390" y="951799"/>
                  <a:pt x="3104707" y="956930"/>
                </a:cubicBezTo>
                <a:cubicBezTo>
                  <a:pt x="3089866" y="962495"/>
                  <a:pt x="3077468" y="974025"/>
                  <a:pt x="3062177" y="978195"/>
                </a:cubicBezTo>
                <a:cubicBezTo>
                  <a:pt x="3037999" y="984789"/>
                  <a:pt x="3012558" y="985284"/>
                  <a:pt x="2987749" y="988828"/>
                </a:cubicBezTo>
                <a:lnTo>
                  <a:pt x="2424223" y="967562"/>
                </a:lnTo>
                <a:cubicBezTo>
                  <a:pt x="2356684" y="962738"/>
                  <a:pt x="2289654" y="952248"/>
                  <a:pt x="2222205" y="946297"/>
                </a:cubicBezTo>
                <a:cubicBezTo>
                  <a:pt x="2169130" y="941614"/>
                  <a:pt x="2115879" y="939209"/>
                  <a:pt x="2062716" y="935665"/>
                </a:cubicBezTo>
                <a:cubicBezTo>
                  <a:pt x="2037907" y="932121"/>
                  <a:pt x="2012863" y="929947"/>
                  <a:pt x="1988288" y="925032"/>
                </a:cubicBezTo>
                <a:cubicBezTo>
                  <a:pt x="1977298" y="922834"/>
                  <a:pt x="1967167" y="917479"/>
                  <a:pt x="1956391" y="914400"/>
                </a:cubicBezTo>
                <a:cubicBezTo>
                  <a:pt x="1942340" y="910385"/>
                  <a:pt x="1927857" y="907966"/>
                  <a:pt x="1913860" y="903767"/>
                </a:cubicBezTo>
                <a:cubicBezTo>
                  <a:pt x="1892390" y="897326"/>
                  <a:pt x="1870114" y="892526"/>
                  <a:pt x="1850065" y="882502"/>
                </a:cubicBezTo>
                <a:cubicBezTo>
                  <a:pt x="1835888" y="875414"/>
                  <a:pt x="1822572" y="866249"/>
                  <a:pt x="1807535" y="861237"/>
                </a:cubicBezTo>
                <a:cubicBezTo>
                  <a:pt x="1790390" y="855522"/>
                  <a:pt x="1771981" y="854668"/>
                  <a:pt x="1754372" y="850604"/>
                </a:cubicBezTo>
                <a:cubicBezTo>
                  <a:pt x="1725895" y="844032"/>
                  <a:pt x="1697970" y="835070"/>
                  <a:pt x="1669312" y="829339"/>
                </a:cubicBezTo>
                <a:cubicBezTo>
                  <a:pt x="1601820" y="815841"/>
                  <a:pt x="1633681" y="823090"/>
                  <a:pt x="1573619" y="808074"/>
                </a:cubicBezTo>
                <a:cubicBezTo>
                  <a:pt x="1517555" y="770698"/>
                  <a:pt x="1567849" y="799062"/>
                  <a:pt x="1499191" y="776176"/>
                </a:cubicBezTo>
                <a:cubicBezTo>
                  <a:pt x="1419226" y="749521"/>
                  <a:pt x="1468989" y="759162"/>
                  <a:pt x="1382233" y="723014"/>
                </a:cubicBezTo>
                <a:cubicBezTo>
                  <a:pt x="1361542" y="714393"/>
                  <a:pt x="1339249" y="710073"/>
                  <a:pt x="1318437" y="701748"/>
                </a:cubicBezTo>
                <a:cubicBezTo>
                  <a:pt x="1303721" y="695861"/>
                  <a:pt x="1290475" y="686727"/>
                  <a:pt x="1275907" y="680483"/>
                </a:cubicBezTo>
                <a:cubicBezTo>
                  <a:pt x="1265605" y="676068"/>
                  <a:pt x="1253848" y="675218"/>
                  <a:pt x="1244009" y="669851"/>
                </a:cubicBezTo>
                <a:cubicBezTo>
                  <a:pt x="1214656" y="653840"/>
                  <a:pt x="1188091" y="633080"/>
                  <a:pt x="1158949" y="616688"/>
                </a:cubicBezTo>
                <a:cubicBezTo>
                  <a:pt x="1131320" y="601147"/>
                  <a:pt x="1100264" y="591742"/>
                  <a:pt x="1073888" y="574158"/>
                </a:cubicBezTo>
                <a:cubicBezTo>
                  <a:pt x="1063256" y="567070"/>
                  <a:pt x="1052827" y="559666"/>
                  <a:pt x="1041991" y="552893"/>
                </a:cubicBezTo>
                <a:cubicBezTo>
                  <a:pt x="1024466" y="541940"/>
                  <a:pt x="1005361" y="533395"/>
                  <a:pt x="988828" y="520995"/>
                </a:cubicBezTo>
                <a:cubicBezTo>
                  <a:pt x="925112" y="473208"/>
                  <a:pt x="989003" y="499788"/>
                  <a:pt x="925033" y="478465"/>
                </a:cubicBezTo>
                <a:cubicBezTo>
                  <a:pt x="917944" y="467832"/>
                  <a:pt x="912803" y="455603"/>
                  <a:pt x="903767" y="446567"/>
                </a:cubicBezTo>
                <a:cubicBezTo>
                  <a:pt x="894731" y="437531"/>
                  <a:pt x="881687" y="433483"/>
                  <a:pt x="871870" y="425302"/>
                </a:cubicBezTo>
                <a:cubicBezTo>
                  <a:pt x="860318" y="415676"/>
                  <a:pt x="851288" y="403306"/>
                  <a:pt x="839972" y="393404"/>
                </a:cubicBezTo>
                <a:cubicBezTo>
                  <a:pt x="822893" y="378460"/>
                  <a:pt x="801990" y="367742"/>
                  <a:pt x="786809" y="350874"/>
                </a:cubicBezTo>
                <a:cubicBezTo>
                  <a:pt x="769712" y="331877"/>
                  <a:pt x="752361" y="311325"/>
                  <a:pt x="744279" y="287079"/>
                </a:cubicBezTo>
                <a:cubicBezTo>
                  <a:pt x="736067" y="262442"/>
                  <a:pt x="728147" y="233672"/>
                  <a:pt x="712381" y="212651"/>
                </a:cubicBezTo>
                <a:cubicBezTo>
                  <a:pt x="700352" y="196612"/>
                  <a:pt x="685506" y="182645"/>
                  <a:pt x="669851" y="170121"/>
                </a:cubicBezTo>
                <a:cubicBezTo>
                  <a:pt x="610960" y="123007"/>
                  <a:pt x="609643" y="128786"/>
                  <a:pt x="542260" y="106325"/>
                </a:cubicBezTo>
                <a:lnTo>
                  <a:pt x="510363" y="95693"/>
                </a:lnTo>
                <a:cubicBezTo>
                  <a:pt x="499730" y="85060"/>
                  <a:pt x="491151" y="71868"/>
                  <a:pt x="478465" y="63795"/>
                </a:cubicBezTo>
                <a:cubicBezTo>
                  <a:pt x="349174" y="-18481"/>
                  <a:pt x="426973" y="54831"/>
                  <a:pt x="372139" y="0"/>
                </a:cubicBezTo>
                <a:cubicBezTo>
                  <a:pt x="297711" y="3544"/>
                  <a:pt x="223111" y="4444"/>
                  <a:pt x="148856" y="10632"/>
                </a:cubicBezTo>
                <a:cubicBezTo>
                  <a:pt x="118346" y="13175"/>
                  <a:pt x="103884" y="30574"/>
                  <a:pt x="85060" y="53162"/>
                </a:cubicBezTo>
                <a:cubicBezTo>
                  <a:pt x="76879" y="62979"/>
                  <a:pt x="72831" y="76024"/>
                  <a:pt x="63795" y="85060"/>
                </a:cubicBezTo>
                <a:cubicBezTo>
                  <a:pt x="54759" y="94096"/>
                  <a:pt x="41715" y="98144"/>
                  <a:pt x="31898" y="106325"/>
                </a:cubicBezTo>
                <a:cubicBezTo>
                  <a:pt x="20346" y="115951"/>
                  <a:pt x="10633" y="127590"/>
                  <a:pt x="0" y="138223"/>
                </a:cubicBezTo>
                <a:cubicBezTo>
                  <a:pt x="3544" y="148856"/>
                  <a:pt x="3458" y="161511"/>
                  <a:pt x="10633" y="170121"/>
                </a:cubicBezTo>
                <a:cubicBezTo>
                  <a:pt x="21978" y="183734"/>
                  <a:pt x="58479" y="196702"/>
                  <a:pt x="74428" y="212651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Freeform: Shape 14">
            <a:hlinkClick r:id="rId13" action="ppaction://hlinksldjump"/>
            <a:extLst>
              <a:ext uri="{FF2B5EF4-FFF2-40B4-BE49-F238E27FC236}">
                <a16:creationId xmlns:a16="http://schemas.microsoft.com/office/drawing/2014/main" id="{4D800658-6B9D-4848-AADE-462F6F344150}"/>
              </a:ext>
            </a:extLst>
          </p:cNvPr>
          <p:cNvSpPr/>
          <p:nvPr/>
        </p:nvSpPr>
        <p:spPr>
          <a:xfrm>
            <a:off x="7113181" y="3305201"/>
            <a:ext cx="2254103" cy="3212557"/>
          </a:xfrm>
          <a:custGeom>
            <a:avLst/>
            <a:gdLst>
              <a:gd name="connsiteX0" fmla="*/ 1860698 w 2254103"/>
              <a:gd name="connsiteY0" fmla="*/ 65320 h 3212557"/>
              <a:gd name="connsiteX1" fmla="*/ 1892596 w 2254103"/>
              <a:gd name="connsiteY1" fmla="*/ 214176 h 3212557"/>
              <a:gd name="connsiteX2" fmla="*/ 1881963 w 2254103"/>
              <a:gd name="connsiteY2" fmla="*/ 416194 h 3212557"/>
              <a:gd name="connsiteX3" fmla="*/ 1850066 w 2254103"/>
              <a:gd name="connsiteY3" fmla="*/ 501255 h 3212557"/>
              <a:gd name="connsiteX4" fmla="*/ 1828800 w 2254103"/>
              <a:gd name="connsiteY4" fmla="*/ 565050 h 3212557"/>
              <a:gd name="connsiteX5" fmla="*/ 1786270 w 2254103"/>
              <a:gd name="connsiteY5" fmla="*/ 671376 h 3212557"/>
              <a:gd name="connsiteX6" fmla="*/ 1775638 w 2254103"/>
              <a:gd name="connsiteY6" fmla="*/ 915925 h 3212557"/>
              <a:gd name="connsiteX7" fmla="*/ 1743740 w 2254103"/>
              <a:gd name="connsiteY7" fmla="*/ 969087 h 3212557"/>
              <a:gd name="connsiteX8" fmla="*/ 1733107 w 2254103"/>
              <a:gd name="connsiteY8" fmla="*/ 1011618 h 3212557"/>
              <a:gd name="connsiteX9" fmla="*/ 1690577 w 2254103"/>
              <a:gd name="connsiteY9" fmla="*/ 1096678 h 3212557"/>
              <a:gd name="connsiteX10" fmla="*/ 1679945 w 2254103"/>
              <a:gd name="connsiteY10" fmla="*/ 1128576 h 3212557"/>
              <a:gd name="connsiteX11" fmla="*/ 1658679 w 2254103"/>
              <a:gd name="connsiteY11" fmla="*/ 1181739 h 3212557"/>
              <a:gd name="connsiteX12" fmla="*/ 1648047 w 2254103"/>
              <a:gd name="connsiteY12" fmla="*/ 1224269 h 3212557"/>
              <a:gd name="connsiteX13" fmla="*/ 1616149 w 2254103"/>
              <a:gd name="connsiteY13" fmla="*/ 1319962 h 3212557"/>
              <a:gd name="connsiteX14" fmla="*/ 1605517 w 2254103"/>
              <a:gd name="connsiteY14" fmla="*/ 1351859 h 3212557"/>
              <a:gd name="connsiteX15" fmla="*/ 1573619 w 2254103"/>
              <a:gd name="connsiteY15" fmla="*/ 1426287 h 3212557"/>
              <a:gd name="connsiteX16" fmla="*/ 1552354 w 2254103"/>
              <a:gd name="connsiteY16" fmla="*/ 1511348 h 3212557"/>
              <a:gd name="connsiteX17" fmla="*/ 1541721 w 2254103"/>
              <a:gd name="connsiteY17" fmla="*/ 1543246 h 3212557"/>
              <a:gd name="connsiteX18" fmla="*/ 1467293 w 2254103"/>
              <a:gd name="connsiteY18" fmla="*/ 1638939 h 3212557"/>
              <a:gd name="connsiteX19" fmla="*/ 1446028 w 2254103"/>
              <a:gd name="connsiteY19" fmla="*/ 1713366 h 3212557"/>
              <a:gd name="connsiteX20" fmla="*/ 1371600 w 2254103"/>
              <a:gd name="connsiteY20" fmla="*/ 1809059 h 3212557"/>
              <a:gd name="connsiteX21" fmla="*/ 1307805 w 2254103"/>
              <a:gd name="connsiteY21" fmla="*/ 1904752 h 3212557"/>
              <a:gd name="connsiteX22" fmla="*/ 1265275 w 2254103"/>
              <a:gd name="connsiteY22" fmla="*/ 1957915 h 3212557"/>
              <a:gd name="connsiteX23" fmla="*/ 1244010 w 2254103"/>
              <a:gd name="connsiteY23" fmla="*/ 1989813 h 3212557"/>
              <a:gd name="connsiteX24" fmla="*/ 1212112 w 2254103"/>
              <a:gd name="connsiteY24" fmla="*/ 2064241 h 3212557"/>
              <a:gd name="connsiteX25" fmla="*/ 1201479 w 2254103"/>
              <a:gd name="connsiteY25" fmla="*/ 2096139 h 3212557"/>
              <a:gd name="connsiteX26" fmla="*/ 1169582 w 2254103"/>
              <a:gd name="connsiteY26" fmla="*/ 2128036 h 3212557"/>
              <a:gd name="connsiteX27" fmla="*/ 1158949 w 2254103"/>
              <a:gd name="connsiteY27" fmla="*/ 2159934 h 3212557"/>
              <a:gd name="connsiteX28" fmla="*/ 1041991 w 2254103"/>
              <a:gd name="connsiteY28" fmla="*/ 2298157 h 3212557"/>
              <a:gd name="connsiteX29" fmla="*/ 978196 w 2254103"/>
              <a:gd name="connsiteY29" fmla="*/ 2340687 h 3212557"/>
              <a:gd name="connsiteX30" fmla="*/ 946298 w 2254103"/>
              <a:gd name="connsiteY30" fmla="*/ 2361952 h 3212557"/>
              <a:gd name="connsiteX31" fmla="*/ 914400 w 2254103"/>
              <a:gd name="connsiteY31" fmla="*/ 2383218 h 3212557"/>
              <a:gd name="connsiteX32" fmla="*/ 871870 w 2254103"/>
              <a:gd name="connsiteY32" fmla="*/ 2393850 h 3212557"/>
              <a:gd name="connsiteX33" fmla="*/ 765545 w 2254103"/>
              <a:gd name="connsiteY33" fmla="*/ 2447013 h 3212557"/>
              <a:gd name="connsiteX34" fmla="*/ 680484 w 2254103"/>
              <a:gd name="connsiteY34" fmla="*/ 2500176 h 3212557"/>
              <a:gd name="connsiteX35" fmla="*/ 637954 w 2254103"/>
              <a:gd name="connsiteY35" fmla="*/ 2521441 h 3212557"/>
              <a:gd name="connsiteX36" fmla="*/ 606056 w 2254103"/>
              <a:gd name="connsiteY36" fmla="*/ 2542706 h 3212557"/>
              <a:gd name="connsiteX37" fmla="*/ 510363 w 2254103"/>
              <a:gd name="connsiteY37" fmla="*/ 2585236 h 3212557"/>
              <a:gd name="connsiteX38" fmla="*/ 478466 w 2254103"/>
              <a:gd name="connsiteY38" fmla="*/ 2606501 h 3212557"/>
              <a:gd name="connsiteX39" fmla="*/ 446568 w 2254103"/>
              <a:gd name="connsiteY39" fmla="*/ 2617134 h 3212557"/>
              <a:gd name="connsiteX40" fmla="*/ 393405 w 2254103"/>
              <a:gd name="connsiteY40" fmla="*/ 2649032 h 3212557"/>
              <a:gd name="connsiteX41" fmla="*/ 308345 w 2254103"/>
              <a:gd name="connsiteY41" fmla="*/ 2712827 h 3212557"/>
              <a:gd name="connsiteX42" fmla="*/ 212652 w 2254103"/>
              <a:gd name="connsiteY42" fmla="*/ 2755357 h 3212557"/>
              <a:gd name="connsiteX43" fmla="*/ 180754 w 2254103"/>
              <a:gd name="connsiteY43" fmla="*/ 2765990 h 3212557"/>
              <a:gd name="connsiteX44" fmla="*/ 148856 w 2254103"/>
              <a:gd name="connsiteY44" fmla="*/ 2787255 h 3212557"/>
              <a:gd name="connsiteX45" fmla="*/ 116959 w 2254103"/>
              <a:gd name="connsiteY45" fmla="*/ 2797887 h 3212557"/>
              <a:gd name="connsiteX46" fmla="*/ 74428 w 2254103"/>
              <a:gd name="connsiteY46" fmla="*/ 2819152 h 3212557"/>
              <a:gd name="connsiteX47" fmla="*/ 42531 w 2254103"/>
              <a:gd name="connsiteY47" fmla="*/ 2989273 h 3212557"/>
              <a:gd name="connsiteX48" fmla="*/ 10633 w 2254103"/>
              <a:gd name="connsiteY48" fmla="*/ 3084966 h 3212557"/>
              <a:gd name="connsiteX49" fmla="*/ 0 w 2254103"/>
              <a:gd name="connsiteY49" fmla="*/ 3116864 h 3212557"/>
              <a:gd name="connsiteX50" fmla="*/ 53163 w 2254103"/>
              <a:gd name="connsiteY50" fmla="*/ 3159394 h 3212557"/>
              <a:gd name="connsiteX51" fmla="*/ 191386 w 2254103"/>
              <a:gd name="connsiteY51" fmla="*/ 3212557 h 3212557"/>
              <a:gd name="connsiteX52" fmla="*/ 318977 w 2254103"/>
              <a:gd name="connsiteY52" fmla="*/ 3201925 h 3212557"/>
              <a:gd name="connsiteX53" fmla="*/ 372140 w 2254103"/>
              <a:gd name="connsiteY53" fmla="*/ 3170027 h 3212557"/>
              <a:gd name="connsiteX54" fmla="*/ 446568 w 2254103"/>
              <a:gd name="connsiteY54" fmla="*/ 3074334 h 3212557"/>
              <a:gd name="connsiteX55" fmla="*/ 542261 w 2254103"/>
              <a:gd name="connsiteY55" fmla="*/ 2978641 h 3212557"/>
              <a:gd name="connsiteX56" fmla="*/ 659219 w 2254103"/>
              <a:gd name="connsiteY56" fmla="*/ 2925478 h 3212557"/>
              <a:gd name="connsiteX57" fmla="*/ 744279 w 2254103"/>
              <a:gd name="connsiteY57" fmla="*/ 2904213 h 3212557"/>
              <a:gd name="connsiteX58" fmla="*/ 925033 w 2254103"/>
              <a:gd name="connsiteY58" fmla="*/ 2840418 h 3212557"/>
              <a:gd name="connsiteX59" fmla="*/ 1084521 w 2254103"/>
              <a:gd name="connsiteY59" fmla="*/ 2776622 h 3212557"/>
              <a:gd name="connsiteX60" fmla="*/ 1169582 w 2254103"/>
              <a:gd name="connsiteY60" fmla="*/ 2691562 h 3212557"/>
              <a:gd name="connsiteX61" fmla="*/ 1190847 w 2254103"/>
              <a:gd name="connsiteY61" fmla="*/ 2659664 h 3212557"/>
              <a:gd name="connsiteX62" fmla="*/ 1222745 w 2254103"/>
              <a:gd name="connsiteY62" fmla="*/ 2638399 h 3212557"/>
              <a:gd name="connsiteX63" fmla="*/ 1307805 w 2254103"/>
              <a:gd name="connsiteY63" fmla="*/ 2542706 h 3212557"/>
              <a:gd name="connsiteX64" fmla="*/ 1360968 w 2254103"/>
              <a:gd name="connsiteY64" fmla="*/ 2489543 h 3212557"/>
              <a:gd name="connsiteX65" fmla="*/ 1392866 w 2254103"/>
              <a:gd name="connsiteY65" fmla="*/ 2447013 h 3212557"/>
              <a:gd name="connsiteX66" fmla="*/ 1424763 w 2254103"/>
              <a:gd name="connsiteY66" fmla="*/ 2415115 h 3212557"/>
              <a:gd name="connsiteX67" fmla="*/ 1467293 w 2254103"/>
              <a:gd name="connsiteY67" fmla="*/ 2351320 h 3212557"/>
              <a:gd name="connsiteX68" fmla="*/ 1499191 w 2254103"/>
              <a:gd name="connsiteY68" fmla="*/ 2308790 h 3212557"/>
              <a:gd name="connsiteX69" fmla="*/ 1520456 w 2254103"/>
              <a:gd name="connsiteY69" fmla="*/ 2255627 h 3212557"/>
              <a:gd name="connsiteX70" fmla="*/ 1531089 w 2254103"/>
              <a:gd name="connsiteY70" fmla="*/ 2223729 h 3212557"/>
              <a:gd name="connsiteX71" fmla="*/ 1573619 w 2254103"/>
              <a:gd name="connsiteY71" fmla="*/ 2170566 h 3212557"/>
              <a:gd name="connsiteX72" fmla="*/ 1594884 w 2254103"/>
              <a:gd name="connsiteY72" fmla="*/ 2117404 h 3212557"/>
              <a:gd name="connsiteX73" fmla="*/ 1637414 w 2254103"/>
              <a:gd name="connsiteY73" fmla="*/ 2074873 h 3212557"/>
              <a:gd name="connsiteX74" fmla="*/ 1658679 w 2254103"/>
              <a:gd name="connsiteY74" fmla="*/ 2032343 h 3212557"/>
              <a:gd name="connsiteX75" fmla="*/ 1701210 w 2254103"/>
              <a:gd name="connsiteY75" fmla="*/ 1989813 h 3212557"/>
              <a:gd name="connsiteX76" fmla="*/ 1733107 w 2254103"/>
              <a:gd name="connsiteY76" fmla="*/ 1947283 h 3212557"/>
              <a:gd name="connsiteX77" fmla="*/ 1743740 w 2254103"/>
              <a:gd name="connsiteY77" fmla="*/ 1915385 h 3212557"/>
              <a:gd name="connsiteX78" fmla="*/ 1765005 w 2254103"/>
              <a:gd name="connsiteY78" fmla="*/ 1883487 h 3212557"/>
              <a:gd name="connsiteX79" fmla="*/ 1786270 w 2254103"/>
              <a:gd name="connsiteY79" fmla="*/ 1777162 h 3212557"/>
              <a:gd name="connsiteX80" fmla="*/ 1807535 w 2254103"/>
              <a:gd name="connsiteY80" fmla="*/ 1745264 h 3212557"/>
              <a:gd name="connsiteX81" fmla="*/ 1818168 w 2254103"/>
              <a:gd name="connsiteY81" fmla="*/ 1713366 h 3212557"/>
              <a:gd name="connsiteX82" fmla="*/ 1860698 w 2254103"/>
              <a:gd name="connsiteY82" fmla="*/ 1649571 h 3212557"/>
              <a:gd name="connsiteX83" fmla="*/ 1892596 w 2254103"/>
              <a:gd name="connsiteY83" fmla="*/ 1596408 h 3212557"/>
              <a:gd name="connsiteX84" fmla="*/ 1956391 w 2254103"/>
              <a:gd name="connsiteY84" fmla="*/ 1500715 h 3212557"/>
              <a:gd name="connsiteX85" fmla="*/ 1988289 w 2254103"/>
              <a:gd name="connsiteY85" fmla="*/ 1479450 h 3212557"/>
              <a:gd name="connsiteX86" fmla="*/ 1998921 w 2254103"/>
              <a:gd name="connsiteY86" fmla="*/ 1436920 h 3212557"/>
              <a:gd name="connsiteX87" fmla="*/ 2041452 w 2254103"/>
              <a:gd name="connsiteY87" fmla="*/ 1330594 h 3212557"/>
              <a:gd name="connsiteX88" fmla="*/ 2073349 w 2254103"/>
              <a:gd name="connsiteY88" fmla="*/ 1203004 h 3212557"/>
              <a:gd name="connsiteX89" fmla="*/ 2094614 w 2254103"/>
              <a:gd name="connsiteY89" fmla="*/ 1160473 h 3212557"/>
              <a:gd name="connsiteX90" fmla="*/ 2115879 w 2254103"/>
              <a:gd name="connsiteY90" fmla="*/ 1075413 h 3212557"/>
              <a:gd name="connsiteX91" fmla="*/ 2126512 w 2254103"/>
              <a:gd name="connsiteY91" fmla="*/ 1032883 h 3212557"/>
              <a:gd name="connsiteX92" fmla="*/ 2158410 w 2254103"/>
              <a:gd name="connsiteY92" fmla="*/ 969087 h 3212557"/>
              <a:gd name="connsiteX93" fmla="*/ 2179675 w 2254103"/>
              <a:gd name="connsiteY93" fmla="*/ 841497 h 3212557"/>
              <a:gd name="connsiteX94" fmla="*/ 2190307 w 2254103"/>
              <a:gd name="connsiteY94" fmla="*/ 809599 h 3212557"/>
              <a:gd name="connsiteX95" fmla="*/ 2211572 w 2254103"/>
              <a:gd name="connsiteY95" fmla="*/ 628846 h 3212557"/>
              <a:gd name="connsiteX96" fmla="*/ 2222205 w 2254103"/>
              <a:gd name="connsiteY96" fmla="*/ 575683 h 3212557"/>
              <a:gd name="connsiteX97" fmla="*/ 2232838 w 2254103"/>
              <a:gd name="connsiteY97" fmla="*/ 490622 h 3212557"/>
              <a:gd name="connsiteX98" fmla="*/ 2243470 w 2254103"/>
              <a:gd name="connsiteY98" fmla="*/ 458725 h 3212557"/>
              <a:gd name="connsiteX99" fmla="*/ 2254103 w 2254103"/>
              <a:gd name="connsiteY99" fmla="*/ 405562 h 3212557"/>
              <a:gd name="connsiteX100" fmla="*/ 2243470 w 2254103"/>
              <a:gd name="connsiteY100" fmla="*/ 118483 h 3212557"/>
              <a:gd name="connsiteX101" fmla="*/ 2222205 w 2254103"/>
              <a:gd name="connsiteY101" fmla="*/ 54687 h 3212557"/>
              <a:gd name="connsiteX102" fmla="*/ 2190307 w 2254103"/>
              <a:gd name="connsiteY102" fmla="*/ 44055 h 3212557"/>
              <a:gd name="connsiteX103" fmla="*/ 2158410 w 2254103"/>
              <a:gd name="connsiteY103" fmla="*/ 22790 h 3212557"/>
              <a:gd name="connsiteX104" fmla="*/ 2083982 w 2254103"/>
              <a:gd name="connsiteY104" fmla="*/ 12157 h 3212557"/>
              <a:gd name="connsiteX105" fmla="*/ 2030819 w 2254103"/>
              <a:gd name="connsiteY105" fmla="*/ 1525 h 3212557"/>
              <a:gd name="connsiteX106" fmla="*/ 1871331 w 2254103"/>
              <a:gd name="connsiteY106" fmla="*/ 54687 h 3212557"/>
              <a:gd name="connsiteX107" fmla="*/ 1860698 w 2254103"/>
              <a:gd name="connsiteY107" fmla="*/ 65320 h 3212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2254103" h="3212557">
                <a:moveTo>
                  <a:pt x="1860698" y="65320"/>
                </a:moveTo>
                <a:cubicBezTo>
                  <a:pt x="1864242" y="91901"/>
                  <a:pt x="1873196" y="136581"/>
                  <a:pt x="1892596" y="214176"/>
                </a:cubicBezTo>
                <a:cubicBezTo>
                  <a:pt x="1889052" y="281515"/>
                  <a:pt x="1887805" y="349015"/>
                  <a:pt x="1881963" y="416194"/>
                </a:cubicBezTo>
                <a:cubicBezTo>
                  <a:pt x="1878126" y="460319"/>
                  <a:pt x="1866327" y="460604"/>
                  <a:pt x="1850066" y="501255"/>
                </a:cubicBezTo>
                <a:cubicBezTo>
                  <a:pt x="1841741" y="522067"/>
                  <a:pt x="1836847" y="544129"/>
                  <a:pt x="1828800" y="565050"/>
                </a:cubicBezTo>
                <a:cubicBezTo>
                  <a:pt x="1768281" y="722397"/>
                  <a:pt x="1815490" y="583718"/>
                  <a:pt x="1786270" y="671376"/>
                </a:cubicBezTo>
                <a:cubicBezTo>
                  <a:pt x="1801359" y="776993"/>
                  <a:pt x="1808281" y="778824"/>
                  <a:pt x="1775638" y="915925"/>
                </a:cubicBezTo>
                <a:cubicBezTo>
                  <a:pt x="1770851" y="936029"/>
                  <a:pt x="1754373" y="951366"/>
                  <a:pt x="1743740" y="969087"/>
                </a:cubicBezTo>
                <a:cubicBezTo>
                  <a:pt x="1740196" y="983264"/>
                  <a:pt x="1738728" y="998129"/>
                  <a:pt x="1733107" y="1011618"/>
                </a:cubicBezTo>
                <a:cubicBezTo>
                  <a:pt x="1720915" y="1040880"/>
                  <a:pt x="1700601" y="1066605"/>
                  <a:pt x="1690577" y="1096678"/>
                </a:cubicBezTo>
                <a:cubicBezTo>
                  <a:pt x="1687033" y="1107311"/>
                  <a:pt x="1683880" y="1118082"/>
                  <a:pt x="1679945" y="1128576"/>
                </a:cubicBezTo>
                <a:cubicBezTo>
                  <a:pt x="1673243" y="1146447"/>
                  <a:pt x="1664715" y="1163632"/>
                  <a:pt x="1658679" y="1181739"/>
                </a:cubicBezTo>
                <a:cubicBezTo>
                  <a:pt x="1654058" y="1195602"/>
                  <a:pt x="1652246" y="1210272"/>
                  <a:pt x="1648047" y="1224269"/>
                </a:cubicBezTo>
                <a:cubicBezTo>
                  <a:pt x="1648037" y="1224302"/>
                  <a:pt x="1621471" y="1303997"/>
                  <a:pt x="1616149" y="1319962"/>
                </a:cubicBezTo>
                <a:cubicBezTo>
                  <a:pt x="1612605" y="1330594"/>
                  <a:pt x="1610529" y="1341835"/>
                  <a:pt x="1605517" y="1351859"/>
                </a:cubicBezTo>
                <a:cubicBezTo>
                  <a:pt x="1588093" y="1386708"/>
                  <a:pt x="1583005" y="1391873"/>
                  <a:pt x="1573619" y="1426287"/>
                </a:cubicBezTo>
                <a:cubicBezTo>
                  <a:pt x="1565929" y="1454483"/>
                  <a:pt x="1561596" y="1483622"/>
                  <a:pt x="1552354" y="1511348"/>
                </a:cubicBezTo>
                <a:cubicBezTo>
                  <a:pt x="1548810" y="1521981"/>
                  <a:pt x="1546733" y="1533221"/>
                  <a:pt x="1541721" y="1543246"/>
                </a:cubicBezTo>
                <a:cubicBezTo>
                  <a:pt x="1527989" y="1570709"/>
                  <a:pt x="1479056" y="1624824"/>
                  <a:pt x="1467293" y="1638939"/>
                </a:cubicBezTo>
                <a:cubicBezTo>
                  <a:pt x="1465874" y="1644615"/>
                  <a:pt x="1452132" y="1704211"/>
                  <a:pt x="1446028" y="1713366"/>
                </a:cubicBezTo>
                <a:cubicBezTo>
                  <a:pt x="1423612" y="1746989"/>
                  <a:pt x="1396238" y="1777029"/>
                  <a:pt x="1371600" y="1809059"/>
                </a:cubicBezTo>
                <a:cubicBezTo>
                  <a:pt x="1273669" y="1936371"/>
                  <a:pt x="1411369" y="1756805"/>
                  <a:pt x="1307805" y="1904752"/>
                </a:cubicBezTo>
                <a:cubicBezTo>
                  <a:pt x="1294791" y="1923344"/>
                  <a:pt x="1278891" y="1939760"/>
                  <a:pt x="1265275" y="1957915"/>
                </a:cubicBezTo>
                <a:cubicBezTo>
                  <a:pt x="1257608" y="1968138"/>
                  <a:pt x="1251098" y="1979180"/>
                  <a:pt x="1244010" y="1989813"/>
                </a:cubicBezTo>
                <a:cubicBezTo>
                  <a:pt x="1221881" y="2078327"/>
                  <a:pt x="1248826" y="1990813"/>
                  <a:pt x="1212112" y="2064241"/>
                </a:cubicBezTo>
                <a:cubicBezTo>
                  <a:pt x="1207100" y="2074266"/>
                  <a:pt x="1207696" y="2086814"/>
                  <a:pt x="1201479" y="2096139"/>
                </a:cubicBezTo>
                <a:cubicBezTo>
                  <a:pt x="1193138" y="2108650"/>
                  <a:pt x="1180214" y="2117404"/>
                  <a:pt x="1169582" y="2128036"/>
                </a:cubicBezTo>
                <a:cubicBezTo>
                  <a:pt x="1166038" y="2138669"/>
                  <a:pt x="1164392" y="2150137"/>
                  <a:pt x="1158949" y="2159934"/>
                </a:cubicBezTo>
                <a:cubicBezTo>
                  <a:pt x="1133184" y="2206311"/>
                  <a:pt x="1084758" y="2269646"/>
                  <a:pt x="1041991" y="2298157"/>
                </a:cubicBezTo>
                <a:lnTo>
                  <a:pt x="978196" y="2340687"/>
                </a:lnTo>
                <a:lnTo>
                  <a:pt x="946298" y="2361952"/>
                </a:lnTo>
                <a:cubicBezTo>
                  <a:pt x="935665" y="2369041"/>
                  <a:pt x="926797" y="2380119"/>
                  <a:pt x="914400" y="2383218"/>
                </a:cubicBezTo>
                <a:lnTo>
                  <a:pt x="871870" y="2393850"/>
                </a:lnTo>
                <a:cubicBezTo>
                  <a:pt x="723999" y="2482573"/>
                  <a:pt x="910246" y="2374662"/>
                  <a:pt x="765545" y="2447013"/>
                </a:cubicBezTo>
                <a:cubicBezTo>
                  <a:pt x="685339" y="2487117"/>
                  <a:pt x="739524" y="2466439"/>
                  <a:pt x="680484" y="2500176"/>
                </a:cubicBezTo>
                <a:cubicBezTo>
                  <a:pt x="666722" y="2508040"/>
                  <a:pt x="651716" y="2513577"/>
                  <a:pt x="637954" y="2521441"/>
                </a:cubicBezTo>
                <a:cubicBezTo>
                  <a:pt x="626859" y="2527781"/>
                  <a:pt x="617151" y="2536366"/>
                  <a:pt x="606056" y="2542706"/>
                </a:cubicBezTo>
                <a:cubicBezTo>
                  <a:pt x="527130" y="2587806"/>
                  <a:pt x="601512" y="2539661"/>
                  <a:pt x="510363" y="2585236"/>
                </a:cubicBezTo>
                <a:cubicBezTo>
                  <a:pt x="498934" y="2590951"/>
                  <a:pt x="489895" y="2600786"/>
                  <a:pt x="478466" y="2606501"/>
                </a:cubicBezTo>
                <a:cubicBezTo>
                  <a:pt x="468441" y="2611513"/>
                  <a:pt x="456593" y="2612122"/>
                  <a:pt x="446568" y="2617134"/>
                </a:cubicBezTo>
                <a:cubicBezTo>
                  <a:pt x="428084" y="2626376"/>
                  <a:pt x="410396" y="2637269"/>
                  <a:pt x="393405" y="2649032"/>
                </a:cubicBezTo>
                <a:cubicBezTo>
                  <a:pt x="364265" y="2669206"/>
                  <a:pt x="340045" y="2696977"/>
                  <a:pt x="308345" y="2712827"/>
                </a:cubicBezTo>
                <a:cubicBezTo>
                  <a:pt x="260018" y="2736990"/>
                  <a:pt x="266954" y="2734993"/>
                  <a:pt x="212652" y="2755357"/>
                </a:cubicBezTo>
                <a:cubicBezTo>
                  <a:pt x="202158" y="2759292"/>
                  <a:pt x="190779" y="2760978"/>
                  <a:pt x="180754" y="2765990"/>
                </a:cubicBezTo>
                <a:cubicBezTo>
                  <a:pt x="169324" y="2771705"/>
                  <a:pt x="160286" y="2781540"/>
                  <a:pt x="148856" y="2787255"/>
                </a:cubicBezTo>
                <a:cubicBezTo>
                  <a:pt x="138832" y="2792267"/>
                  <a:pt x="127260" y="2793472"/>
                  <a:pt x="116959" y="2797887"/>
                </a:cubicBezTo>
                <a:cubicBezTo>
                  <a:pt x="102390" y="2804131"/>
                  <a:pt x="88605" y="2812064"/>
                  <a:pt x="74428" y="2819152"/>
                </a:cubicBezTo>
                <a:cubicBezTo>
                  <a:pt x="15030" y="2878553"/>
                  <a:pt x="68561" y="2815734"/>
                  <a:pt x="42531" y="2989273"/>
                </a:cubicBezTo>
                <a:cubicBezTo>
                  <a:pt x="42529" y="2989285"/>
                  <a:pt x="15951" y="3069011"/>
                  <a:pt x="10633" y="3084966"/>
                </a:cubicBezTo>
                <a:lnTo>
                  <a:pt x="0" y="3116864"/>
                </a:lnTo>
                <a:cubicBezTo>
                  <a:pt x="17721" y="3131041"/>
                  <a:pt x="33561" y="3147959"/>
                  <a:pt x="53163" y="3159394"/>
                </a:cubicBezTo>
                <a:cubicBezTo>
                  <a:pt x="89367" y="3180513"/>
                  <a:pt x="150837" y="3199041"/>
                  <a:pt x="191386" y="3212557"/>
                </a:cubicBezTo>
                <a:cubicBezTo>
                  <a:pt x="233916" y="3209013"/>
                  <a:pt x="277434" y="3211700"/>
                  <a:pt x="318977" y="3201925"/>
                </a:cubicBezTo>
                <a:cubicBezTo>
                  <a:pt x="339094" y="3197192"/>
                  <a:pt x="355607" y="3182427"/>
                  <a:pt x="372140" y="3170027"/>
                </a:cubicBezTo>
                <a:cubicBezTo>
                  <a:pt x="409246" y="3142197"/>
                  <a:pt x="417560" y="3113011"/>
                  <a:pt x="446568" y="3074334"/>
                </a:cubicBezTo>
                <a:cubicBezTo>
                  <a:pt x="481403" y="3027888"/>
                  <a:pt x="486208" y="3014675"/>
                  <a:pt x="542261" y="2978641"/>
                </a:cubicBezTo>
                <a:cubicBezTo>
                  <a:pt x="571942" y="2959561"/>
                  <a:pt x="620372" y="2936073"/>
                  <a:pt x="659219" y="2925478"/>
                </a:cubicBezTo>
                <a:cubicBezTo>
                  <a:pt x="687415" y="2917788"/>
                  <a:pt x="717143" y="2915067"/>
                  <a:pt x="744279" y="2904213"/>
                </a:cubicBezTo>
                <a:cubicBezTo>
                  <a:pt x="813225" y="2876635"/>
                  <a:pt x="840033" y="2864705"/>
                  <a:pt x="925033" y="2840418"/>
                </a:cubicBezTo>
                <a:cubicBezTo>
                  <a:pt x="968327" y="2828048"/>
                  <a:pt x="1052080" y="2809062"/>
                  <a:pt x="1084521" y="2776622"/>
                </a:cubicBezTo>
                <a:cubicBezTo>
                  <a:pt x="1112875" y="2748269"/>
                  <a:pt x="1147340" y="2724926"/>
                  <a:pt x="1169582" y="2691562"/>
                </a:cubicBezTo>
                <a:cubicBezTo>
                  <a:pt x="1176670" y="2680929"/>
                  <a:pt x="1181811" y="2668700"/>
                  <a:pt x="1190847" y="2659664"/>
                </a:cubicBezTo>
                <a:cubicBezTo>
                  <a:pt x="1199883" y="2650628"/>
                  <a:pt x="1212928" y="2646580"/>
                  <a:pt x="1222745" y="2638399"/>
                </a:cubicBezTo>
                <a:cubicBezTo>
                  <a:pt x="1254831" y="2611661"/>
                  <a:pt x="1280701" y="2572520"/>
                  <a:pt x="1307805" y="2542706"/>
                </a:cubicBezTo>
                <a:cubicBezTo>
                  <a:pt x="1324663" y="2524162"/>
                  <a:pt x="1344318" y="2508274"/>
                  <a:pt x="1360968" y="2489543"/>
                </a:cubicBezTo>
                <a:cubicBezTo>
                  <a:pt x="1372741" y="2476298"/>
                  <a:pt x="1381333" y="2460468"/>
                  <a:pt x="1392866" y="2447013"/>
                </a:cubicBezTo>
                <a:cubicBezTo>
                  <a:pt x="1402652" y="2435596"/>
                  <a:pt x="1415531" y="2426984"/>
                  <a:pt x="1424763" y="2415115"/>
                </a:cubicBezTo>
                <a:cubicBezTo>
                  <a:pt x="1440454" y="2394941"/>
                  <a:pt x="1451958" y="2371766"/>
                  <a:pt x="1467293" y="2351320"/>
                </a:cubicBezTo>
                <a:cubicBezTo>
                  <a:pt x="1477926" y="2337143"/>
                  <a:pt x="1490585" y="2324281"/>
                  <a:pt x="1499191" y="2308790"/>
                </a:cubicBezTo>
                <a:cubicBezTo>
                  <a:pt x="1508460" y="2292106"/>
                  <a:pt x="1513754" y="2273498"/>
                  <a:pt x="1520456" y="2255627"/>
                </a:cubicBezTo>
                <a:cubicBezTo>
                  <a:pt x="1524391" y="2245133"/>
                  <a:pt x="1525149" y="2233233"/>
                  <a:pt x="1531089" y="2223729"/>
                </a:cubicBezTo>
                <a:cubicBezTo>
                  <a:pt x="1543117" y="2204485"/>
                  <a:pt x="1561943" y="2190026"/>
                  <a:pt x="1573619" y="2170566"/>
                </a:cubicBezTo>
                <a:cubicBezTo>
                  <a:pt x="1583439" y="2154200"/>
                  <a:pt x="1584297" y="2133284"/>
                  <a:pt x="1594884" y="2117404"/>
                </a:cubicBezTo>
                <a:cubicBezTo>
                  <a:pt x="1606005" y="2100722"/>
                  <a:pt x="1625385" y="2090912"/>
                  <a:pt x="1637414" y="2074873"/>
                </a:cubicBezTo>
                <a:cubicBezTo>
                  <a:pt x="1646924" y="2062193"/>
                  <a:pt x="1649169" y="2045023"/>
                  <a:pt x="1658679" y="2032343"/>
                </a:cubicBezTo>
                <a:cubicBezTo>
                  <a:pt x="1670709" y="2016304"/>
                  <a:pt x="1688008" y="2004901"/>
                  <a:pt x="1701210" y="1989813"/>
                </a:cubicBezTo>
                <a:cubicBezTo>
                  <a:pt x="1712879" y="1976477"/>
                  <a:pt x="1722475" y="1961460"/>
                  <a:pt x="1733107" y="1947283"/>
                </a:cubicBezTo>
                <a:cubicBezTo>
                  <a:pt x="1736651" y="1936650"/>
                  <a:pt x="1738728" y="1925410"/>
                  <a:pt x="1743740" y="1915385"/>
                </a:cubicBezTo>
                <a:cubicBezTo>
                  <a:pt x="1749455" y="1903955"/>
                  <a:pt x="1761333" y="1895727"/>
                  <a:pt x="1765005" y="1883487"/>
                </a:cubicBezTo>
                <a:cubicBezTo>
                  <a:pt x="1779697" y="1834515"/>
                  <a:pt x="1766607" y="1816489"/>
                  <a:pt x="1786270" y="1777162"/>
                </a:cubicBezTo>
                <a:cubicBezTo>
                  <a:pt x="1791985" y="1765732"/>
                  <a:pt x="1801820" y="1756694"/>
                  <a:pt x="1807535" y="1745264"/>
                </a:cubicBezTo>
                <a:cubicBezTo>
                  <a:pt x="1812547" y="1735239"/>
                  <a:pt x="1812725" y="1723163"/>
                  <a:pt x="1818168" y="1713366"/>
                </a:cubicBezTo>
                <a:cubicBezTo>
                  <a:pt x="1830580" y="1691025"/>
                  <a:pt x="1846977" y="1671133"/>
                  <a:pt x="1860698" y="1649571"/>
                </a:cubicBezTo>
                <a:cubicBezTo>
                  <a:pt x="1871793" y="1632136"/>
                  <a:pt x="1882560" y="1614473"/>
                  <a:pt x="1892596" y="1596408"/>
                </a:cubicBezTo>
                <a:cubicBezTo>
                  <a:pt x="1920420" y="1546326"/>
                  <a:pt x="1909100" y="1548006"/>
                  <a:pt x="1956391" y="1500715"/>
                </a:cubicBezTo>
                <a:cubicBezTo>
                  <a:pt x="1965427" y="1491679"/>
                  <a:pt x="1977656" y="1486538"/>
                  <a:pt x="1988289" y="1479450"/>
                </a:cubicBezTo>
                <a:cubicBezTo>
                  <a:pt x="1991833" y="1465273"/>
                  <a:pt x="1993790" y="1450603"/>
                  <a:pt x="1998921" y="1436920"/>
                </a:cubicBezTo>
                <a:cubicBezTo>
                  <a:pt x="2038684" y="1330884"/>
                  <a:pt x="2003190" y="1470885"/>
                  <a:pt x="2041452" y="1330594"/>
                </a:cubicBezTo>
                <a:cubicBezTo>
                  <a:pt x="2064943" y="1244462"/>
                  <a:pt x="2035985" y="1305758"/>
                  <a:pt x="2073349" y="1203004"/>
                </a:cubicBezTo>
                <a:cubicBezTo>
                  <a:pt x="2078766" y="1188108"/>
                  <a:pt x="2087526" y="1174650"/>
                  <a:pt x="2094614" y="1160473"/>
                </a:cubicBezTo>
                <a:cubicBezTo>
                  <a:pt x="2116230" y="1052400"/>
                  <a:pt x="2094084" y="1151694"/>
                  <a:pt x="2115879" y="1075413"/>
                </a:cubicBezTo>
                <a:cubicBezTo>
                  <a:pt x="2119893" y="1061362"/>
                  <a:pt x="2121085" y="1046451"/>
                  <a:pt x="2126512" y="1032883"/>
                </a:cubicBezTo>
                <a:cubicBezTo>
                  <a:pt x="2135342" y="1010808"/>
                  <a:pt x="2147777" y="990352"/>
                  <a:pt x="2158410" y="969087"/>
                </a:cubicBezTo>
                <a:cubicBezTo>
                  <a:pt x="2164413" y="927062"/>
                  <a:pt x="2169307" y="882967"/>
                  <a:pt x="2179675" y="841497"/>
                </a:cubicBezTo>
                <a:cubicBezTo>
                  <a:pt x="2182393" y="830624"/>
                  <a:pt x="2186763" y="820232"/>
                  <a:pt x="2190307" y="809599"/>
                </a:cubicBezTo>
                <a:cubicBezTo>
                  <a:pt x="2194244" y="774167"/>
                  <a:pt x="2205730" y="666816"/>
                  <a:pt x="2211572" y="628846"/>
                </a:cubicBezTo>
                <a:cubicBezTo>
                  <a:pt x="2214320" y="610984"/>
                  <a:pt x="2219457" y="593545"/>
                  <a:pt x="2222205" y="575683"/>
                </a:cubicBezTo>
                <a:cubicBezTo>
                  <a:pt x="2226550" y="547441"/>
                  <a:pt x="2227726" y="518735"/>
                  <a:pt x="2232838" y="490622"/>
                </a:cubicBezTo>
                <a:cubicBezTo>
                  <a:pt x="2234843" y="479595"/>
                  <a:pt x="2240752" y="469598"/>
                  <a:pt x="2243470" y="458725"/>
                </a:cubicBezTo>
                <a:cubicBezTo>
                  <a:pt x="2247853" y="441193"/>
                  <a:pt x="2250559" y="423283"/>
                  <a:pt x="2254103" y="405562"/>
                </a:cubicBezTo>
                <a:cubicBezTo>
                  <a:pt x="2250559" y="309869"/>
                  <a:pt x="2252140" y="213848"/>
                  <a:pt x="2243470" y="118483"/>
                </a:cubicBezTo>
                <a:cubicBezTo>
                  <a:pt x="2241441" y="96159"/>
                  <a:pt x="2243470" y="61775"/>
                  <a:pt x="2222205" y="54687"/>
                </a:cubicBezTo>
                <a:lnTo>
                  <a:pt x="2190307" y="44055"/>
                </a:lnTo>
                <a:cubicBezTo>
                  <a:pt x="2179675" y="36967"/>
                  <a:pt x="2170650" y="26462"/>
                  <a:pt x="2158410" y="22790"/>
                </a:cubicBezTo>
                <a:cubicBezTo>
                  <a:pt x="2134406" y="15589"/>
                  <a:pt x="2108702" y="16277"/>
                  <a:pt x="2083982" y="12157"/>
                </a:cubicBezTo>
                <a:cubicBezTo>
                  <a:pt x="2066156" y="9186"/>
                  <a:pt x="2048540" y="5069"/>
                  <a:pt x="2030819" y="1525"/>
                </a:cubicBezTo>
                <a:cubicBezTo>
                  <a:pt x="1918615" y="10156"/>
                  <a:pt x="1898917" y="-28071"/>
                  <a:pt x="1871331" y="54687"/>
                </a:cubicBezTo>
                <a:cubicBezTo>
                  <a:pt x="1869089" y="61412"/>
                  <a:pt x="1857154" y="38739"/>
                  <a:pt x="1860698" y="6532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6662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3FD3623-0D16-43FD-AAC6-0BDF1C738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80" y="24143"/>
            <a:ext cx="3447590" cy="1521249"/>
          </a:xfrm>
          <a:prstGeom prst="rect">
            <a:avLst/>
          </a:prstGeo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F57FB0A1-CAB3-4D86-A1A4-36E3C82EAC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2028471"/>
              </p:ext>
            </p:extLst>
          </p:nvPr>
        </p:nvGraphicFramePr>
        <p:xfrm>
          <a:off x="908398" y="-294459"/>
          <a:ext cx="10580916" cy="7197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5A5E305-E911-4BFD-82CE-FDA3B7BB1410}"/>
              </a:ext>
            </a:extLst>
          </p:cNvPr>
          <p:cNvSpPr/>
          <p:nvPr/>
        </p:nvSpPr>
        <p:spPr>
          <a:xfrm rot="3164880">
            <a:off x="6164641" y="1277903"/>
            <a:ext cx="3551879" cy="147245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31371"/>
              </a:avLst>
            </a:prstTxWarp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Citizenship and Relationshi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ps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2780EAB-E549-40E6-B7B3-059B663EE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622229">
            <a:off x="-554805" y="-673396"/>
            <a:ext cx="8615845" cy="96119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1385737-0B76-4ACA-86C1-D3D5EB2550CD}"/>
              </a:ext>
            </a:extLst>
          </p:cNvPr>
          <p:cNvSpPr/>
          <p:nvPr/>
        </p:nvSpPr>
        <p:spPr>
          <a:xfrm rot="20432568">
            <a:off x="3536180" y="522421"/>
            <a:ext cx="3551879" cy="1704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31371"/>
              </a:avLst>
            </a:prstTxWarp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Learning and Innovation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BFCFED-ED6B-4CA3-9860-F29D334989E6}"/>
              </a:ext>
            </a:extLst>
          </p:cNvPr>
          <p:cNvSpPr/>
          <p:nvPr/>
        </p:nvSpPr>
        <p:spPr>
          <a:xfrm rot="979661">
            <a:off x="3644790" y="4978236"/>
            <a:ext cx="3574940" cy="150491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1358850"/>
              </a:avLst>
            </a:prstTxWarp>
            <a:spAutoFit/>
          </a:bodyPr>
          <a:lstStyle/>
          <a:p>
            <a:pPr algn="ctr"/>
            <a:r>
              <a:rPr lang="en-US" sz="2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Governance and Leadership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D51EBE-634E-4C91-B67F-6C1A72028A8C}"/>
              </a:ext>
            </a:extLst>
          </p:cNvPr>
          <p:cNvSpPr/>
          <p:nvPr/>
        </p:nvSpPr>
        <p:spPr>
          <a:xfrm rot="18213523">
            <a:off x="5787041" y="3578078"/>
            <a:ext cx="4107834" cy="20718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1358850"/>
              </a:avLst>
            </a:prstTxWarp>
            <a:spAutoFit/>
          </a:bodyPr>
          <a:lstStyle/>
          <a:p>
            <a:pPr algn="ctr"/>
            <a:r>
              <a:rPr lang="en-US" sz="1900" b="1" cap="none" spc="0" dirty="0">
                <a:ln w="0"/>
                <a:solidFill>
                  <a:srgbClr val="FFC000"/>
                </a:solidFill>
                <a:effectLst>
                  <a:glow rad="63500">
                    <a:schemeClr val="tx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Inclusion and Cultural Responsiveness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1CA17E-FDFA-407A-90C0-BD82E8FF369A}"/>
              </a:ext>
            </a:extLst>
          </p:cNvPr>
          <p:cNvSpPr/>
          <p:nvPr/>
        </p:nvSpPr>
        <p:spPr>
          <a:xfrm rot="16032052">
            <a:off x="1991773" y="2697773"/>
            <a:ext cx="3748996" cy="16230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31371"/>
              </a:avLst>
            </a:prstTxWarp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Mental Health and Well-Being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04E218-B0B7-4154-9DF5-954EF6A864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9920" y="222880"/>
            <a:ext cx="2049578" cy="22223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0A0EAC5-9072-4CA7-94FB-E8C04314D2F6}"/>
              </a:ext>
            </a:extLst>
          </p:cNvPr>
          <p:cNvSpPr/>
          <p:nvPr/>
        </p:nvSpPr>
        <p:spPr>
          <a:xfrm>
            <a:off x="4335677" y="1421025"/>
            <a:ext cx="3584443" cy="13988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6">
                      <a:lumMod val="75000"/>
                    </a:schemeClr>
                  </a:outerShdw>
                </a:effectLst>
              </a:rPr>
              <a:t>Focus Areas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662658-0E27-4B08-8B72-77AC1BCAFD24}"/>
              </a:ext>
            </a:extLst>
          </p:cNvPr>
          <p:cNvSpPr txBox="1"/>
          <p:nvPr/>
        </p:nvSpPr>
        <p:spPr>
          <a:xfrm>
            <a:off x="3964731" y="1925604"/>
            <a:ext cx="4319379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First Nations and Métis student success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Truth and Reconciliation Commission’s Calls to Action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Anti-racist and anti-oppressive practices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Partnerships with First Nations communities and leaders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Inclusive learning practices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Support for LGBTQ2S+ community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286350A-BC0E-41B1-B73C-52BEADB4B2E9}"/>
              </a:ext>
            </a:extLst>
          </p:cNvPr>
          <p:cNvSpPr/>
          <p:nvPr/>
        </p:nvSpPr>
        <p:spPr>
          <a:xfrm>
            <a:off x="125859" y="1985472"/>
            <a:ext cx="243368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rgbClr val="538233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SRPSD</a:t>
            </a:r>
          </a:p>
          <a:p>
            <a:pPr algn="ctr"/>
            <a:r>
              <a:rPr lang="en-US" sz="4800" dirty="0">
                <a:ln w="0"/>
                <a:solidFill>
                  <a:srgbClr val="538233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Priorities</a:t>
            </a:r>
            <a:endParaRPr lang="en-US" sz="4800" b="0" cap="none" spc="0" dirty="0">
              <a:ln w="0"/>
              <a:solidFill>
                <a:srgbClr val="538233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4" name="Picture 23">
            <a:hlinkClick r:id="rId6"/>
            <a:extLst>
              <a:ext uri="{FF2B5EF4-FFF2-40B4-BE49-F238E27FC236}">
                <a16:creationId xmlns:a16="http://schemas.microsoft.com/office/drawing/2014/main" id="{B5F5D03C-9F29-4D55-A423-24655C62C9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3551" y="4506070"/>
            <a:ext cx="1604955" cy="222956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1A4DD90-546C-4F9E-AB09-2E08F0440F21}"/>
              </a:ext>
            </a:extLst>
          </p:cNvPr>
          <p:cNvSpPr txBox="1"/>
          <p:nvPr/>
        </p:nvSpPr>
        <p:spPr>
          <a:xfrm>
            <a:off x="9984572" y="4084729"/>
            <a:ext cx="2108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SRPSD Strategic Plan</a:t>
            </a:r>
          </a:p>
        </p:txBody>
      </p:sp>
      <p:pic>
        <p:nvPicPr>
          <p:cNvPr id="26" name="Picture 25">
            <a:hlinkClick r:id="rId8" action="ppaction://hlinksldjump"/>
            <a:extLst>
              <a:ext uri="{FF2B5EF4-FFF2-40B4-BE49-F238E27FC236}">
                <a16:creationId xmlns:a16="http://schemas.microsoft.com/office/drawing/2014/main" id="{A6E72296-9F08-4566-BDCE-64FF019E83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274" y="6087718"/>
            <a:ext cx="778081" cy="654424"/>
          </a:xfrm>
          <a:prstGeom prst="rect">
            <a:avLst/>
          </a:prstGeom>
        </p:spPr>
      </p:pic>
      <p:sp>
        <p:nvSpPr>
          <p:cNvPr id="12" name="Freeform: Shape 11">
            <a:hlinkClick r:id="rId10" action="ppaction://hlinksldjump"/>
            <a:extLst>
              <a:ext uri="{FF2B5EF4-FFF2-40B4-BE49-F238E27FC236}">
                <a16:creationId xmlns:a16="http://schemas.microsoft.com/office/drawing/2014/main" id="{2ACE142E-7062-4DF5-944C-D0821584D98D}"/>
              </a:ext>
            </a:extLst>
          </p:cNvPr>
          <p:cNvSpPr/>
          <p:nvPr/>
        </p:nvSpPr>
        <p:spPr>
          <a:xfrm>
            <a:off x="3391779" y="116958"/>
            <a:ext cx="3617146" cy="1553991"/>
          </a:xfrm>
          <a:custGeom>
            <a:avLst/>
            <a:gdLst>
              <a:gd name="connsiteX0" fmla="*/ 3551281 w 3617146"/>
              <a:gd name="connsiteY0" fmla="*/ 116958 h 1553991"/>
              <a:gd name="connsiteX1" fmla="*/ 3381161 w 3617146"/>
              <a:gd name="connsiteY1" fmla="*/ 106326 h 1553991"/>
              <a:gd name="connsiteX2" fmla="*/ 3349263 w 3617146"/>
              <a:gd name="connsiteY2" fmla="*/ 95693 h 1553991"/>
              <a:gd name="connsiteX3" fmla="*/ 3274835 w 3617146"/>
              <a:gd name="connsiteY3" fmla="*/ 74428 h 1553991"/>
              <a:gd name="connsiteX4" fmla="*/ 3211040 w 3617146"/>
              <a:gd name="connsiteY4" fmla="*/ 63795 h 1553991"/>
              <a:gd name="connsiteX5" fmla="*/ 3104714 w 3617146"/>
              <a:gd name="connsiteY5" fmla="*/ 42530 h 1553991"/>
              <a:gd name="connsiteX6" fmla="*/ 3009021 w 3617146"/>
              <a:gd name="connsiteY6" fmla="*/ 31898 h 1553991"/>
              <a:gd name="connsiteX7" fmla="*/ 2785737 w 3617146"/>
              <a:gd name="connsiteY7" fmla="*/ 0 h 1553991"/>
              <a:gd name="connsiteX8" fmla="*/ 2392333 w 3617146"/>
              <a:gd name="connsiteY8" fmla="*/ 10633 h 1553991"/>
              <a:gd name="connsiteX9" fmla="*/ 2275374 w 3617146"/>
              <a:gd name="connsiteY9" fmla="*/ 31898 h 1553991"/>
              <a:gd name="connsiteX10" fmla="*/ 2137151 w 3617146"/>
              <a:gd name="connsiteY10" fmla="*/ 53163 h 1553991"/>
              <a:gd name="connsiteX11" fmla="*/ 1988295 w 3617146"/>
              <a:gd name="connsiteY11" fmla="*/ 95693 h 1553991"/>
              <a:gd name="connsiteX12" fmla="*/ 1903235 w 3617146"/>
              <a:gd name="connsiteY12" fmla="*/ 106326 h 1553991"/>
              <a:gd name="connsiteX13" fmla="*/ 1839440 w 3617146"/>
              <a:gd name="connsiteY13" fmla="*/ 127591 h 1553991"/>
              <a:gd name="connsiteX14" fmla="*/ 1775644 w 3617146"/>
              <a:gd name="connsiteY14" fmla="*/ 159489 h 1553991"/>
              <a:gd name="connsiteX15" fmla="*/ 1573626 w 3617146"/>
              <a:gd name="connsiteY15" fmla="*/ 202019 h 1553991"/>
              <a:gd name="connsiteX16" fmla="*/ 1477933 w 3617146"/>
              <a:gd name="connsiteY16" fmla="*/ 223284 h 1553991"/>
              <a:gd name="connsiteX17" fmla="*/ 1403505 w 3617146"/>
              <a:gd name="connsiteY17" fmla="*/ 244549 h 1553991"/>
              <a:gd name="connsiteX18" fmla="*/ 1329077 w 3617146"/>
              <a:gd name="connsiteY18" fmla="*/ 255182 h 1553991"/>
              <a:gd name="connsiteX19" fmla="*/ 1275914 w 3617146"/>
              <a:gd name="connsiteY19" fmla="*/ 276447 h 1553991"/>
              <a:gd name="connsiteX20" fmla="*/ 1105793 w 3617146"/>
              <a:gd name="connsiteY20" fmla="*/ 318977 h 1553991"/>
              <a:gd name="connsiteX21" fmla="*/ 1041998 w 3617146"/>
              <a:gd name="connsiteY21" fmla="*/ 350875 h 1553991"/>
              <a:gd name="connsiteX22" fmla="*/ 914407 w 3617146"/>
              <a:gd name="connsiteY22" fmla="*/ 435935 h 1553991"/>
              <a:gd name="connsiteX23" fmla="*/ 797449 w 3617146"/>
              <a:gd name="connsiteY23" fmla="*/ 520995 h 1553991"/>
              <a:gd name="connsiteX24" fmla="*/ 744286 w 3617146"/>
              <a:gd name="connsiteY24" fmla="*/ 563526 h 1553991"/>
              <a:gd name="connsiteX25" fmla="*/ 648593 w 3617146"/>
              <a:gd name="connsiteY25" fmla="*/ 627321 h 1553991"/>
              <a:gd name="connsiteX26" fmla="*/ 616695 w 3617146"/>
              <a:gd name="connsiteY26" fmla="*/ 648586 h 1553991"/>
              <a:gd name="connsiteX27" fmla="*/ 574165 w 3617146"/>
              <a:gd name="connsiteY27" fmla="*/ 691116 h 1553991"/>
              <a:gd name="connsiteX28" fmla="*/ 531635 w 3617146"/>
              <a:gd name="connsiteY28" fmla="*/ 723014 h 1553991"/>
              <a:gd name="connsiteX29" fmla="*/ 510370 w 3617146"/>
              <a:gd name="connsiteY29" fmla="*/ 754912 h 1553991"/>
              <a:gd name="connsiteX30" fmla="*/ 478472 w 3617146"/>
              <a:gd name="connsiteY30" fmla="*/ 776177 h 1553991"/>
              <a:gd name="connsiteX31" fmla="*/ 446574 w 3617146"/>
              <a:gd name="connsiteY31" fmla="*/ 808075 h 1553991"/>
              <a:gd name="connsiteX32" fmla="*/ 340249 w 3617146"/>
              <a:gd name="connsiteY32" fmla="*/ 882502 h 1553991"/>
              <a:gd name="connsiteX33" fmla="*/ 297719 w 3617146"/>
              <a:gd name="connsiteY33" fmla="*/ 903768 h 1553991"/>
              <a:gd name="connsiteX34" fmla="*/ 255188 w 3617146"/>
              <a:gd name="connsiteY34" fmla="*/ 956930 h 1553991"/>
              <a:gd name="connsiteX35" fmla="*/ 223291 w 3617146"/>
              <a:gd name="connsiteY35" fmla="*/ 967563 h 1553991"/>
              <a:gd name="connsiteX36" fmla="*/ 148863 w 3617146"/>
              <a:gd name="connsiteY36" fmla="*/ 1063256 h 1553991"/>
              <a:gd name="connsiteX37" fmla="*/ 74435 w 3617146"/>
              <a:gd name="connsiteY37" fmla="*/ 1148316 h 1553991"/>
              <a:gd name="connsiteX38" fmla="*/ 10640 w 3617146"/>
              <a:gd name="connsiteY38" fmla="*/ 1233377 h 1553991"/>
              <a:gd name="connsiteX39" fmla="*/ 31905 w 3617146"/>
              <a:gd name="connsiteY39" fmla="*/ 1339702 h 1553991"/>
              <a:gd name="connsiteX40" fmla="*/ 42537 w 3617146"/>
              <a:gd name="connsiteY40" fmla="*/ 1371600 h 1553991"/>
              <a:gd name="connsiteX41" fmla="*/ 85068 w 3617146"/>
              <a:gd name="connsiteY41" fmla="*/ 1392865 h 1553991"/>
              <a:gd name="connsiteX42" fmla="*/ 191393 w 3617146"/>
              <a:gd name="connsiteY42" fmla="*/ 1488558 h 1553991"/>
              <a:gd name="connsiteX43" fmla="*/ 255188 w 3617146"/>
              <a:gd name="connsiteY43" fmla="*/ 1531089 h 1553991"/>
              <a:gd name="connsiteX44" fmla="*/ 318984 w 3617146"/>
              <a:gd name="connsiteY44" fmla="*/ 1552354 h 1553991"/>
              <a:gd name="connsiteX45" fmla="*/ 521002 w 3617146"/>
              <a:gd name="connsiteY45" fmla="*/ 1499191 h 1553991"/>
              <a:gd name="connsiteX46" fmla="*/ 542268 w 3617146"/>
              <a:gd name="connsiteY46" fmla="*/ 1477926 h 1553991"/>
              <a:gd name="connsiteX47" fmla="*/ 616695 w 3617146"/>
              <a:gd name="connsiteY47" fmla="*/ 1350335 h 1553991"/>
              <a:gd name="connsiteX48" fmla="*/ 637961 w 3617146"/>
              <a:gd name="connsiteY48" fmla="*/ 1318437 h 1553991"/>
              <a:gd name="connsiteX49" fmla="*/ 712388 w 3617146"/>
              <a:gd name="connsiteY49" fmla="*/ 1244009 h 1553991"/>
              <a:gd name="connsiteX50" fmla="*/ 744286 w 3617146"/>
              <a:gd name="connsiteY50" fmla="*/ 1201479 h 1553991"/>
              <a:gd name="connsiteX51" fmla="*/ 839979 w 3617146"/>
              <a:gd name="connsiteY51" fmla="*/ 1127051 h 1553991"/>
              <a:gd name="connsiteX52" fmla="*/ 871877 w 3617146"/>
              <a:gd name="connsiteY52" fmla="*/ 1095154 h 1553991"/>
              <a:gd name="connsiteX53" fmla="*/ 999468 w 3617146"/>
              <a:gd name="connsiteY53" fmla="*/ 1010093 h 1553991"/>
              <a:gd name="connsiteX54" fmla="*/ 1127058 w 3617146"/>
              <a:gd name="connsiteY54" fmla="*/ 946298 h 1553991"/>
              <a:gd name="connsiteX55" fmla="*/ 1201486 w 3617146"/>
              <a:gd name="connsiteY55" fmla="*/ 914400 h 1553991"/>
              <a:gd name="connsiteX56" fmla="*/ 1329077 w 3617146"/>
              <a:gd name="connsiteY56" fmla="*/ 839972 h 1553991"/>
              <a:gd name="connsiteX57" fmla="*/ 1435402 w 3617146"/>
              <a:gd name="connsiteY57" fmla="*/ 776177 h 1553991"/>
              <a:gd name="connsiteX58" fmla="*/ 1477933 w 3617146"/>
              <a:gd name="connsiteY58" fmla="*/ 744279 h 1553991"/>
              <a:gd name="connsiteX59" fmla="*/ 1594891 w 3617146"/>
              <a:gd name="connsiteY59" fmla="*/ 669851 h 1553991"/>
              <a:gd name="connsiteX60" fmla="*/ 1690584 w 3617146"/>
              <a:gd name="connsiteY60" fmla="*/ 606056 h 1553991"/>
              <a:gd name="connsiteX61" fmla="*/ 1722481 w 3617146"/>
              <a:gd name="connsiteY61" fmla="*/ 595423 h 1553991"/>
              <a:gd name="connsiteX62" fmla="*/ 1775644 w 3617146"/>
              <a:gd name="connsiteY62" fmla="*/ 563526 h 1553991"/>
              <a:gd name="connsiteX63" fmla="*/ 1881970 w 3617146"/>
              <a:gd name="connsiteY63" fmla="*/ 542261 h 1553991"/>
              <a:gd name="connsiteX64" fmla="*/ 2020193 w 3617146"/>
              <a:gd name="connsiteY64" fmla="*/ 520995 h 1553991"/>
              <a:gd name="connsiteX65" fmla="*/ 2179681 w 3617146"/>
              <a:gd name="connsiteY65" fmla="*/ 510363 h 1553991"/>
              <a:gd name="connsiteX66" fmla="*/ 2424230 w 3617146"/>
              <a:gd name="connsiteY66" fmla="*/ 478465 h 1553991"/>
              <a:gd name="connsiteX67" fmla="*/ 2477393 w 3617146"/>
              <a:gd name="connsiteY67" fmla="*/ 467833 h 1553991"/>
              <a:gd name="connsiteX68" fmla="*/ 2647514 w 3617146"/>
              <a:gd name="connsiteY68" fmla="*/ 457200 h 1553991"/>
              <a:gd name="connsiteX69" fmla="*/ 3115347 w 3617146"/>
              <a:gd name="connsiteY69" fmla="*/ 478465 h 1553991"/>
              <a:gd name="connsiteX70" fmla="*/ 3242937 w 3617146"/>
              <a:gd name="connsiteY70" fmla="*/ 499730 h 1553991"/>
              <a:gd name="connsiteX71" fmla="*/ 3455588 w 3617146"/>
              <a:gd name="connsiteY71" fmla="*/ 531628 h 1553991"/>
              <a:gd name="connsiteX72" fmla="*/ 3593812 w 3617146"/>
              <a:gd name="connsiteY72" fmla="*/ 520995 h 1553991"/>
              <a:gd name="connsiteX73" fmla="*/ 3604444 w 3617146"/>
              <a:gd name="connsiteY73" fmla="*/ 446568 h 1553991"/>
              <a:gd name="connsiteX74" fmla="*/ 3540649 w 3617146"/>
              <a:gd name="connsiteY74" fmla="*/ 170121 h 1553991"/>
              <a:gd name="connsiteX75" fmla="*/ 3530016 w 3617146"/>
              <a:gd name="connsiteY75" fmla="*/ 170121 h 155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3617146" h="1553991">
                <a:moveTo>
                  <a:pt x="3551281" y="116958"/>
                </a:moveTo>
                <a:cubicBezTo>
                  <a:pt x="3494574" y="113414"/>
                  <a:pt x="3437666" y="112274"/>
                  <a:pt x="3381161" y="106326"/>
                </a:cubicBezTo>
                <a:cubicBezTo>
                  <a:pt x="3370015" y="105153"/>
                  <a:pt x="3359998" y="98914"/>
                  <a:pt x="3349263" y="95693"/>
                </a:cubicBezTo>
                <a:cubicBezTo>
                  <a:pt x="3324549" y="88279"/>
                  <a:pt x="3299976" y="80230"/>
                  <a:pt x="3274835" y="74428"/>
                </a:cubicBezTo>
                <a:cubicBezTo>
                  <a:pt x="3253829" y="69580"/>
                  <a:pt x="3232229" y="67768"/>
                  <a:pt x="3211040" y="63795"/>
                </a:cubicBezTo>
                <a:cubicBezTo>
                  <a:pt x="3175515" y="57134"/>
                  <a:pt x="3140416" y="48167"/>
                  <a:pt x="3104714" y="42530"/>
                </a:cubicBezTo>
                <a:cubicBezTo>
                  <a:pt x="3073013" y="37525"/>
                  <a:pt x="3040792" y="36437"/>
                  <a:pt x="3009021" y="31898"/>
                </a:cubicBezTo>
                <a:cubicBezTo>
                  <a:pt x="2730297" y="-7919"/>
                  <a:pt x="3013214" y="25276"/>
                  <a:pt x="2785737" y="0"/>
                </a:cubicBezTo>
                <a:cubicBezTo>
                  <a:pt x="2654602" y="3544"/>
                  <a:pt x="2523260" y="2450"/>
                  <a:pt x="2392333" y="10633"/>
                </a:cubicBezTo>
                <a:cubicBezTo>
                  <a:pt x="2352785" y="13105"/>
                  <a:pt x="2314460" y="25384"/>
                  <a:pt x="2275374" y="31898"/>
                </a:cubicBezTo>
                <a:cubicBezTo>
                  <a:pt x="2255126" y="35273"/>
                  <a:pt x="2160700" y="47276"/>
                  <a:pt x="2137151" y="53163"/>
                </a:cubicBezTo>
                <a:cubicBezTo>
                  <a:pt x="2005514" y="86073"/>
                  <a:pt x="2147407" y="65859"/>
                  <a:pt x="1988295" y="95693"/>
                </a:cubicBezTo>
                <a:cubicBezTo>
                  <a:pt x="1960210" y="100959"/>
                  <a:pt x="1931588" y="102782"/>
                  <a:pt x="1903235" y="106326"/>
                </a:cubicBezTo>
                <a:cubicBezTo>
                  <a:pt x="1881970" y="113414"/>
                  <a:pt x="1860131" y="118970"/>
                  <a:pt x="1839440" y="127591"/>
                </a:cubicBezTo>
                <a:cubicBezTo>
                  <a:pt x="1817494" y="136735"/>
                  <a:pt x="1798034" y="151492"/>
                  <a:pt x="1775644" y="159489"/>
                </a:cubicBezTo>
                <a:cubicBezTo>
                  <a:pt x="1723913" y="177964"/>
                  <a:pt x="1622030" y="192338"/>
                  <a:pt x="1573626" y="202019"/>
                </a:cubicBezTo>
                <a:cubicBezTo>
                  <a:pt x="1541585" y="208427"/>
                  <a:pt x="1509633" y="215359"/>
                  <a:pt x="1477933" y="223284"/>
                </a:cubicBezTo>
                <a:cubicBezTo>
                  <a:pt x="1452901" y="229542"/>
                  <a:pt x="1428734" y="239143"/>
                  <a:pt x="1403505" y="244549"/>
                </a:cubicBezTo>
                <a:cubicBezTo>
                  <a:pt x="1379000" y="249800"/>
                  <a:pt x="1353886" y="251638"/>
                  <a:pt x="1329077" y="255182"/>
                </a:cubicBezTo>
                <a:cubicBezTo>
                  <a:pt x="1311356" y="262270"/>
                  <a:pt x="1294266" y="271204"/>
                  <a:pt x="1275914" y="276447"/>
                </a:cubicBezTo>
                <a:cubicBezTo>
                  <a:pt x="1219711" y="292505"/>
                  <a:pt x="1105793" y="318977"/>
                  <a:pt x="1105793" y="318977"/>
                </a:cubicBezTo>
                <a:cubicBezTo>
                  <a:pt x="1084528" y="329610"/>
                  <a:pt x="1061780" y="337687"/>
                  <a:pt x="1041998" y="350875"/>
                </a:cubicBezTo>
                <a:cubicBezTo>
                  <a:pt x="902612" y="443799"/>
                  <a:pt x="994306" y="409301"/>
                  <a:pt x="914407" y="435935"/>
                </a:cubicBezTo>
                <a:cubicBezTo>
                  <a:pt x="757479" y="566709"/>
                  <a:pt x="932026" y="426791"/>
                  <a:pt x="797449" y="520995"/>
                </a:cubicBezTo>
                <a:cubicBezTo>
                  <a:pt x="778857" y="534009"/>
                  <a:pt x="762753" y="550335"/>
                  <a:pt x="744286" y="563526"/>
                </a:cubicBezTo>
                <a:cubicBezTo>
                  <a:pt x="713091" y="585808"/>
                  <a:pt x="680491" y="606056"/>
                  <a:pt x="648593" y="627321"/>
                </a:cubicBezTo>
                <a:cubicBezTo>
                  <a:pt x="637960" y="634409"/>
                  <a:pt x="625731" y="639550"/>
                  <a:pt x="616695" y="648586"/>
                </a:cubicBezTo>
                <a:cubicBezTo>
                  <a:pt x="602518" y="662763"/>
                  <a:pt x="589253" y="677914"/>
                  <a:pt x="574165" y="691116"/>
                </a:cubicBezTo>
                <a:cubicBezTo>
                  <a:pt x="560829" y="702785"/>
                  <a:pt x="544165" y="710483"/>
                  <a:pt x="531635" y="723014"/>
                </a:cubicBezTo>
                <a:cubicBezTo>
                  <a:pt x="522599" y="732050"/>
                  <a:pt x="519406" y="745876"/>
                  <a:pt x="510370" y="754912"/>
                </a:cubicBezTo>
                <a:cubicBezTo>
                  <a:pt x="501334" y="763948"/>
                  <a:pt x="488289" y="767996"/>
                  <a:pt x="478472" y="776177"/>
                </a:cubicBezTo>
                <a:cubicBezTo>
                  <a:pt x="466920" y="785803"/>
                  <a:pt x="457991" y="798289"/>
                  <a:pt x="446574" y="808075"/>
                </a:cubicBezTo>
                <a:cubicBezTo>
                  <a:pt x="423958" y="827460"/>
                  <a:pt x="360580" y="870303"/>
                  <a:pt x="340249" y="882502"/>
                </a:cubicBezTo>
                <a:cubicBezTo>
                  <a:pt x="326658" y="890657"/>
                  <a:pt x="311896" y="896679"/>
                  <a:pt x="297719" y="903768"/>
                </a:cubicBezTo>
                <a:cubicBezTo>
                  <a:pt x="288059" y="918258"/>
                  <a:pt x="272024" y="946828"/>
                  <a:pt x="255188" y="956930"/>
                </a:cubicBezTo>
                <a:cubicBezTo>
                  <a:pt x="245578" y="962696"/>
                  <a:pt x="233923" y="964019"/>
                  <a:pt x="223291" y="967563"/>
                </a:cubicBezTo>
                <a:cubicBezTo>
                  <a:pt x="198482" y="999461"/>
                  <a:pt x="175473" y="1032845"/>
                  <a:pt x="148863" y="1063256"/>
                </a:cubicBezTo>
                <a:cubicBezTo>
                  <a:pt x="124054" y="1091609"/>
                  <a:pt x="98193" y="1119076"/>
                  <a:pt x="74435" y="1148316"/>
                </a:cubicBezTo>
                <a:cubicBezTo>
                  <a:pt x="52086" y="1175823"/>
                  <a:pt x="10640" y="1233377"/>
                  <a:pt x="10640" y="1233377"/>
                </a:cubicBezTo>
                <a:cubicBezTo>
                  <a:pt x="-6705" y="1302752"/>
                  <a:pt x="-4991" y="1256687"/>
                  <a:pt x="31905" y="1339702"/>
                </a:cubicBezTo>
                <a:cubicBezTo>
                  <a:pt x="36457" y="1349944"/>
                  <a:pt x="34612" y="1363675"/>
                  <a:pt x="42537" y="1371600"/>
                </a:cubicBezTo>
                <a:cubicBezTo>
                  <a:pt x="53745" y="1382808"/>
                  <a:pt x="70891" y="1385777"/>
                  <a:pt x="85068" y="1392865"/>
                </a:cubicBezTo>
                <a:cubicBezTo>
                  <a:pt x="122557" y="1449100"/>
                  <a:pt x="105636" y="1431386"/>
                  <a:pt x="191393" y="1488558"/>
                </a:cubicBezTo>
                <a:cubicBezTo>
                  <a:pt x="212658" y="1502735"/>
                  <a:pt x="230942" y="1523007"/>
                  <a:pt x="255188" y="1531089"/>
                </a:cubicBezTo>
                <a:lnTo>
                  <a:pt x="318984" y="1552354"/>
                </a:lnTo>
                <a:cubicBezTo>
                  <a:pt x="531597" y="1539065"/>
                  <a:pt x="447278" y="1587659"/>
                  <a:pt x="521002" y="1499191"/>
                </a:cubicBezTo>
                <a:cubicBezTo>
                  <a:pt x="527420" y="1491490"/>
                  <a:pt x="535179" y="1485014"/>
                  <a:pt x="542268" y="1477926"/>
                </a:cubicBezTo>
                <a:cubicBezTo>
                  <a:pt x="576539" y="1409383"/>
                  <a:pt x="559239" y="1440623"/>
                  <a:pt x="616695" y="1350335"/>
                </a:cubicBezTo>
                <a:cubicBezTo>
                  <a:pt x="623556" y="1339554"/>
                  <a:pt x="628925" y="1327473"/>
                  <a:pt x="637961" y="1318437"/>
                </a:cubicBezTo>
                <a:cubicBezTo>
                  <a:pt x="662770" y="1293628"/>
                  <a:pt x="691337" y="1272077"/>
                  <a:pt x="712388" y="1244009"/>
                </a:cubicBezTo>
                <a:cubicBezTo>
                  <a:pt x="723021" y="1229832"/>
                  <a:pt x="731755" y="1214010"/>
                  <a:pt x="744286" y="1201479"/>
                </a:cubicBezTo>
                <a:cubicBezTo>
                  <a:pt x="863263" y="1082502"/>
                  <a:pt x="764106" y="1190277"/>
                  <a:pt x="839979" y="1127051"/>
                </a:cubicBezTo>
                <a:cubicBezTo>
                  <a:pt x="851531" y="1117425"/>
                  <a:pt x="860460" y="1104940"/>
                  <a:pt x="871877" y="1095154"/>
                </a:cubicBezTo>
                <a:cubicBezTo>
                  <a:pt x="901809" y="1069498"/>
                  <a:pt x="973620" y="1023017"/>
                  <a:pt x="999468" y="1010093"/>
                </a:cubicBezTo>
                <a:cubicBezTo>
                  <a:pt x="1041998" y="988828"/>
                  <a:pt x="1083353" y="965029"/>
                  <a:pt x="1127058" y="946298"/>
                </a:cubicBezTo>
                <a:cubicBezTo>
                  <a:pt x="1151867" y="935665"/>
                  <a:pt x="1177600" y="926971"/>
                  <a:pt x="1201486" y="914400"/>
                </a:cubicBezTo>
                <a:cubicBezTo>
                  <a:pt x="1245057" y="891468"/>
                  <a:pt x="1286637" y="864936"/>
                  <a:pt x="1329077" y="839972"/>
                </a:cubicBezTo>
                <a:cubicBezTo>
                  <a:pt x="1329091" y="839964"/>
                  <a:pt x="1435389" y="776187"/>
                  <a:pt x="1435402" y="776177"/>
                </a:cubicBezTo>
                <a:cubicBezTo>
                  <a:pt x="1449579" y="765544"/>
                  <a:pt x="1463188" y="754109"/>
                  <a:pt x="1477933" y="744279"/>
                </a:cubicBezTo>
                <a:cubicBezTo>
                  <a:pt x="1516382" y="718646"/>
                  <a:pt x="1556441" y="695484"/>
                  <a:pt x="1594891" y="669851"/>
                </a:cubicBezTo>
                <a:cubicBezTo>
                  <a:pt x="1626789" y="648586"/>
                  <a:pt x="1654215" y="618180"/>
                  <a:pt x="1690584" y="606056"/>
                </a:cubicBezTo>
                <a:cubicBezTo>
                  <a:pt x="1701216" y="602512"/>
                  <a:pt x="1712457" y="600435"/>
                  <a:pt x="1722481" y="595423"/>
                </a:cubicBezTo>
                <a:cubicBezTo>
                  <a:pt x="1740965" y="586181"/>
                  <a:pt x="1756039" y="570061"/>
                  <a:pt x="1775644" y="563526"/>
                </a:cubicBezTo>
                <a:cubicBezTo>
                  <a:pt x="1809933" y="552096"/>
                  <a:pt x="1846445" y="548922"/>
                  <a:pt x="1881970" y="542261"/>
                </a:cubicBezTo>
                <a:cubicBezTo>
                  <a:pt x="1907088" y="537551"/>
                  <a:pt x="1998121" y="523002"/>
                  <a:pt x="2020193" y="520995"/>
                </a:cubicBezTo>
                <a:cubicBezTo>
                  <a:pt x="2073255" y="516171"/>
                  <a:pt x="2126584" y="514788"/>
                  <a:pt x="2179681" y="510363"/>
                </a:cubicBezTo>
                <a:cubicBezTo>
                  <a:pt x="2233892" y="505845"/>
                  <a:pt x="2386187" y="486073"/>
                  <a:pt x="2424230" y="478465"/>
                </a:cubicBezTo>
                <a:cubicBezTo>
                  <a:pt x="2441951" y="474921"/>
                  <a:pt x="2459402" y="469546"/>
                  <a:pt x="2477393" y="467833"/>
                </a:cubicBezTo>
                <a:cubicBezTo>
                  <a:pt x="2533955" y="462446"/>
                  <a:pt x="2590807" y="460744"/>
                  <a:pt x="2647514" y="457200"/>
                </a:cubicBezTo>
                <a:lnTo>
                  <a:pt x="3115347" y="478465"/>
                </a:lnTo>
                <a:cubicBezTo>
                  <a:pt x="3163270" y="481284"/>
                  <a:pt x="3197213" y="491661"/>
                  <a:pt x="3242937" y="499730"/>
                </a:cubicBezTo>
                <a:cubicBezTo>
                  <a:pt x="3369045" y="521984"/>
                  <a:pt x="3347406" y="518105"/>
                  <a:pt x="3455588" y="531628"/>
                </a:cubicBezTo>
                <a:cubicBezTo>
                  <a:pt x="3501663" y="528084"/>
                  <a:pt x="3553690" y="543922"/>
                  <a:pt x="3593812" y="520995"/>
                </a:cubicBezTo>
                <a:cubicBezTo>
                  <a:pt x="3615571" y="508561"/>
                  <a:pt x="3605227" y="471617"/>
                  <a:pt x="3604444" y="446568"/>
                </a:cubicBezTo>
                <a:cubicBezTo>
                  <a:pt x="3596999" y="208350"/>
                  <a:pt x="3666949" y="195382"/>
                  <a:pt x="3540649" y="170121"/>
                </a:cubicBezTo>
                <a:cubicBezTo>
                  <a:pt x="3537174" y="169426"/>
                  <a:pt x="3533560" y="170121"/>
                  <a:pt x="3530016" y="170121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Freeform: Shape 12">
            <a:hlinkClick r:id="rId11" action="ppaction://hlinksldjump"/>
            <a:extLst>
              <a:ext uri="{FF2B5EF4-FFF2-40B4-BE49-F238E27FC236}">
                <a16:creationId xmlns:a16="http://schemas.microsoft.com/office/drawing/2014/main" id="{B1867B78-F334-4BFF-BD49-17D6C926AC0A}"/>
              </a:ext>
            </a:extLst>
          </p:cNvPr>
          <p:cNvSpPr/>
          <p:nvPr/>
        </p:nvSpPr>
        <p:spPr>
          <a:xfrm>
            <a:off x="2764465" y="1641950"/>
            <a:ext cx="1041991" cy="3801920"/>
          </a:xfrm>
          <a:custGeom>
            <a:avLst/>
            <a:gdLst>
              <a:gd name="connsiteX0" fmla="*/ 542261 w 1041991"/>
              <a:gd name="connsiteY0" fmla="*/ 16729 h 3801920"/>
              <a:gd name="connsiteX1" fmla="*/ 510363 w 1041991"/>
              <a:gd name="connsiteY1" fmla="*/ 176217 h 3801920"/>
              <a:gd name="connsiteX2" fmla="*/ 478465 w 1041991"/>
              <a:gd name="connsiteY2" fmla="*/ 197483 h 3801920"/>
              <a:gd name="connsiteX3" fmla="*/ 435935 w 1041991"/>
              <a:gd name="connsiteY3" fmla="*/ 261278 h 3801920"/>
              <a:gd name="connsiteX4" fmla="*/ 414670 w 1041991"/>
              <a:gd name="connsiteY4" fmla="*/ 303808 h 3801920"/>
              <a:gd name="connsiteX5" fmla="*/ 404037 w 1041991"/>
              <a:gd name="connsiteY5" fmla="*/ 335706 h 3801920"/>
              <a:gd name="connsiteX6" fmla="*/ 372140 w 1041991"/>
              <a:gd name="connsiteY6" fmla="*/ 367603 h 3801920"/>
              <a:gd name="connsiteX7" fmla="*/ 318977 w 1041991"/>
              <a:gd name="connsiteY7" fmla="*/ 452664 h 3801920"/>
              <a:gd name="connsiteX8" fmla="*/ 233916 w 1041991"/>
              <a:gd name="connsiteY8" fmla="*/ 590887 h 3801920"/>
              <a:gd name="connsiteX9" fmla="*/ 212651 w 1041991"/>
              <a:gd name="connsiteY9" fmla="*/ 654683 h 3801920"/>
              <a:gd name="connsiteX10" fmla="*/ 180754 w 1041991"/>
              <a:gd name="connsiteY10" fmla="*/ 739743 h 3801920"/>
              <a:gd name="connsiteX11" fmla="*/ 159488 w 1041991"/>
              <a:gd name="connsiteY11" fmla="*/ 1005557 h 3801920"/>
              <a:gd name="connsiteX12" fmla="*/ 138223 w 1041991"/>
              <a:gd name="connsiteY12" fmla="*/ 1101250 h 3801920"/>
              <a:gd name="connsiteX13" fmla="*/ 116958 w 1041991"/>
              <a:gd name="connsiteY13" fmla="*/ 1196943 h 3801920"/>
              <a:gd name="connsiteX14" fmla="*/ 106326 w 1041991"/>
              <a:gd name="connsiteY14" fmla="*/ 1271371 h 3801920"/>
              <a:gd name="connsiteX15" fmla="*/ 95693 w 1041991"/>
              <a:gd name="connsiteY15" fmla="*/ 1335166 h 3801920"/>
              <a:gd name="connsiteX16" fmla="*/ 63795 w 1041991"/>
              <a:gd name="connsiteY16" fmla="*/ 1728571 h 3801920"/>
              <a:gd name="connsiteX17" fmla="*/ 42530 w 1041991"/>
              <a:gd name="connsiteY17" fmla="*/ 1856162 h 3801920"/>
              <a:gd name="connsiteX18" fmla="*/ 31898 w 1041991"/>
              <a:gd name="connsiteY18" fmla="*/ 1941222 h 3801920"/>
              <a:gd name="connsiteX19" fmla="*/ 21265 w 1041991"/>
              <a:gd name="connsiteY19" fmla="*/ 1994385 h 3801920"/>
              <a:gd name="connsiteX20" fmla="*/ 0 w 1041991"/>
              <a:gd name="connsiteY20" fmla="*/ 2111343 h 3801920"/>
              <a:gd name="connsiteX21" fmla="*/ 31898 w 1041991"/>
              <a:gd name="connsiteY21" fmla="*/ 2440952 h 3801920"/>
              <a:gd name="connsiteX22" fmla="*/ 63795 w 1041991"/>
              <a:gd name="connsiteY22" fmla="*/ 2504748 h 3801920"/>
              <a:gd name="connsiteX23" fmla="*/ 85061 w 1041991"/>
              <a:gd name="connsiteY23" fmla="*/ 2547278 h 3801920"/>
              <a:gd name="connsiteX24" fmla="*/ 138223 w 1041991"/>
              <a:gd name="connsiteY24" fmla="*/ 2717399 h 3801920"/>
              <a:gd name="connsiteX25" fmla="*/ 159488 w 1041991"/>
              <a:gd name="connsiteY25" fmla="*/ 2898152 h 3801920"/>
              <a:gd name="connsiteX26" fmla="*/ 202019 w 1041991"/>
              <a:gd name="connsiteY26" fmla="*/ 2972580 h 3801920"/>
              <a:gd name="connsiteX27" fmla="*/ 255182 w 1041991"/>
              <a:gd name="connsiteY27" fmla="*/ 3078906 h 3801920"/>
              <a:gd name="connsiteX28" fmla="*/ 276447 w 1041991"/>
              <a:gd name="connsiteY28" fmla="*/ 3121436 h 3801920"/>
              <a:gd name="connsiteX29" fmla="*/ 287079 w 1041991"/>
              <a:gd name="connsiteY29" fmla="*/ 3153334 h 3801920"/>
              <a:gd name="connsiteX30" fmla="*/ 308344 w 1041991"/>
              <a:gd name="connsiteY30" fmla="*/ 3185231 h 3801920"/>
              <a:gd name="connsiteX31" fmla="*/ 361507 w 1041991"/>
              <a:gd name="connsiteY31" fmla="*/ 3270292 h 3801920"/>
              <a:gd name="connsiteX32" fmla="*/ 382772 w 1041991"/>
              <a:gd name="connsiteY32" fmla="*/ 3312822 h 3801920"/>
              <a:gd name="connsiteX33" fmla="*/ 414670 w 1041991"/>
              <a:gd name="connsiteY33" fmla="*/ 3365985 h 3801920"/>
              <a:gd name="connsiteX34" fmla="*/ 435935 w 1041991"/>
              <a:gd name="connsiteY34" fmla="*/ 3419148 h 3801920"/>
              <a:gd name="connsiteX35" fmla="*/ 467833 w 1041991"/>
              <a:gd name="connsiteY35" fmla="*/ 3451045 h 3801920"/>
              <a:gd name="connsiteX36" fmla="*/ 510363 w 1041991"/>
              <a:gd name="connsiteY36" fmla="*/ 3504208 h 3801920"/>
              <a:gd name="connsiteX37" fmla="*/ 531628 w 1041991"/>
              <a:gd name="connsiteY37" fmla="*/ 3557371 h 3801920"/>
              <a:gd name="connsiteX38" fmla="*/ 606056 w 1041991"/>
              <a:gd name="connsiteY38" fmla="*/ 3653064 h 3801920"/>
              <a:gd name="connsiteX39" fmla="*/ 627321 w 1041991"/>
              <a:gd name="connsiteY39" fmla="*/ 3695594 h 3801920"/>
              <a:gd name="connsiteX40" fmla="*/ 659219 w 1041991"/>
              <a:gd name="connsiteY40" fmla="*/ 3727492 h 3801920"/>
              <a:gd name="connsiteX41" fmla="*/ 680484 w 1041991"/>
              <a:gd name="connsiteY41" fmla="*/ 3759390 h 3801920"/>
              <a:gd name="connsiteX42" fmla="*/ 723014 w 1041991"/>
              <a:gd name="connsiteY42" fmla="*/ 3780655 h 3801920"/>
              <a:gd name="connsiteX43" fmla="*/ 786809 w 1041991"/>
              <a:gd name="connsiteY43" fmla="*/ 3801920 h 3801920"/>
              <a:gd name="connsiteX44" fmla="*/ 861237 w 1041991"/>
              <a:gd name="connsiteY44" fmla="*/ 3780655 h 3801920"/>
              <a:gd name="connsiteX45" fmla="*/ 871870 w 1041991"/>
              <a:gd name="connsiteY45" fmla="*/ 3748757 h 3801920"/>
              <a:gd name="connsiteX46" fmla="*/ 903768 w 1041991"/>
              <a:gd name="connsiteY46" fmla="*/ 3727492 h 3801920"/>
              <a:gd name="connsiteX47" fmla="*/ 1010093 w 1041991"/>
              <a:gd name="connsiteY47" fmla="*/ 3599901 h 3801920"/>
              <a:gd name="connsiteX48" fmla="*/ 1010093 w 1041991"/>
              <a:gd name="connsiteY48" fmla="*/ 3599901 h 3801920"/>
              <a:gd name="connsiteX49" fmla="*/ 1041991 w 1041991"/>
              <a:gd name="connsiteY49" fmla="*/ 3546738 h 3801920"/>
              <a:gd name="connsiteX50" fmla="*/ 956930 w 1041991"/>
              <a:gd name="connsiteY50" fmla="*/ 3451045 h 3801920"/>
              <a:gd name="connsiteX51" fmla="*/ 914400 w 1041991"/>
              <a:gd name="connsiteY51" fmla="*/ 3387250 h 3801920"/>
              <a:gd name="connsiteX52" fmla="*/ 903768 w 1041991"/>
              <a:gd name="connsiteY52" fmla="*/ 3344720 h 3801920"/>
              <a:gd name="connsiteX53" fmla="*/ 882502 w 1041991"/>
              <a:gd name="connsiteY53" fmla="*/ 3302190 h 3801920"/>
              <a:gd name="connsiteX54" fmla="*/ 871870 w 1041991"/>
              <a:gd name="connsiteY54" fmla="*/ 3238394 h 3801920"/>
              <a:gd name="connsiteX55" fmla="*/ 829340 w 1041991"/>
              <a:gd name="connsiteY55" fmla="*/ 3142701 h 3801920"/>
              <a:gd name="connsiteX56" fmla="*/ 818707 w 1041991"/>
              <a:gd name="connsiteY56" fmla="*/ 3078906 h 3801920"/>
              <a:gd name="connsiteX57" fmla="*/ 765544 w 1041991"/>
              <a:gd name="connsiteY57" fmla="*/ 2972580 h 3801920"/>
              <a:gd name="connsiteX58" fmla="*/ 733647 w 1041991"/>
              <a:gd name="connsiteY58" fmla="*/ 2908785 h 3801920"/>
              <a:gd name="connsiteX59" fmla="*/ 712382 w 1041991"/>
              <a:gd name="connsiteY59" fmla="*/ 2855622 h 3801920"/>
              <a:gd name="connsiteX60" fmla="*/ 669851 w 1041991"/>
              <a:gd name="connsiteY60" fmla="*/ 2791827 h 3801920"/>
              <a:gd name="connsiteX61" fmla="*/ 616688 w 1041991"/>
              <a:gd name="connsiteY61" fmla="*/ 2685501 h 3801920"/>
              <a:gd name="connsiteX62" fmla="*/ 595423 w 1041991"/>
              <a:gd name="connsiteY62" fmla="*/ 2642971 h 3801920"/>
              <a:gd name="connsiteX63" fmla="*/ 574158 w 1041991"/>
              <a:gd name="connsiteY63" fmla="*/ 2557910 h 3801920"/>
              <a:gd name="connsiteX64" fmla="*/ 542261 w 1041991"/>
              <a:gd name="connsiteY64" fmla="*/ 2409055 h 3801920"/>
              <a:gd name="connsiteX65" fmla="*/ 499730 w 1041991"/>
              <a:gd name="connsiteY65" fmla="*/ 2281464 h 3801920"/>
              <a:gd name="connsiteX66" fmla="*/ 457200 w 1041991"/>
              <a:gd name="connsiteY66" fmla="*/ 2132608 h 3801920"/>
              <a:gd name="connsiteX67" fmla="*/ 435935 w 1041991"/>
              <a:gd name="connsiteY67" fmla="*/ 2058180 h 3801920"/>
              <a:gd name="connsiteX68" fmla="*/ 446568 w 1041991"/>
              <a:gd name="connsiteY68" fmla="*/ 1579715 h 3801920"/>
              <a:gd name="connsiteX69" fmla="*/ 499730 w 1041991"/>
              <a:gd name="connsiteY69" fmla="*/ 1441492 h 3801920"/>
              <a:gd name="connsiteX70" fmla="*/ 520995 w 1041991"/>
              <a:gd name="connsiteY70" fmla="*/ 1388329 h 3801920"/>
              <a:gd name="connsiteX71" fmla="*/ 574158 w 1041991"/>
              <a:gd name="connsiteY71" fmla="*/ 1271371 h 3801920"/>
              <a:gd name="connsiteX72" fmla="*/ 584791 w 1041991"/>
              <a:gd name="connsiteY72" fmla="*/ 1228841 h 3801920"/>
              <a:gd name="connsiteX73" fmla="*/ 606056 w 1041991"/>
              <a:gd name="connsiteY73" fmla="*/ 1165045 h 3801920"/>
              <a:gd name="connsiteX74" fmla="*/ 627321 w 1041991"/>
              <a:gd name="connsiteY74" fmla="*/ 877966 h 3801920"/>
              <a:gd name="connsiteX75" fmla="*/ 648586 w 1041991"/>
              <a:gd name="connsiteY75" fmla="*/ 792906 h 3801920"/>
              <a:gd name="connsiteX76" fmla="*/ 691116 w 1041991"/>
              <a:gd name="connsiteY76" fmla="*/ 622785 h 3801920"/>
              <a:gd name="connsiteX77" fmla="*/ 701749 w 1041991"/>
              <a:gd name="connsiteY77" fmla="*/ 580255 h 3801920"/>
              <a:gd name="connsiteX78" fmla="*/ 744279 w 1041991"/>
              <a:gd name="connsiteY78" fmla="*/ 516459 h 3801920"/>
              <a:gd name="connsiteX79" fmla="*/ 818707 w 1041991"/>
              <a:gd name="connsiteY79" fmla="*/ 388869 h 3801920"/>
              <a:gd name="connsiteX80" fmla="*/ 839972 w 1041991"/>
              <a:gd name="connsiteY80" fmla="*/ 346338 h 3801920"/>
              <a:gd name="connsiteX81" fmla="*/ 871870 w 1041991"/>
              <a:gd name="connsiteY81" fmla="*/ 314441 h 3801920"/>
              <a:gd name="connsiteX82" fmla="*/ 925033 w 1041991"/>
              <a:gd name="connsiteY82" fmla="*/ 240013 h 3801920"/>
              <a:gd name="connsiteX83" fmla="*/ 914400 w 1041991"/>
              <a:gd name="connsiteY83" fmla="*/ 165585 h 3801920"/>
              <a:gd name="connsiteX84" fmla="*/ 850605 w 1041991"/>
              <a:gd name="connsiteY84" fmla="*/ 80524 h 3801920"/>
              <a:gd name="connsiteX85" fmla="*/ 808075 w 1041991"/>
              <a:gd name="connsiteY85" fmla="*/ 48627 h 3801920"/>
              <a:gd name="connsiteX86" fmla="*/ 754912 w 1041991"/>
              <a:gd name="connsiteY86" fmla="*/ 37994 h 3801920"/>
              <a:gd name="connsiteX87" fmla="*/ 723014 w 1041991"/>
              <a:gd name="connsiteY87" fmla="*/ 16729 h 3801920"/>
              <a:gd name="connsiteX88" fmla="*/ 542261 w 1041991"/>
              <a:gd name="connsiteY88" fmla="*/ 16729 h 380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041991" h="3801920">
                <a:moveTo>
                  <a:pt x="542261" y="16729"/>
                </a:moveTo>
                <a:cubicBezTo>
                  <a:pt x="506819" y="43310"/>
                  <a:pt x="553259" y="133321"/>
                  <a:pt x="510363" y="176217"/>
                </a:cubicBezTo>
                <a:cubicBezTo>
                  <a:pt x="501327" y="185253"/>
                  <a:pt x="489098" y="190394"/>
                  <a:pt x="478465" y="197483"/>
                </a:cubicBezTo>
                <a:cubicBezTo>
                  <a:pt x="455658" y="265905"/>
                  <a:pt x="485713" y="191589"/>
                  <a:pt x="435935" y="261278"/>
                </a:cubicBezTo>
                <a:cubicBezTo>
                  <a:pt x="426722" y="274176"/>
                  <a:pt x="420914" y="289240"/>
                  <a:pt x="414670" y="303808"/>
                </a:cubicBezTo>
                <a:cubicBezTo>
                  <a:pt x="410255" y="314110"/>
                  <a:pt x="410254" y="326381"/>
                  <a:pt x="404037" y="335706"/>
                </a:cubicBezTo>
                <a:cubicBezTo>
                  <a:pt x="395696" y="348217"/>
                  <a:pt x="380984" y="355443"/>
                  <a:pt x="372140" y="367603"/>
                </a:cubicBezTo>
                <a:cubicBezTo>
                  <a:pt x="352474" y="394644"/>
                  <a:pt x="336928" y="424455"/>
                  <a:pt x="318977" y="452664"/>
                </a:cubicBezTo>
                <a:cubicBezTo>
                  <a:pt x="292883" y="493669"/>
                  <a:pt x="245751" y="555383"/>
                  <a:pt x="233916" y="590887"/>
                </a:cubicBezTo>
                <a:cubicBezTo>
                  <a:pt x="226828" y="612152"/>
                  <a:pt x="220976" y="633871"/>
                  <a:pt x="212651" y="654683"/>
                </a:cubicBezTo>
                <a:cubicBezTo>
                  <a:pt x="187224" y="718251"/>
                  <a:pt x="197421" y="689739"/>
                  <a:pt x="180754" y="739743"/>
                </a:cubicBezTo>
                <a:cubicBezTo>
                  <a:pt x="173909" y="856095"/>
                  <a:pt x="175020" y="904602"/>
                  <a:pt x="159488" y="1005557"/>
                </a:cubicBezTo>
                <a:cubicBezTo>
                  <a:pt x="152475" y="1051143"/>
                  <a:pt x="147996" y="1058901"/>
                  <a:pt x="138223" y="1101250"/>
                </a:cubicBezTo>
                <a:cubicBezTo>
                  <a:pt x="130875" y="1133089"/>
                  <a:pt x="122980" y="1164827"/>
                  <a:pt x="116958" y="1196943"/>
                </a:cubicBezTo>
                <a:cubicBezTo>
                  <a:pt x="112340" y="1221575"/>
                  <a:pt x="110137" y="1246601"/>
                  <a:pt x="106326" y="1271371"/>
                </a:cubicBezTo>
                <a:cubicBezTo>
                  <a:pt x="103048" y="1292679"/>
                  <a:pt x="99237" y="1313901"/>
                  <a:pt x="95693" y="1335166"/>
                </a:cubicBezTo>
                <a:cubicBezTo>
                  <a:pt x="83765" y="1537954"/>
                  <a:pt x="87659" y="1513793"/>
                  <a:pt x="63795" y="1728571"/>
                </a:cubicBezTo>
                <a:cubicBezTo>
                  <a:pt x="48216" y="1868777"/>
                  <a:pt x="59802" y="1743892"/>
                  <a:pt x="42530" y="1856162"/>
                </a:cubicBezTo>
                <a:cubicBezTo>
                  <a:pt x="38185" y="1884404"/>
                  <a:pt x="36243" y="1912980"/>
                  <a:pt x="31898" y="1941222"/>
                </a:cubicBezTo>
                <a:cubicBezTo>
                  <a:pt x="29150" y="1959084"/>
                  <a:pt x="24595" y="1976623"/>
                  <a:pt x="21265" y="1994385"/>
                </a:cubicBezTo>
                <a:cubicBezTo>
                  <a:pt x="13962" y="2033331"/>
                  <a:pt x="7088" y="2072357"/>
                  <a:pt x="0" y="2111343"/>
                </a:cubicBezTo>
                <a:cubicBezTo>
                  <a:pt x="10633" y="2221213"/>
                  <a:pt x="19001" y="2331325"/>
                  <a:pt x="31898" y="2440952"/>
                </a:cubicBezTo>
                <a:cubicBezTo>
                  <a:pt x="35508" y="2471638"/>
                  <a:pt x="48927" y="2478729"/>
                  <a:pt x="63795" y="2504748"/>
                </a:cubicBezTo>
                <a:cubicBezTo>
                  <a:pt x="71659" y="2518510"/>
                  <a:pt x="79371" y="2532484"/>
                  <a:pt x="85061" y="2547278"/>
                </a:cubicBezTo>
                <a:cubicBezTo>
                  <a:pt x="107312" y="2605130"/>
                  <a:pt x="121385" y="2658465"/>
                  <a:pt x="138223" y="2717399"/>
                </a:cubicBezTo>
                <a:cubicBezTo>
                  <a:pt x="138262" y="2717825"/>
                  <a:pt x="149330" y="2871741"/>
                  <a:pt x="159488" y="2898152"/>
                </a:cubicBezTo>
                <a:cubicBezTo>
                  <a:pt x="169746" y="2924822"/>
                  <a:pt x="188649" y="2947326"/>
                  <a:pt x="202019" y="2972580"/>
                </a:cubicBezTo>
                <a:cubicBezTo>
                  <a:pt x="220559" y="3007600"/>
                  <a:pt x="237461" y="3043464"/>
                  <a:pt x="255182" y="3078906"/>
                </a:cubicBezTo>
                <a:cubicBezTo>
                  <a:pt x="262270" y="3093083"/>
                  <a:pt x="271435" y="3106399"/>
                  <a:pt x="276447" y="3121436"/>
                </a:cubicBezTo>
                <a:cubicBezTo>
                  <a:pt x="279991" y="3132069"/>
                  <a:pt x="282067" y="3143309"/>
                  <a:pt x="287079" y="3153334"/>
                </a:cubicBezTo>
                <a:cubicBezTo>
                  <a:pt x="292794" y="3164764"/>
                  <a:pt x="301484" y="3174450"/>
                  <a:pt x="308344" y="3185231"/>
                </a:cubicBezTo>
                <a:cubicBezTo>
                  <a:pt x="326295" y="3213440"/>
                  <a:pt x="346554" y="3240386"/>
                  <a:pt x="361507" y="3270292"/>
                </a:cubicBezTo>
                <a:cubicBezTo>
                  <a:pt x="368595" y="3284469"/>
                  <a:pt x="375075" y="3298967"/>
                  <a:pt x="382772" y="3312822"/>
                </a:cubicBezTo>
                <a:cubicBezTo>
                  <a:pt x="392808" y="3330887"/>
                  <a:pt x="405428" y="3347501"/>
                  <a:pt x="414670" y="3365985"/>
                </a:cubicBezTo>
                <a:cubicBezTo>
                  <a:pt x="423206" y="3383056"/>
                  <a:pt x="425819" y="3402963"/>
                  <a:pt x="435935" y="3419148"/>
                </a:cubicBezTo>
                <a:cubicBezTo>
                  <a:pt x="443904" y="3431899"/>
                  <a:pt x="457931" y="3439729"/>
                  <a:pt x="467833" y="3451045"/>
                </a:cubicBezTo>
                <a:cubicBezTo>
                  <a:pt x="482777" y="3468124"/>
                  <a:pt x="498687" y="3484748"/>
                  <a:pt x="510363" y="3504208"/>
                </a:cubicBezTo>
                <a:cubicBezTo>
                  <a:pt x="520183" y="3520574"/>
                  <a:pt x="523092" y="3540300"/>
                  <a:pt x="531628" y="3557371"/>
                </a:cubicBezTo>
                <a:cubicBezTo>
                  <a:pt x="582185" y="3658485"/>
                  <a:pt x="540818" y="3566080"/>
                  <a:pt x="606056" y="3653064"/>
                </a:cubicBezTo>
                <a:cubicBezTo>
                  <a:pt x="615566" y="3665744"/>
                  <a:pt x="618108" y="3682696"/>
                  <a:pt x="627321" y="3695594"/>
                </a:cubicBezTo>
                <a:cubicBezTo>
                  <a:pt x="636061" y="3707830"/>
                  <a:pt x="649593" y="3715940"/>
                  <a:pt x="659219" y="3727492"/>
                </a:cubicBezTo>
                <a:cubicBezTo>
                  <a:pt x="667400" y="3737309"/>
                  <a:pt x="670667" y="3751209"/>
                  <a:pt x="680484" y="3759390"/>
                </a:cubicBezTo>
                <a:cubicBezTo>
                  <a:pt x="692660" y="3769537"/>
                  <a:pt x="708298" y="3774768"/>
                  <a:pt x="723014" y="3780655"/>
                </a:cubicBezTo>
                <a:cubicBezTo>
                  <a:pt x="743826" y="3788980"/>
                  <a:pt x="786809" y="3801920"/>
                  <a:pt x="786809" y="3801920"/>
                </a:cubicBezTo>
                <a:cubicBezTo>
                  <a:pt x="811618" y="3794832"/>
                  <a:pt x="839357" y="3794330"/>
                  <a:pt x="861237" y="3780655"/>
                </a:cubicBezTo>
                <a:cubicBezTo>
                  <a:pt x="870741" y="3774715"/>
                  <a:pt x="864868" y="3757509"/>
                  <a:pt x="871870" y="3748757"/>
                </a:cubicBezTo>
                <a:cubicBezTo>
                  <a:pt x="879853" y="3738778"/>
                  <a:pt x="893135" y="3734580"/>
                  <a:pt x="903768" y="3727492"/>
                </a:cubicBezTo>
                <a:cubicBezTo>
                  <a:pt x="942965" y="3649097"/>
                  <a:pt x="913825" y="3696170"/>
                  <a:pt x="1010093" y="3599901"/>
                </a:cubicBezTo>
                <a:lnTo>
                  <a:pt x="1010093" y="3599901"/>
                </a:lnTo>
                <a:lnTo>
                  <a:pt x="1041991" y="3546738"/>
                </a:lnTo>
                <a:cubicBezTo>
                  <a:pt x="1011787" y="3516534"/>
                  <a:pt x="979869" y="3487747"/>
                  <a:pt x="956930" y="3451045"/>
                </a:cubicBezTo>
                <a:cubicBezTo>
                  <a:pt x="905637" y="3368976"/>
                  <a:pt x="1002398" y="3475248"/>
                  <a:pt x="914400" y="3387250"/>
                </a:cubicBezTo>
                <a:cubicBezTo>
                  <a:pt x="910856" y="3373073"/>
                  <a:pt x="908899" y="3358402"/>
                  <a:pt x="903768" y="3344720"/>
                </a:cubicBezTo>
                <a:cubicBezTo>
                  <a:pt x="898203" y="3329879"/>
                  <a:pt x="887057" y="3317372"/>
                  <a:pt x="882502" y="3302190"/>
                </a:cubicBezTo>
                <a:cubicBezTo>
                  <a:pt x="876307" y="3281541"/>
                  <a:pt x="877542" y="3259193"/>
                  <a:pt x="871870" y="3238394"/>
                </a:cubicBezTo>
                <a:cubicBezTo>
                  <a:pt x="863725" y="3208527"/>
                  <a:pt x="843357" y="3170735"/>
                  <a:pt x="829340" y="3142701"/>
                </a:cubicBezTo>
                <a:cubicBezTo>
                  <a:pt x="825796" y="3121436"/>
                  <a:pt x="824379" y="3099705"/>
                  <a:pt x="818707" y="3078906"/>
                </a:cubicBezTo>
                <a:cubicBezTo>
                  <a:pt x="804680" y="3027473"/>
                  <a:pt x="791114" y="3019459"/>
                  <a:pt x="765544" y="2972580"/>
                </a:cubicBezTo>
                <a:cubicBezTo>
                  <a:pt x="754159" y="2951708"/>
                  <a:pt x="743485" y="2930429"/>
                  <a:pt x="733647" y="2908785"/>
                </a:cubicBezTo>
                <a:cubicBezTo>
                  <a:pt x="725749" y="2891410"/>
                  <a:pt x="721521" y="2872378"/>
                  <a:pt x="712382" y="2855622"/>
                </a:cubicBezTo>
                <a:cubicBezTo>
                  <a:pt x="700144" y="2833185"/>
                  <a:pt x="682381" y="2814102"/>
                  <a:pt x="669851" y="2791827"/>
                </a:cubicBezTo>
                <a:cubicBezTo>
                  <a:pt x="650424" y="2757291"/>
                  <a:pt x="634409" y="2720943"/>
                  <a:pt x="616688" y="2685501"/>
                </a:cubicBezTo>
                <a:lnTo>
                  <a:pt x="595423" y="2642971"/>
                </a:lnTo>
                <a:cubicBezTo>
                  <a:pt x="588335" y="2614617"/>
                  <a:pt x="579890" y="2586569"/>
                  <a:pt x="574158" y="2557910"/>
                </a:cubicBezTo>
                <a:cubicBezTo>
                  <a:pt x="566403" y="2519134"/>
                  <a:pt x="550658" y="2438443"/>
                  <a:pt x="542261" y="2409055"/>
                </a:cubicBezTo>
                <a:cubicBezTo>
                  <a:pt x="529945" y="2365949"/>
                  <a:pt x="512914" y="2324312"/>
                  <a:pt x="499730" y="2281464"/>
                </a:cubicBezTo>
                <a:cubicBezTo>
                  <a:pt x="484554" y="2232142"/>
                  <a:pt x="471377" y="2182227"/>
                  <a:pt x="457200" y="2132608"/>
                </a:cubicBezTo>
                <a:lnTo>
                  <a:pt x="435935" y="2058180"/>
                </a:lnTo>
                <a:cubicBezTo>
                  <a:pt x="439479" y="1898692"/>
                  <a:pt x="434783" y="1738807"/>
                  <a:pt x="446568" y="1579715"/>
                </a:cubicBezTo>
                <a:cubicBezTo>
                  <a:pt x="450740" y="1523391"/>
                  <a:pt x="478861" y="1488448"/>
                  <a:pt x="499730" y="1441492"/>
                </a:cubicBezTo>
                <a:cubicBezTo>
                  <a:pt x="507482" y="1424051"/>
                  <a:pt x="513097" y="1405704"/>
                  <a:pt x="520995" y="1388329"/>
                </a:cubicBezTo>
                <a:cubicBezTo>
                  <a:pt x="548110" y="1328676"/>
                  <a:pt x="554755" y="1329579"/>
                  <a:pt x="574158" y="1271371"/>
                </a:cubicBezTo>
                <a:cubicBezTo>
                  <a:pt x="578779" y="1257508"/>
                  <a:pt x="580592" y="1242838"/>
                  <a:pt x="584791" y="1228841"/>
                </a:cubicBezTo>
                <a:cubicBezTo>
                  <a:pt x="591232" y="1207371"/>
                  <a:pt x="598968" y="1186310"/>
                  <a:pt x="606056" y="1165045"/>
                </a:cubicBezTo>
                <a:cubicBezTo>
                  <a:pt x="609444" y="1100679"/>
                  <a:pt x="612030" y="959518"/>
                  <a:pt x="627321" y="877966"/>
                </a:cubicBezTo>
                <a:cubicBezTo>
                  <a:pt x="632707" y="849241"/>
                  <a:pt x="642854" y="821564"/>
                  <a:pt x="648586" y="792906"/>
                </a:cubicBezTo>
                <a:cubicBezTo>
                  <a:pt x="685799" y="606843"/>
                  <a:pt x="622013" y="847370"/>
                  <a:pt x="691116" y="622785"/>
                </a:cubicBezTo>
                <a:cubicBezTo>
                  <a:pt x="695413" y="608818"/>
                  <a:pt x="695214" y="593325"/>
                  <a:pt x="701749" y="580255"/>
                </a:cubicBezTo>
                <a:cubicBezTo>
                  <a:pt x="713179" y="557396"/>
                  <a:pt x="731401" y="538535"/>
                  <a:pt x="744279" y="516459"/>
                </a:cubicBezTo>
                <a:cubicBezTo>
                  <a:pt x="769088" y="473929"/>
                  <a:pt x="796688" y="432908"/>
                  <a:pt x="818707" y="388869"/>
                </a:cubicBezTo>
                <a:cubicBezTo>
                  <a:pt x="825795" y="374692"/>
                  <a:pt x="830759" y="359236"/>
                  <a:pt x="839972" y="346338"/>
                </a:cubicBezTo>
                <a:cubicBezTo>
                  <a:pt x="848712" y="334102"/>
                  <a:pt x="862084" y="325858"/>
                  <a:pt x="871870" y="314441"/>
                </a:cubicBezTo>
                <a:cubicBezTo>
                  <a:pt x="891649" y="291365"/>
                  <a:pt x="908205" y="265254"/>
                  <a:pt x="925033" y="240013"/>
                </a:cubicBezTo>
                <a:cubicBezTo>
                  <a:pt x="921489" y="215204"/>
                  <a:pt x="923397" y="188976"/>
                  <a:pt x="914400" y="165585"/>
                </a:cubicBezTo>
                <a:cubicBezTo>
                  <a:pt x="905716" y="143006"/>
                  <a:pt x="874484" y="100424"/>
                  <a:pt x="850605" y="80524"/>
                </a:cubicBezTo>
                <a:cubicBezTo>
                  <a:pt x="836992" y="69179"/>
                  <a:pt x="824268" y="55824"/>
                  <a:pt x="808075" y="48627"/>
                </a:cubicBezTo>
                <a:cubicBezTo>
                  <a:pt x="791561" y="41287"/>
                  <a:pt x="772633" y="41538"/>
                  <a:pt x="754912" y="37994"/>
                </a:cubicBezTo>
                <a:cubicBezTo>
                  <a:pt x="744279" y="30906"/>
                  <a:pt x="734979" y="21216"/>
                  <a:pt x="723014" y="16729"/>
                </a:cubicBezTo>
                <a:cubicBezTo>
                  <a:pt x="676127" y="-853"/>
                  <a:pt x="577703" y="-9852"/>
                  <a:pt x="542261" y="1672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Freeform: Shape 13">
            <a:hlinkClick r:id="rId12" action="ppaction://hlinksldjump"/>
            <a:extLst>
              <a:ext uri="{FF2B5EF4-FFF2-40B4-BE49-F238E27FC236}">
                <a16:creationId xmlns:a16="http://schemas.microsoft.com/office/drawing/2014/main" id="{B474F078-DAEC-400C-A064-6AD51C02853A}"/>
              </a:ext>
            </a:extLst>
          </p:cNvPr>
          <p:cNvSpPr/>
          <p:nvPr/>
        </p:nvSpPr>
        <p:spPr>
          <a:xfrm>
            <a:off x="3466214" y="5326912"/>
            <a:ext cx="3678865" cy="1403497"/>
          </a:xfrm>
          <a:custGeom>
            <a:avLst/>
            <a:gdLst>
              <a:gd name="connsiteX0" fmla="*/ 74428 w 3678865"/>
              <a:gd name="connsiteY0" fmla="*/ 212651 h 1403497"/>
              <a:gd name="connsiteX1" fmla="*/ 106326 w 3678865"/>
              <a:gd name="connsiteY1" fmla="*/ 265814 h 1403497"/>
              <a:gd name="connsiteX2" fmla="*/ 127591 w 3678865"/>
              <a:gd name="connsiteY2" fmla="*/ 297711 h 1403497"/>
              <a:gd name="connsiteX3" fmla="*/ 159488 w 3678865"/>
              <a:gd name="connsiteY3" fmla="*/ 318976 h 1403497"/>
              <a:gd name="connsiteX4" fmla="*/ 212651 w 3678865"/>
              <a:gd name="connsiteY4" fmla="*/ 382772 h 1403497"/>
              <a:gd name="connsiteX5" fmla="*/ 287079 w 3678865"/>
              <a:gd name="connsiteY5" fmla="*/ 467832 h 1403497"/>
              <a:gd name="connsiteX6" fmla="*/ 318977 w 3678865"/>
              <a:gd name="connsiteY6" fmla="*/ 489097 h 1403497"/>
              <a:gd name="connsiteX7" fmla="*/ 361507 w 3678865"/>
              <a:gd name="connsiteY7" fmla="*/ 531628 h 1403497"/>
              <a:gd name="connsiteX8" fmla="*/ 393405 w 3678865"/>
              <a:gd name="connsiteY8" fmla="*/ 552893 h 1403497"/>
              <a:gd name="connsiteX9" fmla="*/ 478465 w 3678865"/>
              <a:gd name="connsiteY9" fmla="*/ 616688 h 1403497"/>
              <a:gd name="connsiteX10" fmla="*/ 510363 w 3678865"/>
              <a:gd name="connsiteY10" fmla="*/ 627321 h 1403497"/>
              <a:gd name="connsiteX11" fmla="*/ 574158 w 3678865"/>
              <a:gd name="connsiteY11" fmla="*/ 659218 h 1403497"/>
              <a:gd name="connsiteX12" fmla="*/ 648586 w 3678865"/>
              <a:gd name="connsiteY12" fmla="*/ 723014 h 1403497"/>
              <a:gd name="connsiteX13" fmla="*/ 776177 w 3678865"/>
              <a:gd name="connsiteY13" fmla="*/ 797441 h 1403497"/>
              <a:gd name="connsiteX14" fmla="*/ 850605 w 3678865"/>
              <a:gd name="connsiteY14" fmla="*/ 850604 h 1403497"/>
              <a:gd name="connsiteX15" fmla="*/ 956930 w 3678865"/>
              <a:gd name="connsiteY15" fmla="*/ 935665 h 1403497"/>
              <a:gd name="connsiteX16" fmla="*/ 1052623 w 3678865"/>
              <a:gd name="connsiteY16" fmla="*/ 967562 h 1403497"/>
              <a:gd name="connsiteX17" fmla="*/ 1116419 w 3678865"/>
              <a:gd name="connsiteY17" fmla="*/ 999460 h 1403497"/>
              <a:gd name="connsiteX18" fmla="*/ 1201479 w 3678865"/>
              <a:gd name="connsiteY18" fmla="*/ 1052623 h 1403497"/>
              <a:gd name="connsiteX19" fmla="*/ 1318437 w 3678865"/>
              <a:gd name="connsiteY19" fmla="*/ 1095153 h 1403497"/>
              <a:gd name="connsiteX20" fmla="*/ 1392865 w 3678865"/>
              <a:gd name="connsiteY20" fmla="*/ 1137683 h 1403497"/>
              <a:gd name="connsiteX21" fmla="*/ 1446028 w 3678865"/>
              <a:gd name="connsiteY21" fmla="*/ 1158948 h 1403497"/>
              <a:gd name="connsiteX22" fmla="*/ 1477926 w 3678865"/>
              <a:gd name="connsiteY22" fmla="*/ 1169581 h 1403497"/>
              <a:gd name="connsiteX23" fmla="*/ 1616149 w 3678865"/>
              <a:gd name="connsiteY23" fmla="*/ 1244009 h 1403497"/>
              <a:gd name="connsiteX24" fmla="*/ 1669312 w 3678865"/>
              <a:gd name="connsiteY24" fmla="*/ 1254641 h 1403497"/>
              <a:gd name="connsiteX25" fmla="*/ 1807535 w 3678865"/>
              <a:gd name="connsiteY25" fmla="*/ 1286539 h 1403497"/>
              <a:gd name="connsiteX26" fmla="*/ 1892595 w 3678865"/>
              <a:gd name="connsiteY26" fmla="*/ 1307804 h 1403497"/>
              <a:gd name="connsiteX27" fmla="*/ 1945758 w 3678865"/>
              <a:gd name="connsiteY27" fmla="*/ 1318437 h 1403497"/>
              <a:gd name="connsiteX28" fmla="*/ 2041451 w 3678865"/>
              <a:gd name="connsiteY28" fmla="*/ 1339702 h 1403497"/>
              <a:gd name="connsiteX29" fmla="*/ 2264735 w 3678865"/>
              <a:gd name="connsiteY29" fmla="*/ 1360967 h 1403497"/>
              <a:gd name="connsiteX30" fmla="*/ 2317898 w 3678865"/>
              <a:gd name="connsiteY30" fmla="*/ 1371600 h 1403497"/>
              <a:gd name="connsiteX31" fmla="*/ 2849526 w 3678865"/>
              <a:gd name="connsiteY31" fmla="*/ 1392865 h 1403497"/>
              <a:gd name="connsiteX32" fmla="*/ 2892056 w 3678865"/>
              <a:gd name="connsiteY32" fmla="*/ 1403497 h 1403497"/>
              <a:gd name="connsiteX33" fmla="*/ 3253563 w 3678865"/>
              <a:gd name="connsiteY33" fmla="*/ 1392865 h 1403497"/>
              <a:gd name="connsiteX34" fmla="*/ 3413051 w 3678865"/>
              <a:gd name="connsiteY34" fmla="*/ 1382232 h 1403497"/>
              <a:gd name="connsiteX35" fmla="*/ 3508744 w 3678865"/>
              <a:gd name="connsiteY35" fmla="*/ 1329069 h 1403497"/>
              <a:gd name="connsiteX36" fmla="*/ 3583172 w 3678865"/>
              <a:gd name="connsiteY36" fmla="*/ 1297172 h 1403497"/>
              <a:gd name="connsiteX37" fmla="*/ 3678865 w 3678865"/>
              <a:gd name="connsiteY37" fmla="*/ 1265274 h 1403497"/>
              <a:gd name="connsiteX38" fmla="*/ 3668233 w 3678865"/>
              <a:gd name="connsiteY38" fmla="*/ 1158948 h 1403497"/>
              <a:gd name="connsiteX39" fmla="*/ 3646967 w 3678865"/>
              <a:gd name="connsiteY39" fmla="*/ 1127051 h 1403497"/>
              <a:gd name="connsiteX40" fmla="*/ 3636335 w 3678865"/>
              <a:gd name="connsiteY40" fmla="*/ 1095153 h 1403497"/>
              <a:gd name="connsiteX41" fmla="*/ 3615070 w 3678865"/>
              <a:gd name="connsiteY41" fmla="*/ 1041990 h 1403497"/>
              <a:gd name="connsiteX42" fmla="*/ 3593805 w 3678865"/>
              <a:gd name="connsiteY42" fmla="*/ 1010093 h 1403497"/>
              <a:gd name="connsiteX43" fmla="*/ 3540642 w 3678865"/>
              <a:gd name="connsiteY43" fmla="*/ 914400 h 1403497"/>
              <a:gd name="connsiteX44" fmla="*/ 3444949 w 3678865"/>
              <a:gd name="connsiteY44" fmla="*/ 925032 h 1403497"/>
              <a:gd name="connsiteX45" fmla="*/ 3391786 w 3678865"/>
              <a:gd name="connsiteY45" fmla="*/ 935665 h 1403497"/>
              <a:gd name="connsiteX46" fmla="*/ 3147237 w 3678865"/>
              <a:gd name="connsiteY46" fmla="*/ 946297 h 1403497"/>
              <a:gd name="connsiteX47" fmla="*/ 3104707 w 3678865"/>
              <a:gd name="connsiteY47" fmla="*/ 956930 h 1403497"/>
              <a:gd name="connsiteX48" fmla="*/ 3062177 w 3678865"/>
              <a:gd name="connsiteY48" fmla="*/ 978195 h 1403497"/>
              <a:gd name="connsiteX49" fmla="*/ 2987749 w 3678865"/>
              <a:gd name="connsiteY49" fmla="*/ 988828 h 1403497"/>
              <a:gd name="connsiteX50" fmla="*/ 2424223 w 3678865"/>
              <a:gd name="connsiteY50" fmla="*/ 967562 h 1403497"/>
              <a:gd name="connsiteX51" fmla="*/ 2222205 w 3678865"/>
              <a:gd name="connsiteY51" fmla="*/ 946297 h 1403497"/>
              <a:gd name="connsiteX52" fmla="*/ 2062716 w 3678865"/>
              <a:gd name="connsiteY52" fmla="*/ 935665 h 1403497"/>
              <a:gd name="connsiteX53" fmla="*/ 1988288 w 3678865"/>
              <a:gd name="connsiteY53" fmla="*/ 925032 h 1403497"/>
              <a:gd name="connsiteX54" fmla="*/ 1956391 w 3678865"/>
              <a:gd name="connsiteY54" fmla="*/ 914400 h 1403497"/>
              <a:gd name="connsiteX55" fmla="*/ 1913860 w 3678865"/>
              <a:gd name="connsiteY55" fmla="*/ 903767 h 1403497"/>
              <a:gd name="connsiteX56" fmla="*/ 1850065 w 3678865"/>
              <a:gd name="connsiteY56" fmla="*/ 882502 h 1403497"/>
              <a:gd name="connsiteX57" fmla="*/ 1807535 w 3678865"/>
              <a:gd name="connsiteY57" fmla="*/ 861237 h 1403497"/>
              <a:gd name="connsiteX58" fmla="*/ 1754372 w 3678865"/>
              <a:gd name="connsiteY58" fmla="*/ 850604 h 1403497"/>
              <a:gd name="connsiteX59" fmla="*/ 1669312 w 3678865"/>
              <a:gd name="connsiteY59" fmla="*/ 829339 h 1403497"/>
              <a:gd name="connsiteX60" fmla="*/ 1573619 w 3678865"/>
              <a:gd name="connsiteY60" fmla="*/ 808074 h 1403497"/>
              <a:gd name="connsiteX61" fmla="*/ 1499191 w 3678865"/>
              <a:gd name="connsiteY61" fmla="*/ 776176 h 1403497"/>
              <a:gd name="connsiteX62" fmla="*/ 1382233 w 3678865"/>
              <a:gd name="connsiteY62" fmla="*/ 723014 h 1403497"/>
              <a:gd name="connsiteX63" fmla="*/ 1318437 w 3678865"/>
              <a:gd name="connsiteY63" fmla="*/ 701748 h 1403497"/>
              <a:gd name="connsiteX64" fmla="*/ 1275907 w 3678865"/>
              <a:gd name="connsiteY64" fmla="*/ 680483 h 1403497"/>
              <a:gd name="connsiteX65" fmla="*/ 1244009 w 3678865"/>
              <a:gd name="connsiteY65" fmla="*/ 669851 h 1403497"/>
              <a:gd name="connsiteX66" fmla="*/ 1158949 w 3678865"/>
              <a:gd name="connsiteY66" fmla="*/ 616688 h 1403497"/>
              <a:gd name="connsiteX67" fmla="*/ 1073888 w 3678865"/>
              <a:gd name="connsiteY67" fmla="*/ 574158 h 1403497"/>
              <a:gd name="connsiteX68" fmla="*/ 1041991 w 3678865"/>
              <a:gd name="connsiteY68" fmla="*/ 552893 h 1403497"/>
              <a:gd name="connsiteX69" fmla="*/ 988828 w 3678865"/>
              <a:gd name="connsiteY69" fmla="*/ 520995 h 1403497"/>
              <a:gd name="connsiteX70" fmla="*/ 925033 w 3678865"/>
              <a:gd name="connsiteY70" fmla="*/ 478465 h 1403497"/>
              <a:gd name="connsiteX71" fmla="*/ 903767 w 3678865"/>
              <a:gd name="connsiteY71" fmla="*/ 446567 h 1403497"/>
              <a:gd name="connsiteX72" fmla="*/ 871870 w 3678865"/>
              <a:gd name="connsiteY72" fmla="*/ 425302 h 1403497"/>
              <a:gd name="connsiteX73" fmla="*/ 839972 w 3678865"/>
              <a:gd name="connsiteY73" fmla="*/ 393404 h 1403497"/>
              <a:gd name="connsiteX74" fmla="*/ 786809 w 3678865"/>
              <a:gd name="connsiteY74" fmla="*/ 350874 h 1403497"/>
              <a:gd name="connsiteX75" fmla="*/ 744279 w 3678865"/>
              <a:gd name="connsiteY75" fmla="*/ 287079 h 1403497"/>
              <a:gd name="connsiteX76" fmla="*/ 712381 w 3678865"/>
              <a:gd name="connsiteY76" fmla="*/ 212651 h 1403497"/>
              <a:gd name="connsiteX77" fmla="*/ 669851 w 3678865"/>
              <a:gd name="connsiteY77" fmla="*/ 170121 h 1403497"/>
              <a:gd name="connsiteX78" fmla="*/ 542260 w 3678865"/>
              <a:gd name="connsiteY78" fmla="*/ 106325 h 1403497"/>
              <a:gd name="connsiteX79" fmla="*/ 510363 w 3678865"/>
              <a:gd name="connsiteY79" fmla="*/ 95693 h 1403497"/>
              <a:gd name="connsiteX80" fmla="*/ 478465 w 3678865"/>
              <a:gd name="connsiteY80" fmla="*/ 63795 h 1403497"/>
              <a:gd name="connsiteX81" fmla="*/ 372139 w 3678865"/>
              <a:gd name="connsiteY81" fmla="*/ 0 h 1403497"/>
              <a:gd name="connsiteX82" fmla="*/ 148856 w 3678865"/>
              <a:gd name="connsiteY82" fmla="*/ 10632 h 1403497"/>
              <a:gd name="connsiteX83" fmla="*/ 85060 w 3678865"/>
              <a:gd name="connsiteY83" fmla="*/ 53162 h 1403497"/>
              <a:gd name="connsiteX84" fmla="*/ 63795 w 3678865"/>
              <a:gd name="connsiteY84" fmla="*/ 85060 h 1403497"/>
              <a:gd name="connsiteX85" fmla="*/ 31898 w 3678865"/>
              <a:gd name="connsiteY85" fmla="*/ 106325 h 1403497"/>
              <a:gd name="connsiteX86" fmla="*/ 0 w 3678865"/>
              <a:gd name="connsiteY86" fmla="*/ 138223 h 1403497"/>
              <a:gd name="connsiteX87" fmla="*/ 10633 w 3678865"/>
              <a:gd name="connsiteY87" fmla="*/ 170121 h 1403497"/>
              <a:gd name="connsiteX88" fmla="*/ 74428 w 3678865"/>
              <a:gd name="connsiteY88" fmla="*/ 212651 h 1403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678865" h="1403497">
                <a:moveTo>
                  <a:pt x="74428" y="212651"/>
                </a:moveTo>
                <a:cubicBezTo>
                  <a:pt x="90377" y="228600"/>
                  <a:pt x="95373" y="248289"/>
                  <a:pt x="106326" y="265814"/>
                </a:cubicBezTo>
                <a:cubicBezTo>
                  <a:pt x="113099" y="276650"/>
                  <a:pt x="118555" y="288675"/>
                  <a:pt x="127591" y="297711"/>
                </a:cubicBezTo>
                <a:cubicBezTo>
                  <a:pt x="136627" y="306747"/>
                  <a:pt x="148856" y="311888"/>
                  <a:pt x="159488" y="318976"/>
                </a:cubicBezTo>
                <a:cubicBezTo>
                  <a:pt x="206485" y="389472"/>
                  <a:pt x="151253" y="311142"/>
                  <a:pt x="212651" y="382772"/>
                </a:cubicBezTo>
                <a:cubicBezTo>
                  <a:pt x="257767" y="435407"/>
                  <a:pt x="230673" y="419485"/>
                  <a:pt x="287079" y="467832"/>
                </a:cubicBezTo>
                <a:cubicBezTo>
                  <a:pt x="296781" y="476148"/>
                  <a:pt x="309275" y="480781"/>
                  <a:pt x="318977" y="489097"/>
                </a:cubicBezTo>
                <a:cubicBezTo>
                  <a:pt x="334199" y="502145"/>
                  <a:pt x="346285" y="518580"/>
                  <a:pt x="361507" y="531628"/>
                </a:cubicBezTo>
                <a:cubicBezTo>
                  <a:pt x="371209" y="539944"/>
                  <a:pt x="383070" y="545377"/>
                  <a:pt x="393405" y="552893"/>
                </a:cubicBezTo>
                <a:cubicBezTo>
                  <a:pt x="422068" y="573739"/>
                  <a:pt x="444842" y="605480"/>
                  <a:pt x="478465" y="616688"/>
                </a:cubicBezTo>
                <a:cubicBezTo>
                  <a:pt x="489098" y="620232"/>
                  <a:pt x="500338" y="622309"/>
                  <a:pt x="510363" y="627321"/>
                </a:cubicBezTo>
                <a:cubicBezTo>
                  <a:pt x="592801" y="668541"/>
                  <a:pt x="493988" y="632496"/>
                  <a:pt x="574158" y="659218"/>
                </a:cubicBezTo>
                <a:cubicBezTo>
                  <a:pt x="607011" y="692071"/>
                  <a:pt x="607668" y="695736"/>
                  <a:pt x="648586" y="723014"/>
                </a:cubicBezTo>
                <a:cubicBezTo>
                  <a:pt x="818630" y="836377"/>
                  <a:pt x="669825" y="736667"/>
                  <a:pt x="776177" y="797441"/>
                </a:cubicBezTo>
                <a:cubicBezTo>
                  <a:pt x="795735" y="808617"/>
                  <a:pt x="835409" y="838664"/>
                  <a:pt x="850605" y="850604"/>
                </a:cubicBezTo>
                <a:cubicBezTo>
                  <a:pt x="886294" y="878645"/>
                  <a:pt x="913871" y="921312"/>
                  <a:pt x="956930" y="935665"/>
                </a:cubicBezTo>
                <a:lnTo>
                  <a:pt x="1052623" y="967562"/>
                </a:lnTo>
                <a:cubicBezTo>
                  <a:pt x="1181675" y="1053599"/>
                  <a:pt x="995368" y="933433"/>
                  <a:pt x="1116419" y="999460"/>
                </a:cubicBezTo>
                <a:cubicBezTo>
                  <a:pt x="1145772" y="1015471"/>
                  <a:pt x="1171977" y="1036888"/>
                  <a:pt x="1201479" y="1052623"/>
                </a:cubicBezTo>
                <a:cubicBezTo>
                  <a:pt x="1256854" y="1082157"/>
                  <a:pt x="1267307" y="1082371"/>
                  <a:pt x="1318437" y="1095153"/>
                </a:cubicBezTo>
                <a:cubicBezTo>
                  <a:pt x="1343246" y="1109330"/>
                  <a:pt x="1367307" y="1124904"/>
                  <a:pt x="1392865" y="1137683"/>
                </a:cubicBezTo>
                <a:cubicBezTo>
                  <a:pt x="1409936" y="1146218"/>
                  <a:pt x="1428157" y="1152246"/>
                  <a:pt x="1446028" y="1158948"/>
                </a:cubicBezTo>
                <a:cubicBezTo>
                  <a:pt x="1456522" y="1162883"/>
                  <a:pt x="1467901" y="1164569"/>
                  <a:pt x="1477926" y="1169581"/>
                </a:cubicBezTo>
                <a:cubicBezTo>
                  <a:pt x="1540855" y="1201046"/>
                  <a:pt x="1504402" y="1221661"/>
                  <a:pt x="1616149" y="1244009"/>
                </a:cubicBezTo>
                <a:lnTo>
                  <a:pt x="1669312" y="1254641"/>
                </a:lnTo>
                <a:cubicBezTo>
                  <a:pt x="1769434" y="1294692"/>
                  <a:pt x="1672950" y="1261305"/>
                  <a:pt x="1807535" y="1286539"/>
                </a:cubicBezTo>
                <a:cubicBezTo>
                  <a:pt x="1836260" y="1291925"/>
                  <a:pt x="1864118" y="1301232"/>
                  <a:pt x="1892595" y="1307804"/>
                </a:cubicBezTo>
                <a:cubicBezTo>
                  <a:pt x="1910204" y="1311868"/>
                  <a:pt x="1928087" y="1314650"/>
                  <a:pt x="1945758" y="1318437"/>
                </a:cubicBezTo>
                <a:cubicBezTo>
                  <a:pt x="1977708" y="1325284"/>
                  <a:pt x="2009062" y="1335383"/>
                  <a:pt x="2041451" y="1339702"/>
                </a:cubicBezTo>
                <a:cubicBezTo>
                  <a:pt x="2115560" y="1349583"/>
                  <a:pt x="2264735" y="1360967"/>
                  <a:pt x="2264735" y="1360967"/>
                </a:cubicBezTo>
                <a:cubicBezTo>
                  <a:pt x="2282456" y="1364511"/>
                  <a:pt x="2299842" y="1370832"/>
                  <a:pt x="2317898" y="1371600"/>
                </a:cubicBezTo>
                <a:cubicBezTo>
                  <a:pt x="2457573" y="1377544"/>
                  <a:pt x="2681093" y="1364793"/>
                  <a:pt x="2849526" y="1392865"/>
                </a:cubicBezTo>
                <a:cubicBezTo>
                  <a:pt x="2863940" y="1395267"/>
                  <a:pt x="2877879" y="1399953"/>
                  <a:pt x="2892056" y="1403497"/>
                </a:cubicBezTo>
                <a:lnTo>
                  <a:pt x="3253563" y="1392865"/>
                </a:lnTo>
                <a:cubicBezTo>
                  <a:pt x="3306799" y="1390692"/>
                  <a:pt x="3360360" y="1390136"/>
                  <a:pt x="3413051" y="1382232"/>
                </a:cubicBezTo>
                <a:cubicBezTo>
                  <a:pt x="3462411" y="1374828"/>
                  <a:pt x="3469753" y="1353439"/>
                  <a:pt x="3508744" y="1329069"/>
                </a:cubicBezTo>
                <a:cubicBezTo>
                  <a:pt x="3546086" y="1305730"/>
                  <a:pt x="3546994" y="1310738"/>
                  <a:pt x="3583172" y="1297172"/>
                </a:cubicBezTo>
                <a:cubicBezTo>
                  <a:pt x="3663255" y="1267142"/>
                  <a:pt x="3607596" y="1283092"/>
                  <a:pt x="3678865" y="1265274"/>
                </a:cubicBezTo>
                <a:cubicBezTo>
                  <a:pt x="3675321" y="1229832"/>
                  <a:pt x="3676242" y="1193655"/>
                  <a:pt x="3668233" y="1158948"/>
                </a:cubicBezTo>
                <a:cubicBezTo>
                  <a:pt x="3665360" y="1146497"/>
                  <a:pt x="3652682" y="1138481"/>
                  <a:pt x="3646967" y="1127051"/>
                </a:cubicBezTo>
                <a:cubicBezTo>
                  <a:pt x="3641955" y="1117027"/>
                  <a:pt x="3640270" y="1105647"/>
                  <a:pt x="3636335" y="1095153"/>
                </a:cubicBezTo>
                <a:cubicBezTo>
                  <a:pt x="3629634" y="1077282"/>
                  <a:pt x="3623606" y="1059061"/>
                  <a:pt x="3615070" y="1041990"/>
                </a:cubicBezTo>
                <a:cubicBezTo>
                  <a:pt x="3609355" y="1030561"/>
                  <a:pt x="3600893" y="1020725"/>
                  <a:pt x="3593805" y="1010093"/>
                </a:cubicBezTo>
                <a:cubicBezTo>
                  <a:pt x="3569821" y="914159"/>
                  <a:pt x="3600266" y="934274"/>
                  <a:pt x="3540642" y="914400"/>
                </a:cubicBezTo>
                <a:cubicBezTo>
                  <a:pt x="3508744" y="917944"/>
                  <a:pt x="3476720" y="920493"/>
                  <a:pt x="3444949" y="925032"/>
                </a:cubicBezTo>
                <a:cubicBezTo>
                  <a:pt x="3427059" y="927588"/>
                  <a:pt x="3409812" y="934377"/>
                  <a:pt x="3391786" y="935665"/>
                </a:cubicBezTo>
                <a:cubicBezTo>
                  <a:pt x="3310400" y="941478"/>
                  <a:pt x="3228753" y="942753"/>
                  <a:pt x="3147237" y="946297"/>
                </a:cubicBezTo>
                <a:cubicBezTo>
                  <a:pt x="3133060" y="949841"/>
                  <a:pt x="3118390" y="951799"/>
                  <a:pt x="3104707" y="956930"/>
                </a:cubicBezTo>
                <a:cubicBezTo>
                  <a:pt x="3089866" y="962495"/>
                  <a:pt x="3077468" y="974025"/>
                  <a:pt x="3062177" y="978195"/>
                </a:cubicBezTo>
                <a:cubicBezTo>
                  <a:pt x="3037999" y="984789"/>
                  <a:pt x="3012558" y="985284"/>
                  <a:pt x="2987749" y="988828"/>
                </a:cubicBezTo>
                <a:lnTo>
                  <a:pt x="2424223" y="967562"/>
                </a:lnTo>
                <a:cubicBezTo>
                  <a:pt x="2356684" y="962738"/>
                  <a:pt x="2289654" y="952248"/>
                  <a:pt x="2222205" y="946297"/>
                </a:cubicBezTo>
                <a:cubicBezTo>
                  <a:pt x="2169130" y="941614"/>
                  <a:pt x="2115879" y="939209"/>
                  <a:pt x="2062716" y="935665"/>
                </a:cubicBezTo>
                <a:cubicBezTo>
                  <a:pt x="2037907" y="932121"/>
                  <a:pt x="2012863" y="929947"/>
                  <a:pt x="1988288" y="925032"/>
                </a:cubicBezTo>
                <a:cubicBezTo>
                  <a:pt x="1977298" y="922834"/>
                  <a:pt x="1967167" y="917479"/>
                  <a:pt x="1956391" y="914400"/>
                </a:cubicBezTo>
                <a:cubicBezTo>
                  <a:pt x="1942340" y="910385"/>
                  <a:pt x="1927857" y="907966"/>
                  <a:pt x="1913860" y="903767"/>
                </a:cubicBezTo>
                <a:cubicBezTo>
                  <a:pt x="1892390" y="897326"/>
                  <a:pt x="1870114" y="892526"/>
                  <a:pt x="1850065" y="882502"/>
                </a:cubicBezTo>
                <a:cubicBezTo>
                  <a:pt x="1835888" y="875414"/>
                  <a:pt x="1822572" y="866249"/>
                  <a:pt x="1807535" y="861237"/>
                </a:cubicBezTo>
                <a:cubicBezTo>
                  <a:pt x="1790390" y="855522"/>
                  <a:pt x="1771981" y="854668"/>
                  <a:pt x="1754372" y="850604"/>
                </a:cubicBezTo>
                <a:cubicBezTo>
                  <a:pt x="1725895" y="844032"/>
                  <a:pt x="1697970" y="835070"/>
                  <a:pt x="1669312" y="829339"/>
                </a:cubicBezTo>
                <a:cubicBezTo>
                  <a:pt x="1601820" y="815841"/>
                  <a:pt x="1633681" y="823090"/>
                  <a:pt x="1573619" y="808074"/>
                </a:cubicBezTo>
                <a:cubicBezTo>
                  <a:pt x="1517555" y="770698"/>
                  <a:pt x="1567849" y="799062"/>
                  <a:pt x="1499191" y="776176"/>
                </a:cubicBezTo>
                <a:cubicBezTo>
                  <a:pt x="1419226" y="749521"/>
                  <a:pt x="1468989" y="759162"/>
                  <a:pt x="1382233" y="723014"/>
                </a:cubicBezTo>
                <a:cubicBezTo>
                  <a:pt x="1361542" y="714393"/>
                  <a:pt x="1339249" y="710073"/>
                  <a:pt x="1318437" y="701748"/>
                </a:cubicBezTo>
                <a:cubicBezTo>
                  <a:pt x="1303721" y="695861"/>
                  <a:pt x="1290475" y="686727"/>
                  <a:pt x="1275907" y="680483"/>
                </a:cubicBezTo>
                <a:cubicBezTo>
                  <a:pt x="1265605" y="676068"/>
                  <a:pt x="1253848" y="675218"/>
                  <a:pt x="1244009" y="669851"/>
                </a:cubicBezTo>
                <a:cubicBezTo>
                  <a:pt x="1214656" y="653840"/>
                  <a:pt x="1188091" y="633080"/>
                  <a:pt x="1158949" y="616688"/>
                </a:cubicBezTo>
                <a:cubicBezTo>
                  <a:pt x="1131320" y="601147"/>
                  <a:pt x="1100264" y="591742"/>
                  <a:pt x="1073888" y="574158"/>
                </a:cubicBezTo>
                <a:cubicBezTo>
                  <a:pt x="1063256" y="567070"/>
                  <a:pt x="1052827" y="559666"/>
                  <a:pt x="1041991" y="552893"/>
                </a:cubicBezTo>
                <a:cubicBezTo>
                  <a:pt x="1024466" y="541940"/>
                  <a:pt x="1005361" y="533395"/>
                  <a:pt x="988828" y="520995"/>
                </a:cubicBezTo>
                <a:cubicBezTo>
                  <a:pt x="925112" y="473208"/>
                  <a:pt x="989003" y="499788"/>
                  <a:pt x="925033" y="478465"/>
                </a:cubicBezTo>
                <a:cubicBezTo>
                  <a:pt x="917944" y="467832"/>
                  <a:pt x="912803" y="455603"/>
                  <a:pt x="903767" y="446567"/>
                </a:cubicBezTo>
                <a:cubicBezTo>
                  <a:pt x="894731" y="437531"/>
                  <a:pt x="881687" y="433483"/>
                  <a:pt x="871870" y="425302"/>
                </a:cubicBezTo>
                <a:cubicBezTo>
                  <a:pt x="860318" y="415676"/>
                  <a:pt x="851288" y="403306"/>
                  <a:pt x="839972" y="393404"/>
                </a:cubicBezTo>
                <a:cubicBezTo>
                  <a:pt x="822893" y="378460"/>
                  <a:pt x="801990" y="367742"/>
                  <a:pt x="786809" y="350874"/>
                </a:cubicBezTo>
                <a:cubicBezTo>
                  <a:pt x="769712" y="331877"/>
                  <a:pt x="752361" y="311325"/>
                  <a:pt x="744279" y="287079"/>
                </a:cubicBezTo>
                <a:cubicBezTo>
                  <a:pt x="736067" y="262442"/>
                  <a:pt x="728147" y="233672"/>
                  <a:pt x="712381" y="212651"/>
                </a:cubicBezTo>
                <a:cubicBezTo>
                  <a:pt x="700352" y="196612"/>
                  <a:pt x="685506" y="182645"/>
                  <a:pt x="669851" y="170121"/>
                </a:cubicBezTo>
                <a:cubicBezTo>
                  <a:pt x="610960" y="123007"/>
                  <a:pt x="609643" y="128786"/>
                  <a:pt x="542260" y="106325"/>
                </a:cubicBezTo>
                <a:lnTo>
                  <a:pt x="510363" y="95693"/>
                </a:lnTo>
                <a:cubicBezTo>
                  <a:pt x="499730" y="85060"/>
                  <a:pt x="491151" y="71868"/>
                  <a:pt x="478465" y="63795"/>
                </a:cubicBezTo>
                <a:cubicBezTo>
                  <a:pt x="349174" y="-18481"/>
                  <a:pt x="426973" y="54831"/>
                  <a:pt x="372139" y="0"/>
                </a:cubicBezTo>
                <a:cubicBezTo>
                  <a:pt x="297711" y="3544"/>
                  <a:pt x="223111" y="4444"/>
                  <a:pt x="148856" y="10632"/>
                </a:cubicBezTo>
                <a:cubicBezTo>
                  <a:pt x="118346" y="13175"/>
                  <a:pt x="103884" y="30574"/>
                  <a:pt x="85060" y="53162"/>
                </a:cubicBezTo>
                <a:cubicBezTo>
                  <a:pt x="76879" y="62979"/>
                  <a:pt x="72831" y="76024"/>
                  <a:pt x="63795" y="85060"/>
                </a:cubicBezTo>
                <a:cubicBezTo>
                  <a:pt x="54759" y="94096"/>
                  <a:pt x="41715" y="98144"/>
                  <a:pt x="31898" y="106325"/>
                </a:cubicBezTo>
                <a:cubicBezTo>
                  <a:pt x="20346" y="115951"/>
                  <a:pt x="10633" y="127590"/>
                  <a:pt x="0" y="138223"/>
                </a:cubicBezTo>
                <a:cubicBezTo>
                  <a:pt x="3544" y="148856"/>
                  <a:pt x="3458" y="161511"/>
                  <a:pt x="10633" y="170121"/>
                </a:cubicBezTo>
                <a:cubicBezTo>
                  <a:pt x="21978" y="183734"/>
                  <a:pt x="58479" y="196702"/>
                  <a:pt x="74428" y="212651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Freeform: Shape 15">
            <a:hlinkClick r:id="rId13" action="ppaction://hlinksldjump"/>
            <a:extLst>
              <a:ext uri="{FF2B5EF4-FFF2-40B4-BE49-F238E27FC236}">
                <a16:creationId xmlns:a16="http://schemas.microsoft.com/office/drawing/2014/main" id="{9B79EE14-30DC-494C-A0E6-026F711C5AF6}"/>
              </a:ext>
            </a:extLst>
          </p:cNvPr>
          <p:cNvSpPr/>
          <p:nvPr/>
        </p:nvSpPr>
        <p:spPr>
          <a:xfrm>
            <a:off x="7027225" y="276447"/>
            <a:ext cx="2394395" cy="2987748"/>
          </a:xfrm>
          <a:custGeom>
            <a:avLst/>
            <a:gdLst>
              <a:gd name="connsiteX0" fmla="*/ 22161 w 2394395"/>
              <a:gd name="connsiteY0" fmla="*/ 21265 h 2987748"/>
              <a:gd name="connsiteX1" fmla="*/ 11528 w 2394395"/>
              <a:gd name="connsiteY1" fmla="*/ 212651 h 2987748"/>
              <a:gd name="connsiteX2" fmla="*/ 11528 w 2394395"/>
              <a:gd name="connsiteY2" fmla="*/ 329609 h 2987748"/>
              <a:gd name="connsiteX3" fmla="*/ 22161 w 2394395"/>
              <a:gd name="connsiteY3" fmla="*/ 382772 h 2987748"/>
              <a:gd name="connsiteX4" fmla="*/ 96589 w 2394395"/>
              <a:gd name="connsiteY4" fmla="*/ 414669 h 2987748"/>
              <a:gd name="connsiteX5" fmla="*/ 192282 w 2394395"/>
              <a:gd name="connsiteY5" fmla="*/ 478465 h 2987748"/>
              <a:gd name="connsiteX6" fmla="*/ 309240 w 2394395"/>
              <a:gd name="connsiteY6" fmla="*/ 552893 h 2987748"/>
              <a:gd name="connsiteX7" fmla="*/ 404933 w 2394395"/>
              <a:gd name="connsiteY7" fmla="*/ 616688 h 2987748"/>
              <a:gd name="connsiteX8" fmla="*/ 436831 w 2394395"/>
              <a:gd name="connsiteY8" fmla="*/ 637953 h 2987748"/>
              <a:gd name="connsiteX9" fmla="*/ 596319 w 2394395"/>
              <a:gd name="connsiteY9" fmla="*/ 733646 h 2987748"/>
              <a:gd name="connsiteX10" fmla="*/ 681380 w 2394395"/>
              <a:gd name="connsiteY10" fmla="*/ 786809 h 2987748"/>
              <a:gd name="connsiteX11" fmla="*/ 745175 w 2394395"/>
              <a:gd name="connsiteY11" fmla="*/ 839972 h 2987748"/>
              <a:gd name="connsiteX12" fmla="*/ 798338 w 2394395"/>
              <a:gd name="connsiteY12" fmla="*/ 871869 h 2987748"/>
              <a:gd name="connsiteX13" fmla="*/ 851501 w 2394395"/>
              <a:gd name="connsiteY13" fmla="*/ 914400 h 2987748"/>
              <a:gd name="connsiteX14" fmla="*/ 883398 w 2394395"/>
              <a:gd name="connsiteY14" fmla="*/ 946297 h 2987748"/>
              <a:gd name="connsiteX15" fmla="*/ 925928 w 2394395"/>
              <a:gd name="connsiteY15" fmla="*/ 967562 h 2987748"/>
              <a:gd name="connsiteX16" fmla="*/ 1042887 w 2394395"/>
              <a:gd name="connsiteY16" fmla="*/ 1063255 h 2987748"/>
              <a:gd name="connsiteX17" fmla="*/ 1159845 w 2394395"/>
              <a:gd name="connsiteY17" fmla="*/ 1190846 h 2987748"/>
              <a:gd name="connsiteX18" fmla="*/ 1202375 w 2394395"/>
              <a:gd name="connsiteY18" fmla="*/ 1222744 h 2987748"/>
              <a:gd name="connsiteX19" fmla="*/ 1234273 w 2394395"/>
              <a:gd name="connsiteY19" fmla="*/ 1265274 h 2987748"/>
              <a:gd name="connsiteX20" fmla="*/ 1287435 w 2394395"/>
              <a:gd name="connsiteY20" fmla="*/ 1297172 h 2987748"/>
              <a:gd name="connsiteX21" fmla="*/ 1319333 w 2394395"/>
              <a:gd name="connsiteY21" fmla="*/ 1329069 h 2987748"/>
              <a:gd name="connsiteX22" fmla="*/ 1393761 w 2394395"/>
              <a:gd name="connsiteY22" fmla="*/ 1371600 h 2987748"/>
              <a:gd name="connsiteX23" fmla="*/ 1446924 w 2394395"/>
              <a:gd name="connsiteY23" fmla="*/ 1435395 h 2987748"/>
              <a:gd name="connsiteX24" fmla="*/ 1478822 w 2394395"/>
              <a:gd name="connsiteY24" fmla="*/ 1467293 h 2987748"/>
              <a:gd name="connsiteX25" fmla="*/ 1510719 w 2394395"/>
              <a:gd name="connsiteY25" fmla="*/ 1520455 h 2987748"/>
              <a:gd name="connsiteX26" fmla="*/ 1563882 w 2394395"/>
              <a:gd name="connsiteY26" fmla="*/ 1605516 h 2987748"/>
              <a:gd name="connsiteX27" fmla="*/ 1617045 w 2394395"/>
              <a:gd name="connsiteY27" fmla="*/ 1701209 h 2987748"/>
              <a:gd name="connsiteX28" fmla="*/ 1648942 w 2394395"/>
              <a:gd name="connsiteY28" fmla="*/ 1796902 h 2987748"/>
              <a:gd name="connsiteX29" fmla="*/ 1659575 w 2394395"/>
              <a:gd name="connsiteY29" fmla="*/ 1839432 h 2987748"/>
              <a:gd name="connsiteX30" fmla="*/ 1691473 w 2394395"/>
              <a:gd name="connsiteY30" fmla="*/ 1892595 h 2987748"/>
              <a:gd name="connsiteX31" fmla="*/ 1702105 w 2394395"/>
              <a:gd name="connsiteY31" fmla="*/ 1945758 h 2987748"/>
              <a:gd name="connsiteX32" fmla="*/ 1744635 w 2394395"/>
              <a:gd name="connsiteY32" fmla="*/ 2020186 h 2987748"/>
              <a:gd name="connsiteX33" fmla="*/ 1765901 w 2394395"/>
              <a:gd name="connsiteY33" fmla="*/ 2073348 h 2987748"/>
              <a:gd name="connsiteX34" fmla="*/ 1787166 w 2394395"/>
              <a:gd name="connsiteY34" fmla="*/ 2147776 h 2987748"/>
              <a:gd name="connsiteX35" fmla="*/ 1808431 w 2394395"/>
              <a:gd name="connsiteY35" fmla="*/ 2211572 h 2987748"/>
              <a:gd name="connsiteX36" fmla="*/ 1840328 w 2394395"/>
              <a:gd name="connsiteY36" fmla="*/ 2328530 h 2987748"/>
              <a:gd name="connsiteX37" fmla="*/ 1850961 w 2394395"/>
              <a:gd name="connsiteY37" fmla="*/ 2360427 h 2987748"/>
              <a:gd name="connsiteX38" fmla="*/ 1872226 w 2394395"/>
              <a:gd name="connsiteY38" fmla="*/ 2466753 h 2987748"/>
              <a:gd name="connsiteX39" fmla="*/ 1914756 w 2394395"/>
              <a:gd name="connsiteY39" fmla="*/ 2583711 h 2987748"/>
              <a:gd name="connsiteX40" fmla="*/ 1946654 w 2394395"/>
              <a:gd name="connsiteY40" fmla="*/ 2690037 h 2987748"/>
              <a:gd name="connsiteX41" fmla="*/ 1967919 w 2394395"/>
              <a:gd name="connsiteY41" fmla="*/ 2743200 h 2987748"/>
              <a:gd name="connsiteX42" fmla="*/ 2010449 w 2394395"/>
              <a:gd name="connsiteY42" fmla="*/ 2796362 h 2987748"/>
              <a:gd name="connsiteX43" fmla="*/ 2031715 w 2394395"/>
              <a:gd name="connsiteY43" fmla="*/ 2838893 h 2987748"/>
              <a:gd name="connsiteX44" fmla="*/ 2042347 w 2394395"/>
              <a:gd name="connsiteY44" fmla="*/ 2902688 h 2987748"/>
              <a:gd name="connsiteX45" fmla="*/ 2052980 w 2394395"/>
              <a:gd name="connsiteY45" fmla="*/ 2945218 h 2987748"/>
              <a:gd name="connsiteX46" fmla="*/ 2095510 w 2394395"/>
              <a:gd name="connsiteY46" fmla="*/ 2966483 h 2987748"/>
              <a:gd name="connsiteX47" fmla="*/ 2127408 w 2394395"/>
              <a:gd name="connsiteY47" fmla="*/ 2987748 h 2987748"/>
              <a:gd name="connsiteX48" fmla="*/ 2361324 w 2394395"/>
              <a:gd name="connsiteY48" fmla="*/ 2977116 h 2987748"/>
              <a:gd name="connsiteX49" fmla="*/ 2382589 w 2394395"/>
              <a:gd name="connsiteY49" fmla="*/ 2892055 h 2987748"/>
              <a:gd name="connsiteX50" fmla="*/ 2371956 w 2394395"/>
              <a:gd name="connsiteY50" fmla="*/ 2838893 h 2987748"/>
              <a:gd name="connsiteX51" fmla="*/ 2297528 w 2394395"/>
              <a:gd name="connsiteY51" fmla="*/ 2700669 h 2987748"/>
              <a:gd name="connsiteX52" fmla="*/ 2286896 w 2394395"/>
              <a:gd name="connsiteY52" fmla="*/ 2668772 h 2987748"/>
              <a:gd name="connsiteX53" fmla="*/ 2265631 w 2394395"/>
              <a:gd name="connsiteY53" fmla="*/ 2626241 h 2987748"/>
              <a:gd name="connsiteX54" fmla="*/ 2254998 w 2394395"/>
              <a:gd name="connsiteY54" fmla="*/ 2562446 h 2987748"/>
              <a:gd name="connsiteX55" fmla="*/ 2244366 w 2394395"/>
              <a:gd name="connsiteY55" fmla="*/ 2360427 h 2987748"/>
              <a:gd name="connsiteX56" fmla="*/ 2223101 w 2394395"/>
              <a:gd name="connsiteY56" fmla="*/ 2296632 h 2987748"/>
              <a:gd name="connsiteX57" fmla="*/ 2201835 w 2394395"/>
              <a:gd name="connsiteY57" fmla="*/ 2211572 h 2987748"/>
              <a:gd name="connsiteX58" fmla="*/ 2191203 w 2394395"/>
              <a:gd name="connsiteY58" fmla="*/ 2169041 h 2987748"/>
              <a:gd name="connsiteX59" fmla="*/ 2169938 w 2394395"/>
              <a:gd name="connsiteY59" fmla="*/ 2105246 h 2987748"/>
              <a:gd name="connsiteX60" fmla="*/ 2148673 w 2394395"/>
              <a:gd name="connsiteY60" fmla="*/ 1977655 h 2987748"/>
              <a:gd name="connsiteX61" fmla="*/ 2138040 w 2394395"/>
              <a:gd name="connsiteY61" fmla="*/ 1924493 h 2987748"/>
              <a:gd name="connsiteX62" fmla="*/ 2127408 w 2394395"/>
              <a:gd name="connsiteY62" fmla="*/ 1850065 h 2987748"/>
              <a:gd name="connsiteX63" fmla="*/ 2116775 w 2394395"/>
              <a:gd name="connsiteY63" fmla="*/ 1743739 h 2987748"/>
              <a:gd name="connsiteX64" fmla="*/ 2095510 w 2394395"/>
              <a:gd name="connsiteY64" fmla="*/ 1658679 h 2987748"/>
              <a:gd name="connsiteX65" fmla="*/ 2063612 w 2394395"/>
              <a:gd name="connsiteY65" fmla="*/ 1594883 h 2987748"/>
              <a:gd name="connsiteX66" fmla="*/ 2010449 w 2394395"/>
              <a:gd name="connsiteY66" fmla="*/ 1520455 h 2987748"/>
              <a:gd name="connsiteX67" fmla="*/ 1967919 w 2394395"/>
              <a:gd name="connsiteY67" fmla="*/ 1477925 h 2987748"/>
              <a:gd name="connsiteX68" fmla="*/ 1946654 w 2394395"/>
              <a:gd name="connsiteY68" fmla="*/ 1435395 h 2987748"/>
              <a:gd name="connsiteX69" fmla="*/ 1893491 w 2394395"/>
              <a:gd name="connsiteY69" fmla="*/ 1371600 h 2987748"/>
              <a:gd name="connsiteX70" fmla="*/ 1840328 w 2394395"/>
              <a:gd name="connsiteY70" fmla="*/ 1286539 h 2987748"/>
              <a:gd name="connsiteX71" fmla="*/ 1829696 w 2394395"/>
              <a:gd name="connsiteY71" fmla="*/ 1254641 h 2987748"/>
              <a:gd name="connsiteX72" fmla="*/ 1797798 w 2394395"/>
              <a:gd name="connsiteY72" fmla="*/ 1212111 h 2987748"/>
              <a:gd name="connsiteX73" fmla="*/ 1776533 w 2394395"/>
              <a:gd name="connsiteY73" fmla="*/ 1180213 h 2987748"/>
              <a:gd name="connsiteX74" fmla="*/ 1702105 w 2394395"/>
              <a:gd name="connsiteY74" fmla="*/ 1084520 h 2987748"/>
              <a:gd name="connsiteX75" fmla="*/ 1670208 w 2394395"/>
              <a:gd name="connsiteY75" fmla="*/ 1031358 h 2987748"/>
              <a:gd name="connsiteX76" fmla="*/ 1617045 w 2394395"/>
              <a:gd name="connsiteY76" fmla="*/ 978195 h 2987748"/>
              <a:gd name="connsiteX77" fmla="*/ 1553249 w 2394395"/>
              <a:gd name="connsiteY77" fmla="*/ 903767 h 2987748"/>
              <a:gd name="connsiteX78" fmla="*/ 1468189 w 2394395"/>
              <a:gd name="connsiteY78" fmla="*/ 818706 h 2987748"/>
              <a:gd name="connsiteX79" fmla="*/ 1404394 w 2394395"/>
              <a:gd name="connsiteY79" fmla="*/ 744279 h 2987748"/>
              <a:gd name="connsiteX80" fmla="*/ 1361863 w 2394395"/>
              <a:gd name="connsiteY80" fmla="*/ 712381 h 2987748"/>
              <a:gd name="connsiteX81" fmla="*/ 1298068 w 2394395"/>
              <a:gd name="connsiteY81" fmla="*/ 637953 h 2987748"/>
              <a:gd name="connsiteX82" fmla="*/ 1255538 w 2394395"/>
              <a:gd name="connsiteY82" fmla="*/ 606055 h 2987748"/>
              <a:gd name="connsiteX83" fmla="*/ 1181110 w 2394395"/>
              <a:gd name="connsiteY83" fmla="*/ 531627 h 2987748"/>
              <a:gd name="connsiteX84" fmla="*/ 957826 w 2394395"/>
              <a:gd name="connsiteY84" fmla="*/ 393404 h 2987748"/>
              <a:gd name="connsiteX85" fmla="*/ 915296 w 2394395"/>
              <a:gd name="connsiteY85" fmla="*/ 361506 h 2987748"/>
              <a:gd name="connsiteX86" fmla="*/ 830235 w 2394395"/>
              <a:gd name="connsiteY86" fmla="*/ 318976 h 2987748"/>
              <a:gd name="connsiteX87" fmla="*/ 734542 w 2394395"/>
              <a:gd name="connsiteY87" fmla="*/ 255181 h 2987748"/>
              <a:gd name="connsiteX88" fmla="*/ 660115 w 2394395"/>
              <a:gd name="connsiteY88" fmla="*/ 212651 h 2987748"/>
              <a:gd name="connsiteX89" fmla="*/ 617584 w 2394395"/>
              <a:gd name="connsiteY89" fmla="*/ 191386 h 2987748"/>
              <a:gd name="connsiteX90" fmla="*/ 500626 w 2394395"/>
              <a:gd name="connsiteY90" fmla="*/ 116958 h 2987748"/>
              <a:gd name="connsiteX91" fmla="*/ 319873 w 2394395"/>
              <a:gd name="connsiteY91" fmla="*/ 42530 h 2987748"/>
              <a:gd name="connsiteX92" fmla="*/ 266710 w 2394395"/>
              <a:gd name="connsiteY92" fmla="*/ 21265 h 2987748"/>
              <a:gd name="connsiteX93" fmla="*/ 181649 w 2394395"/>
              <a:gd name="connsiteY93" fmla="*/ 0 h 2987748"/>
              <a:gd name="connsiteX94" fmla="*/ 22161 w 2394395"/>
              <a:gd name="connsiteY94" fmla="*/ 21265 h 298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394395" h="2987748">
                <a:moveTo>
                  <a:pt x="22161" y="21265"/>
                </a:moveTo>
                <a:cubicBezTo>
                  <a:pt x="-6193" y="56707"/>
                  <a:pt x="17063" y="148997"/>
                  <a:pt x="11528" y="212651"/>
                </a:cubicBezTo>
                <a:cubicBezTo>
                  <a:pt x="2685" y="314343"/>
                  <a:pt x="-9253" y="215313"/>
                  <a:pt x="11528" y="329609"/>
                </a:cubicBezTo>
                <a:cubicBezTo>
                  <a:pt x="14761" y="347389"/>
                  <a:pt x="13195" y="367081"/>
                  <a:pt x="22161" y="382772"/>
                </a:cubicBezTo>
                <a:cubicBezTo>
                  <a:pt x="34399" y="404188"/>
                  <a:pt x="78047" y="410034"/>
                  <a:pt x="96589" y="414669"/>
                </a:cubicBezTo>
                <a:cubicBezTo>
                  <a:pt x="251053" y="507348"/>
                  <a:pt x="59384" y="389866"/>
                  <a:pt x="192282" y="478465"/>
                </a:cubicBezTo>
                <a:cubicBezTo>
                  <a:pt x="230731" y="504098"/>
                  <a:pt x="270790" y="527260"/>
                  <a:pt x="309240" y="552893"/>
                </a:cubicBezTo>
                <a:lnTo>
                  <a:pt x="404933" y="616688"/>
                </a:lnTo>
                <a:cubicBezTo>
                  <a:pt x="415566" y="623776"/>
                  <a:pt x="426496" y="630437"/>
                  <a:pt x="436831" y="637953"/>
                </a:cubicBezTo>
                <a:cubicBezTo>
                  <a:pt x="565607" y="731608"/>
                  <a:pt x="507022" y="711321"/>
                  <a:pt x="596319" y="733646"/>
                </a:cubicBezTo>
                <a:cubicBezTo>
                  <a:pt x="641821" y="801901"/>
                  <a:pt x="584756" y="730445"/>
                  <a:pt x="681380" y="786809"/>
                </a:cubicBezTo>
                <a:cubicBezTo>
                  <a:pt x="705290" y="800757"/>
                  <a:pt x="722788" y="823691"/>
                  <a:pt x="745175" y="839972"/>
                </a:cubicBezTo>
                <a:cubicBezTo>
                  <a:pt x="761888" y="852127"/>
                  <a:pt x="781408" y="860018"/>
                  <a:pt x="798338" y="871869"/>
                </a:cubicBezTo>
                <a:cubicBezTo>
                  <a:pt x="816930" y="884883"/>
                  <a:pt x="834422" y="899456"/>
                  <a:pt x="851501" y="914400"/>
                </a:cubicBezTo>
                <a:cubicBezTo>
                  <a:pt x="862817" y="924302"/>
                  <a:pt x="871162" y="937557"/>
                  <a:pt x="883398" y="946297"/>
                </a:cubicBezTo>
                <a:cubicBezTo>
                  <a:pt x="896296" y="955510"/>
                  <a:pt x="913146" y="958189"/>
                  <a:pt x="925928" y="967562"/>
                </a:cubicBezTo>
                <a:cubicBezTo>
                  <a:pt x="966549" y="997350"/>
                  <a:pt x="1011420" y="1023920"/>
                  <a:pt x="1042887" y="1063255"/>
                </a:cubicBezTo>
                <a:cubicBezTo>
                  <a:pt x="1078076" y="1107242"/>
                  <a:pt x="1114605" y="1156916"/>
                  <a:pt x="1159845" y="1190846"/>
                </a:cubicBezTo>
                <a:cubicBezTo>
                  <a:pt x="1174022" y="1201479"/>
                  <a:pt x="1189844" y="1210213"/>
                  <a:pt x="1202375" y="1222744"/>
                </a:cubicBezTo>
                <a:cubicBezTo>
                  <a:pt x="1214906" y="1235275"/>
                  <a:pt x="1220937" y="1253605"/>
                  <a:pt x="1234273" y="1265274"/>
                </a:cubicBezTo>
                <a:cubicBezTo>
                  <a:pt x="1249826" y="1278883"/>
                  <a:pt x="1270902" y="1284773"/>
                  <a:pt x="1287435" y="1297172"/>
                </a:cubicBezTo>
                <a:cubicBezTo>
                  <a:pt x="1299464" y="1306194"/>
                  <a:pt x="1307015" y="1320446"/>
                  <a:pt x="1319333" y="1329069"/>
                </a:cubicBezTo>
                <a:cubicBezTo>
                  <a:pt x="1342742" y="1345455"/>
                  <a:pt x="1368952" y="1357423"/>
                  <a:pt x="1393761" y="1371600"/>
                </a:cubicBezTo>
                <a:cubicBezTo>
                  <a:pt x="1411482" y="1392865"/>
                  <a:pt x="1428534" y="1414706"/>
                  <a:pt x="1446924" y="1435395"/>
                </a:cubicBezTo>
                <a:cubicBezTo>
                  <a:pt x="1456914" y="1446634"/>
                  <a:pt x="1469800" y="1455264"/>
                  <a:pt x="1478822" y="1467293"/>
                </a:cubicBezTo>
                <a:cubicBezTo>
                  <a:pt x="1491221" y="1483826"/>
                  <a:pt x="1499256" y="1503260"/>
                  <a:pt x="1510719" y="1520455"/>
                </a:cubicBezTo>
                <a:cubicBezTo>
                  <a:pt x="1596892" y="1649715"/>
                  <a:pt x="1494654" y="1480906"/>
                  <a:pt x="1563882" y="1605516"/>
                </a:cubicBezTo>
                <a:cubicBezTo>
                  <a:pt x="1580777" y="1635927"/>
                  <a:pt x="1604299" y="1668068"/>
                  <a:pt x="1617045" y="1701209"/>
                </a:cubicBezTo>
                <a:cubicBezTo>
                  <a:pt x="1629115" y="1732591"/>
                  <a:pt x="1640787" y="1764283"/>
                  <a:pt x="1648942" y="1796902"/>
                </a:cubicBezTo>
                <a:cubicBezTo>
                  <a:pt x="1652486" y="1811079"/>
                  <a:pt x="1653640" y="1826078"/>
                  <a:pt x="1659575" y="1839432"/>
                </a:cubicBezTo>
                <a:cubicBezTo>
                  <a:pt x="1667968" y="1858317"/>
                  <a:pt x="1680840" y="1874874"/>
                  <a:pt x="1691473" y="1892595"/>
                </a:cubicBezTo>
                <a:cubicBezTo>
                  <a:pt x="1695017" y="1910316"/>
                  <a:pt x="1695154" y="1929076"/>
                  <a:pt x="1702105" y="1945758"/>
                </a:cubicBezTo>
                <a:cubicBezTo>
                  <a:pt x="1713095" y="1972134"/>
                  <a:pt x="1731856" y="1994629"/>
                  <a:pt x="1744635" y="2020186"/>
                </a:cubicBezTo>
                <a:cubicBezTo>
                  <a:pt x="1753171" y="2037257"/>
                  <a:pt x="1759199" y="2055477"/>
                  <a:pt x="1765901" y="2073348"/>
                </a:cubicBezTo>
                <a:cubicBezTo>
                  <a:pt x="1783760" y="2120970"/>
                  <a:pt x="1770417" y="2091947"/>
                  <a:pt x="1787166" y="2147776"/>
                </a:cubicBezTo>
                <a:cubicBezTo>
                  <a:pt x="1793607" y="2169246"/>
                  <a:pt x="1802995" y="2189826"/>
                  <a:pt x="1808431" y="2211572"/>
                </a:cubicBezTo>
                <a:cubicBezTo>
                  <a:pt x="1821741" y="2264815"/>
                  <a:pt x="1821369" y="2265334"/>
                  <a:pt x="1840328" y="2328530"/>
                </a:cubicBezTo>
                <a:cubicBezTo>
                  <a:pt x="1843549" y="2339265"/>
                  <a:pt x="1847417" y="2349795"/>
                  <a:pt x="1850961" y="2360427"/>
                </a:cubicBezTo>
                <a:cubicBezTo>
                  <a:pt x="1856195" y="2391830"/>
                  <a:pt x="1861653" y="2435035"/>
                  <a:pt x="1872226" y="2466753"/>
                </a:cubicBezTo>
                <a:cubicBezTo>
                  <a:pt x="1893368" y="2530181"/>
                  <a:pt x="1897376" y="2514196"/>
                  <a:pt x="1914756" y="2583711"/>
                </a:cubicBezTo>
                <a:cubicBezTo>
                  <a:pt x="1925200" y="2625484"/>
                  <a:pt x="1929398" y="2646897"/>
                  <a:pt x="1946654" y="2690037"/>
                </a:cubicBezTo>
                <a:cubicBezTo>
                  <a:pt x="1953742" y="2707758"/>
                  <a:pt x="1958099" y="2726834"/>
                  <a:pt x="1967919" y="2743200"/>
                </a:cubicBezTo>
                <a:cubicBezTo>
                  <a:pt x="1979595" y="2762660"/>
                  <a:pt x="1997861" y="2777480"/>
                  <a:pt x="2010449" y="2796362"/>
                </a:cubicBezTo>
                <a:cubicBezTo>
                  <a:pt x="2019241" y="2809550"/>
                  <a:pt x="2024626" y="2824716"/>
                  <a:pt x="2031715" y="2838893"/>
                </a:cubicBezTo>
                <a:cubicBezTo>
                  <a:pt x="2035259" y="2860158"/>
                  <a:pt x="2038119" y="2881548"/>
                  <a:pt x="2042347" y="2902688"/>
                </a:cubicBezTo>
                <a:cubicBezTo>
                  <a:pt x="2045213" y="2917017"/>
                  <a:pt x="2043625" y="2933992"/>
                  <a:pt x="2052980" y="2945218"/>
                </a:cubicBezTo>
                <a:cubicBezTo>
                  <a:pt x="2063127" y="2957394"/>
                  <a:pt x="2081748" y="2958619"/>
                  <a:pt x="2095510" y="2966483"/>
                </a:cubicBezTo>
                <a:cubicBezTo>
                  <a:pt x="2106605" y="2972823"/>
                  <a:pt x="2116775" y="2980660"/>
                  <a:pt x="2127408" y="2987748"/>
                </a:cubicBezTo>
                <a:cubicBezTo>
                  <a:pt x="2205380" y="2984204"/>
                  <a:pt x="2283827" y="2986415"/>
                  <a:pt x="2361324" y="2977116"/>
                </a:cubicBezTo>
                <a:cubicBezTo>
                  <a:pt x="2415336" y="2970635"/>
                  <a:pt x="2388277" y="2923340"/>
                  <a:pt x="2382589" y="2892055"/>
                </a:cubicBezTo>
                <a:cubicBezTo>
                  <a:pt x="2379356" y="2874275"/>
                  <a:pt x="2378443" y="2855760"/>
                  <a:pt x="2371956" y="2838893"/>
                </a:cubicBezTo>
                <a:cubicBezTo>
                  <a:pt x="2330870" y="2732070"/>
                  <a:pt x="2338769" y="2783152"/>
                  <a:pt x="2297528" y="2700669"/>
                </a:cubicBezTo>
                <a:cubicBezTo>
                  <a:pt x="2292516" y="2690645"/>
                  <a:pt x="2291311" y="2679073"/>
                  <a:pt x="2286896" y="2668772"/>
                </a:cubicBezTo>
                <a:cubicBezTo>
                  <a:pt x="2280652" y="2654203"/>
                  <a:pt x="2272719" y="2640418"/>
                  <a:pt x="2265631" y="2626241"/>
                </a:cubicBezTo>
                <a:cubicBezTo>
                  <a:pt x="2262087" y="2604976"/>
                  <a:pt x="2256717" y="2583936"/>
                  <a:pt x="2254998" y="2562446"/>
                </a:cubicBezTo>
                <a:cubicBezTo>
                  <a:pt x="2249621" y="2495228"/>
                  <a:pt x="2252400" y="2427380"/>
                  <a:pt x="2244366" y="2360427"/>
                </a:cubicBezTo>
                <a:cubicBezTo>
                  <a:pt x="2241695" y="2338171"/>
                  <a:pt x="2229259" y="2318185"/>
                  <a:pt x="2223101" y="2296632"/>
                </a:cubicBezTo>
                <a:cubicBezTo>
                  <a:pt x="2215072" y="2268531"/>
                  <a:pt x="2208923" y="2239925"/>
                  <a:pt x="2201835" y="2211572"/>
                </a:cubicBezTo>
                <a:cubicBezTo>
                  <a:pt x="2198291" y="2197395"/>
                  <a:pt x="2195824" y="2182904"/>
                  <a:pt x="2191203" y="2169041"/>
                </a:cubicBezTo>
                <a:cubicBezTo>
                  <a:pt x="2184115" y="2147776"/>
                  <a:pt x="2174334" y="2127226"/>
                  <a:pt x="2169938" y="2105246"/>
                </a:cubicBezTo>
                <a:cubicBezTo>
                  <a:pt x="2144878" y="1979952"/>
                  <a:pt x="2175051" y="2135921"/>
                  <a:pt x="2148673" y="1977655"/>
                </a:cubicBezTo>
                <a:cubicBezTo>
                  <a:pt x="2145702" y="1959829"/>
                  <a:pt x="2141011" y="1942319"/>
                  <a:pt x="2138040" y="1924493"/>
                </a:cubicBezTo>
                <a:cubicBezTo>
                  <a:pt x="2133920" y="1899773"/>
                  <a:pt x="2130336" y="1874955"/>
                  <a:pt x="2127408" y="1850065"/>
                </a:cubicBezTo>
                <a:cubicBezTo>
                  <a:pt x="2123246" y="1814690"/>
                  <a:pt x="2122631" y="1778873"/>
                  <a:pt x="2116775" y="1743739"/>
                </a:cubicBezTo>
                <a:cubicBezTo>
                  <a:pt x="2111970" y="1714911"/>
                  <a:pt x="2108580" y="1684819"/>
                  <a:pt x="2095510" y="1658679"/>
                </a:cubicBezTo>
                <a:cubicBezTo>
                  <a:pt x="2084877" y="1637414"/>
                  <a:pt x="2075158" y="1615666"/>
                  <a:pt x="2063612" y="1594883"/>
                </a:cubicBezTo>
                <a:cubicBezTo>
                  <a:pt x="2054983" y="1579352"/>
                  <a:pt x="2018858" y="1530065"/>
                  <a:pt x="2010449" y="1520455"/>
                </a:cubicBezTo>
                <a:cubicBezTo>
                  <a:pt x="1997247" y="1505367"/>
                  <a:pt x="1979948" y="1493964"/>
                  <a:pt x="1967919" y="1477925"/>
                </a:cubicBezTo>
                <a:cubicBezTo>
                  <a:pt x="1958409" y="1465245"/>
                  <a:pt x="1955743" y="1448380"/>
                  <a:pt x="1946654" y="1435395"/>
                </a:cubicBezTo>
                <a:cubicBezTo>
                  <a:pt x="1930780" y="1412718"/>
                  <a:pt x="1910485" y="1393450"/>
                  <a:pt x="1893491" y="1371600"/>
                </a:cubicBezTo>
                <a:cubicBezTo>
                  <a:pt x="1881684" y="1356420"/>
                  <a:pt x="1844966" y="1295814"/>
                  <a:pt x="1840328" y="1286539"/>
                </a:cubicBezTo>
                <a:cubicBezTo>
                  <a:pt x="1835316" y="1276514"/>
                  <a:pt x="1835257" y="1264372"/>
                  <a:pt x="1829696" y="1254641"/>
                </a:cubicBezTo>
                <a:cubicBezTo>
                  <a:pt x="1820904" y="1239255"/>
                  <a:pt x="1808098" y="1226531"/>
                  <a:pt x="1797798" y="1212111"/>
                </a:cubicBezTo>
                <a:cubicBezTo>
                  <a:pt x="1790370" y="1201712"/>
                  <a:pt x="1784200" y="1190436"/>
                  <a:pt x="1776533" y="1180213"/>
                </a:cubicBezTo>
                <a:cubicBezTo>
                  <a:pt x="1752287" y="1147885"/>
                  <a:pt x="1722896" y="1119171"/>
                  <a:pt x="1702105" y="1084520"/>
                </a:cubicBezTo>
                <a:cubicBezTo>
                  <a:pt x="1691473" y="1066799"/>
                  <a:pt x="1683118" y="1047495"/>
                  <a:pt x="1670208" y="1031358"/>
                </a:cubicBezTo>
                <a:cubicBezTo>
                  <a:pt x="1654552" y="1011788"/>
                  <a:pt x="1633980" y="996669"/>
                  <a:pt x="1617045" y="978195"/>
                </a:cubicBezTo>
                <a:cubicBezTo>
                  <a:pt x="1594965" y="954108"/>
                  <a:pt x="1575544" y="927655"/>
                  <a:pt x="1553249" y="903767"/>
                </a:cubicBezTo>
                <a:cubicBezTo>
                  <a:pt x="1525890" y="874453"/>
                  <a:pt x="1494284" y="849151"/>
                  <a:pt x="1468189" y="818706"/>
                </a:cubicBezTo>
                <a:cubicBezTo>
                  <a:pt x="1446924" y="793897"/>
                  <a:pt x="1427499" y="767384"/>
                  <a:pt x="1404394" y="744279"/>
                </a:cubicBezTo>
                <a:cubicBezTo>
                  <a:pt x="1391863" y="731748"/>
                  <a:pt x="1375318" y="723914"/>
                  <a:pt x="1361863" y="712381"/>
                </a:cubicBezTo>
                <a:cubicBezTo>
                  <a:pt x="1280856" y="642946"/>
                  <a:pt x="1382097" y="721982"/>
                  <a:pt x="1298068" y="637953"/>
                </a:cubicBezTo>
                <a:cubicBezTo>
                  <a:pt x="1285537" y="625422"/>
                  <a:pt x="1268650" y="617975"/>
                  <a:pt x="1255538" y="606055"/>
                </a:cubicBezTo>
                <a:cubicBezTo>
                  <a:pt x="1229577" y="582454"/>
                  <a:pt x="1209660" y="552020"/>
                  <a:pt x="1181110" y="531627"/>
                </a:cubicBezTo>
                <a:cubicBezTo>
                  <a:pt x="1109880" y="480748"/>
                  <a:pt x="1027854" y="445926"/>
                  <a:pt x="957826" y="393404"/>
                </a:cubicBezTo>
                <a:cubicBezTo>
                  <a:pt x="943649" y="382771"/>
                  <a:pt x="930603" y="370435"/>
                  <a:pt x="915296" y="361506"/>
                </a:cubicBezTo>
                <a:cubicBezTo>
                  <a:pt x="887914" y="345533"/>
                  <a:pt x="857559" y="335049"/>
                  <a:pt x="830235" y="318976"/>
                </a:cubicBezTo>
                <a:cubicBezTo>
                  <a:pt x="797192" y="299539"/>
                  <a:pt x="767051" y="275499"/>
                  <a:pt x="734542" y="255181"/>
                </a:cubicBezTo>
                <a:cubicBezTo>
                  <a:pt x="710311" y="240037"/>
                  <a:pt x="685200" y="226334"/>
                  <a:pt x="660115" y="212651"/>
                </a:cubicBezTo>
                <a:cubicBezTo>
                  <a:pt x="646200" y="205061"/>
                  <a:pt x="631176" y="199541"/>
                  <a:pt x="617584" y="191386"/>
                </a:cubicBezTo>
                <a:cubicBezTo>
                  <a:pt x="577959" y="167611"/>
                  <a:pt x="541625" y="138277"/>
                  <a:pt x="500626" y="116958"/>
                </a:cubicBezTo>
                <a:cubicBezTo>
                  <a:pt x="326775" y="26555"/>
                  <a:pt x="406034" y="74840"/>
                  <a:pt x="319873" y="42530"/>
                </a:cubicBezTo>
                <a:cubicBezTo>
                  <a:pt x="302002" y="35829"/>
                  <a:pt x="284952" y="26878"/>
                  <a:pt x="266710" y="21265"/>
                </a:cubicBezTo>
                <a:cubicBezTo>
                  <a:pt x="238776" y="12670"/>
                  <a:pt x="210003" y="7088"/>
                  <a:pt x="181649" y="0"/>
                </a:cubicBezTo>
                <a:cubicBezTo>
                  <a:pt x="14390" y="33451"/>
                  <a:pt x="50515" y="-14177"/>
                  <a:pt x="22161" y="2126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1073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30DEDB3A-CA31-47B5-BF3E-EE1CD2CAC4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3106226"/>
              </p:ext>
            </p:extLst>
          </p:nvPr>
        </p:nvGraphicFramePr>
        <p:xfrm>
          <a:off x="2555698" y="1138382"/>
          <a:ext cx="7813964" cy="4581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C30DF1F-480A-4A3B-8A9F-02FB80CFA58C}"/>
              </a:ext>
            </a:extLst>
          </p:cNvPr>
          <p:cNvSpPr/>
          <p:nvPr/>
        </p:nvSpPr>
        <p:spPr>
          <a:xfrm>
            <a:off x="0" y="0"/>
            <a:ext cx="596560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High-Impact Practices</a:t>
            </a:r>
            <a:endParaRPr lang="en-US" sz="4800" b="1" cap="none" spc="0" dirty="0">
              <a:ln w="12700">
                <a:noFill/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Freeform: Shape 5">
            <a:hlinkClick r:id="rId4" action="ppaction://hlinksldjump"/>
            <a:extLst>
              <a:ext uri="{FF2B5EF4-FFF2-40B4-BE49-F238E27FC236}">
                <a16:creationId xmlns:a16="http://schemas.microsoft.com/office/drawing/2014/main" id="{6A11C7F3-22FA-47C0-AD0F-C8907416866E}"/>
              </a:ext>
            </a:extLst>
          </p:cNvPr>
          <p:cNvSpPr/>
          <p:nvPr/>
        </p:nvSpPr>
        <p:spPr>
          <a:xfrm>
            <a:off x="6046530" y="2937082"/>
            <a:ext cx="1838227" cy="1998483"/>
          </a:xfrm>
          <a:custGeom>
            <a:avLst/>
            <a:gdLst>
              <a:gd name="connsiteX0" fmla="*/ 0 w 1838227"/>
              <a:gd name="connsiteY0" fmla="*/ 546755 h 1998483"/>
              <a:gd name="connsiteX1" fmla="*/ 47134 w 1838227"/>
              <a:gd name="connsiteY1" fmla="*/ 556182 h 1998483"/>
              <a:gd name="connsiteX2" fmla="*/ 94268 w 1838227"/>
              <a:gd name="connsiteY2" fmla="*/ 603316 h 1998483"/>
              <a:gd name="connsiteX3" fmla="*/ 122549 w 1838227"/>
              <a:gd name="connsiteY3" fmla="*/ 631596 h 1998483"/>
              <a:gd name="connsiteX4" fmla="*/ 131976 w 1838227"/>
              <a:gd name="connsiteY4" fmla="*/ 678730 h 1998483"/>
              <a:gd name="connsiteX5" fmla="*/ 150829 w 1838227"/>
              <a:gd name="connsiteY5" fmla="*/ 707011 h 1998483"/>
              <a:gd name="connsiteX6" fmla="*/ 160256 w 1838227"/>
              <a:gd name="connsiteY6" fmla="*/ 735291 h 1998483"/>
              <a:gd name="connsiteX7" fmla="*/ 197963 w 1838227"/>
              <a:gd name="connsiteY7" fmla="*/ 810705 h 1998483"/>
              <a:gd name="connsiteX8" fmla="*/ 235670 w 1838227"/>
              <a:gd name="connsiteY8" fmla="*/ 886120 h 1998483"/>
              <a:gd name="connsiteX9" fmla="*/ 245097 w 1838227"/>
              <a:gd name="connsiteY9" fmla="*/ 914400 h 1998483"/>
              <a:gd name="connsiteX10" fmla="*/ 273378 w 1838227"/>
              <a:gd name="connsiteY10" fmla="*/ 942681 h 1998483"/>
              <a:gd name="connsiteX11" fmla="*/ 301658 w 1838227"/>
              <a:gd name="connsiteY11" fmla="*/ 999242 h 1998483"/>
              <a:gd name="connsiteX12" fmla="*/ 320512 w 1838227"/>
              <a:gd name="connsiteY12" fmla="*/ 1036949 h 1998483"/>
              <a:gd name="connsiteX13" fmla="*/ 367646 w 1838227"/>
              <a:gd name="connsiteY13" fmla="*/ 1102936 h 1998483"/>
              <a:gd name="connsiteX14" fmla="*/ 395926 w 1838227"/>
              <a:gd name="connsiteY14" fmla="*/ 1121790 h 1998483"/>
              <a:gd name="connsiteX15" fmla="*/ 433633 w 1838227"/>
              <a:gd name="connsiteY15" fmla="*/ 1159497 h 1998483"/>
              <a:gd name="connsiteX16" fmla="*/ 480767 w 1838227"/>
              <a:gd name="connsiteY16" fmla="*/ 1225485 h 1998483"/>
              <a:gd name="connsiteX17" fmla="*/ 518474 w 1838227"/>
              <a:gd name="connsiteY17" fmla="*/ 1253765 h 1998483"/>
              <a:gd name="connsiteX18" fmla="*/ 593889 w 1838227"/>
              <a:gd name="connsiteY18" fmla="*/ 1338606 h 1998483"/>
              <a:gd name="connsiteX19" fmla="*/ 612743 w 1838227"/>
              <a:gd name="connsiteY19" fmla="*/ 1366887 h 1998483"/>
              <a:gd name="connsiteX20" fmla="*/ 659877 w 1838227"/>
              <a:gd name="connsiteY20" fmla="*/ 1451728 h 1998483"/>
              <a:gd name="connsiteX21" fmla="*/ 678730 w 1838227"/>
              <a:gd name="connsiteY21" fmla="*/ 1480009 h 1998483"/>
              <a:gd name="connsiteX22" fmla="*/ 688157 w 1838227"/>
              <a:gd name="connsiteY22" fmla="*/ 1508289 h 1998483"/>
              <a:gd name="connsiteX23" fmla="*/ 716437 w 1838227"/>
              <a:gd name="connsiteY23" fmla="*/ 1527143 h 1998483"/>
              <a:gd name="connsiteX24" fmla="*/ 754145 w 1838227"/>
              <a:gd name="connsiteY24" fmla="*/ 1593130 h 1998483"/>
              <a:gd name="connsiteX25" fmla="*/ 782425 w 1838227"/>
              <a:gd name="connsiteY25" fmla="*/ 1611984 h 1998483"/>
              <a:gd name="connsiteX26" fmla="*/ 838986 w 1838227"/>
              <a:gd name="connsiteY26" fmla="*/ 1677971 h 1998483"/>
              <a:gd name="connsiteX27" fmla="*/ 895547 w 1838227"/>
              <a:gd name="connsiteY27" fmla="*/ 1753386 h 1998483"/>
              <a:gd name="connsiteX28" fmla="*/ 952107 w 1838227"/>
              <a:gd name="connsiteY28" fmla="*/ 1819373 h 1998483"/>
              <a:gd name="connsiteX29" fmla="*/ 980388 w 1838227"/>
              <a:gd name="connsiteY29" fmla="*/ 1857081 h 1998483"/>
              <a:gd name="connsiteX30" fmla="*/ 1036949 w 1838227"/>
              <a:gd name="connsiteY30" fmla="*/ 1904215 h 1998483"/>
              <a:gd name="connsiteX31" fmla="*/ 1131217 w 1838227"/>
              <a:gd name="connsiteY31" fmla="*/ 1998483 h 1998483"/>
              <a:gd name="connsiteX32" fmla="*/ 1197204 w 1838227"/>
              <a:gd name="connsiteY32" fmla="*/ 1932495 h 1998483"/>
              <a:gd name="connsiteX33" fmla="*/ 1225485 w 1838227"/>
              <a:gd name="connsiteY33" fmla="*/ 1904215 h 1998483"/>
              <a:gd name="connsiteX34" fmla="*/ 1253765 w 1838227"/>
              <a:gd name="connsiteY34" fmla="*/ 1866507 h 1998483"/>
              <a:gd name="connsiteX35" fmla="*/ 1282046 w 1838227"/>
              <a:gd name="connsiteY35" fmla="*/ 1847654 h 1998483"/>
              <a:gd name="connsiteX36" fmla="*/ 1348033 w 1838227"/>
              <a:gd name="connsiteY36" fmla="*/ 1781666 h 1998483"/>
              <a:gd name="connsiteX37" fmla="*/ 1376314 w 1838227"/>
              <a:gd name="connsiteY37" fmla="*/ 1762813 h 1998483"/>
              <a:gd name="connsiteX38" fmla="*/ 1432874 w 1838227"/>
              <a:gd name="connsiteY38" fmla="*/ 1715679 h 1998483"/>
              <a:gd name="connsiteX39" fmla="*/ 1470582 w 1838227"/>
              <a:gd name="connsiteY39" fmla="*/ 1649691 h 1998483"/>
              <a:gd name="connsiteX40" fmla="*/ 1489435 w 1838227"/>
              <a:gd name="connsiteY40" fmla="*/ 1621411 h 1998483"/>
              <a:gd name="connsiteX41" fmla="*/ 1498862 w 1838227"/>
              <a:gd name="connsiteY41" fmla="*/ 1593130 h 1998483"/>
              <a:gd name="connsiteX42" fmla="*/ 1555423 w 1838227"/>
              <a:gd name="connsiteY42" fmla="*/ 1527143 h 1998483"/>
              <a:gd name="connsiteX43" fmla="*/ 1583703 w 1838227"/>
              <a:gd name="connsiteY43" fmla="*/ 1489435 h 1998483"/>
              <a:gd name="connsiteX44" fmla="*/ 1602557 w 1838227"/>
              <a:gd name="connsiteY44" fmla="*/ 1451728 h 1998483"/>
              <a:gd name="connsiteX45" fmla="*/ 1640264 w 1838227"/>
              <a:gd name="connsiteY45" fmla="*/ 1395167 h 1998483"/>
              <a:gd name="connsiteX46" fmla="*/ 1677971 w 1838227"/>
              <a:gd name="connsiteY46" fmla="*/ 1319753 h 1998483"/>
              <a:gd name="connsiteX47" fmla="*/ 1696825 w 1838227"/>
              <a:gd name="connsiteY47" fmla="*/ 1234912 h 1998483"/>
              <a:gd name="connsiteX48" fmla="*/ 1706252 w 1838227"/>
              <a:gd name="connsiteY48" fmla="*/ 1206631 h 1998483"/>
              <a:gd name="connsiteX49" fmla="*/ 1725105 w 1838227"/>
              <a:gd name="connsiteY49" fmla="*/ 1168924 h 1998483"/>
              <a:gd name="connsiteX50" fmla="*/ 1743959 w 1838227"/>
              <a:gd name="connsiteY50" fmla="*/ 1084083 h 1998483"/>
              <a:gd name="connsiteX51" fmla="*/ 1753386 w 1838227"/>
              <a:gd name="connsiteY51" fmla="*/ 1055802 h 1998483"/>
              <a:gd name="connsiteX52" fmla="*/ 1772239 w 1838227"/>
              <a:gd name="connsiteY52" fmla="*/ 961534 h 1998483"/>
              <a:gd name="connsiteX53" fmla="*/ 1781666 w 1838227"/>
              <a:gd name="connsiteY53" fmla="*/ 914400 h 1998483"/>
              <a:gd name="connsiteX54" fmla="*/ 1791093 w 1838227"/>
              <a:gd name="connsiteY54" fmla="*/ 876693 h 1998483"/>
              <a:gd name="connsiteX55" fmla="*/ 1809947 w 1838227"/>
              <a:gd name="connsiteY55" fmla="*/ 810705 h 1998483"/>
              <a:gd name="connsiteX56" fmla="*/ 1828800 w 1838227"/>
              <a:gd name="connsiteY56" fmla="*/ 735291 h 1998483"/>
              <a:gd name="connsiteX57" fmla="*/ 1838227 w 1838227"/>
              <a:gd name="connsiteY57" fmla="*/ 669303 h 1998483"/>
              <a:gd name="connsiteX58" fmla="*/ 1819373 w 1838227"/>
              <a:gd name="connsiteY58" fmla="*/ 414780 h 1998483"/>
              <a:gd name="connsiteX59" fmla="*/ 1791093 w 1838227"/>
              <a:gd name="connsiteY59" fmla="*/ 320512 h 1998483"/>
              <a:gd name="connsiteX60" fmla="*/ 1781666 w 1838227"/>
              <a:gd name="connsiteY60" fmla="*/ 282804 h 1998483"/>
              <a:gd name="connsiteX61" fmla="*/ 1753386 w 1838227"/>
              <a:gd name="connsiteY61" fmla="*/ 197963 h 1998483"/>
              <a:gd name="connsiteX62" fmla="*/ 1725105 w 1838227"/>
              <a:gd name="connsiteY62" fmla="*/ 84842 h 1998483"/>
              <a:gd name="connsiteX63" fmla="*/ 1706252 w 1838227"/>
              <a:gd name="connsiteY63" fmla="*/ 28281 h 1998483"/>
              <a:gd name="connsiteX64" fmla="*/ 1668545 w 1838227"/>
              <a:gd name="connsiteY64" fmla="*/ 0 h 1998483"/>
              <a:gd name="connsiteX65" fmla="*/ 1602557 w 1838227"/>
              <a:gd name="connsiteY65" fmla="*/ 9427 h 1998483"/>
              <a:gd name="connsiteX66" fmla="*/ 1527143 w 1838227"/>
              <a:gd name="connsiteY66" fmla="*/ 37707 h 1998483"/>
              <a:gd name="connsiteX67" fmla="*/ 1489435 w 1838227"/>
              <a:gd name="connsiteY67" fmla="*/ 65988 h 1998483"/>
              <a:gd name="connsiteX68" fmla="*/ 1300899 w 1838227"/>
              <a:gd name="connsiteY68" fmla="*/ 94268 h 1998483"/>
              <a:gd name="connsiteX69" fmla="*/ 1206631 w 1838227"/>
              <a:gd name="connsiteY69" fmla="*/ 113122 h 1998483"/>
              <a:gd name="connsiteX70" fmla="*/ 1178351 w 1838227"/>
              <a:gd name="connsiteY70" fmla="*/ 122549 h 1998483"/>
              <a:gd name="connsiteX71" fmla="*/ 1084083 w 1838227"/>
              <a:gd name="connsiteY71" fmla="*/ 141402 h 1998483"/>
              <a:gd name="connsiteX72" fmla="*/ 1036949 w 1838227"/>
              <a:gd name="connsiteY72" fmla="*/ 160256 h 1998483"/>
              <a:gd name="connsiteX73" fmla="*/ 942681 w 1838227"/>
              <a:gd name="connsiteY73" fmla="*/ 179110 h 1998483"/>
              <a:gd name="connsiteX74" fmla="*/ 914400 w 1838227"/>
              <a:gd name="connsiteY74" fmla="*/ 197963 h 1998483"/>
              <a:gd name="connsiteX75" fmla="*/ 838986 w 1838227"/>
              <a:gd name="connsiteY75" fmla="*/ 226244 h 1998483"/>
              <a:gd name="connsiteX76" fmla="*/ 791852 w 1838227"/>
              <a:gd name="connsiteY76" fmla="*/ 235670 h 1998483"/>
              <a:gd name="connsiteX77" fmla="*/ 707011 w 1838227"/>
              <a:gd name="connsiteY77" fmla="*/ 273378 h 1998483"/>
              <a:gd name="connsiteX78" fmla="*/ 669303 w 1838227"/>
              <a:gd name="connsiteY78" fmla="*/ 292231 h 1998483"/>
              <a:gd name="connsiteX79" fmla="*/ 575035 w 1838227"/>
              <a:gd name="connsiteY79" fmla="*/ 329938 h 1998483"/>
              <a:gd name="connsiteX80" fmla="*/ 480767 w 1838227"/>
              <a:gd name="connsiteY80" fmla="*/ 348792 h 1998483"/>
              <a:gd name="connsiteX81" fmla="*/ 414780 w 1838227"/>
              <a:gd name="connsiteY81" fmla="*/ 377072 h 1998483"/>
              <a:gd name="connsiteX82" fmla="*/ 329938 w 1838227"/>
              <a:gd name="connsiteY82" fmla="*/ 395926 h 1998483"/>
              <a:gd name="connsiteX83" fmla="*/ 263951 w 1838227"/>
              <a:gd name="connsiteY83" fmla="*/ 414780 h 1998483"/>
              <a:gd name="connsiteX84" fmla="*/ 197963 w 1838227"/>
              <a:gd name="connsiteY84" fmla="*/ 452487 h 1998483"/>
              <a:gd name="connsiteX85" fmla="*/ 169683 w 1838227"/>
              <a:gd name="connsiteY85" fmla="*/ 471340 h 1998483"/>
              <a:gd name="connsiteX86" fmla="*/ 103695 w 1838227"/>
              <a:gd name="connsiteY86" fmla="*/ 499621 h 1998483"/>
              <a:gd name="connsiteX87" fmla="*/ 47134 w 1838227"/>
              <a:gd name="connsiteY87" fmla="*/ 527901 h 1998483"/>
              <a:gd name="connsiteX88" fmla="*/ 0 w 1838227"/>
              <a:gd name="connsiteY88" fmla="*/ 546755 h 199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838227" h="1998483">
                <a:moveTo>
                  <a:pt x="0" y="546755"/>
                </a:moveTo>
                <a:cubicBezTo>
                  <a:pt x="0" y="551468"/>
                  <a:pt x="32132" y="550556"/>
                  <a:pt x="47134" y="556182"/>
                </a:cubicBezTo>
                <a:cubicBezTo>
                  <a:pt x="80655" y="568752"/>
                  <a:pt x="73317" y="578175"/>
                  <a:pt x="94268" y="603316"/>
                </a:cubicBezTo>
                <a:cubicBezTo>
                  <a:pt x="102803" y="613558"/>
                  <a:pt x="113122" y="622169"/>
                  <a:pt x="122549" y="631596"/>
                </a:cubicBezTo>
                <a:cubicBezTo>
                  <a:pt x="125691" y="647307"/>
                  <a:pt x="126350" y="663728"/>
                  <a:pt x="131976" y="678730"/>
                </a:cubicBezTo>
                <a:cubicBezTo>
                  <a:pt x="135954" y="689338"/>
                  <a:pt x="145762" y="696877"/>
                  <a:pt x="150829" y="707011"/>
                </a:cubicBezTo>
                <a:cubicBezTo>
                  <a:pt x="155273" y="715899"/>
                  <a:pt x="156144" y="726245"/>
                  <a:pt x="160256" y="735291"/>
                </a:cubicBezTo>
                <a:cubicBezTo>
                  <a:pt x="171886" y="760877"/>
                  <a:pt x="185394" y="785567"/>
                  <a:pt x="197963" y="810705"/>
                </a:cubicBezTo>
                <a:cubicBezTo>
                  <a:pt x="197964" y="810708"/>
                  <a:pt x="235669" y="886116"/>
                  <a:pt x="235670" y="886120"/>
                </a:cubicBezTo>
                <a:cubicBezTo>
                  <a:pt x="238812" y="895547"/>
                  <a:pt x="239585" y="906132"/>
                  <a:pt x="245097" y="914400"/>
                </a:cubicBezTo>
                <a:cubicBezTo>
                  <a:pt x="252492" y="925493"/>
                  <a:pt x="263951" y="933254"/>
                  <a:pt x="273378" y="942681"/>
                </a:cubicBezTo>
                <a:cubicBezTo>
                  <a:pt x="290659" y="994528"/>
                  <a:pt x="272421" y="948077"/>
                  <a:pt x="301658" y="999242"/>
                </a:cubicBezTo>
                <a:cubicBezTo>
                  <a:pt x="308630" y="1011443"/>
                  <a:pt x="313540" y="1024748"/>
                  <a:pt x="320512" y="1036949"/>
                </a:cubicBezTo>
                <a:cubicBezTo>
                  <a:pt x="327651" y="1049442"/>
                  <a:pt x="360898" y="1096188"/>
                  <a:pt x="367646" y="1102936"/>
                </a:cubicBezTo>
                <a:cubicBezTo>
                  <a:pt x="375657" y="1110947"/>
                  <a:pt x="387324" y="1114417"/>
                  <a:pt x="395926" y="1121790"/>
                </a:cubicBezTo>
                <a:cubicBezTo>
                  <a:pt x="409422" y="1133358"/>
                  <a:pt x="422065" y="1146001"/>
                  <a:pt x="433633" y="1159497"/>
                </a:cubicBezTo>
                <a:cubicBezTo>
                  <a:pt x="465746" y="1196962"/>
                  <a:pt x="439388" y="1184106"/>
                  <a:pt x="480767" y="1225485"/>
                </a:cubicBezTo>
                <a:cubicBezTo>
                  <a:pt x="491876" y="1236594"/>
                  <a:pt x="506650" y="1243419"/>
                  <a:pt x="518474" y="1253765"/>
                </a:cubicBezTo>
                <a:cubicBezTo>
                  <a:pt x="548407" y="1279956"/>
                  <a:pt x="569982" y="1306730"/>
                  <a:pt x="593889" y="1338606"/>
                </a:cubicBezTo>
                <a:cubicBezTo>
                  <a:pt x="600687" y="1347670"/>
                  <a:pt x="606458" y="1357460"/>
                  <a:pt x="612743" y="1366887"/>
                </a:cubicBezTo>
                <a:cubicBezTo>
                  <a:pt x="629335" y="1416665"/>
                  <a:pt x="616656" y="1386896"/>
                  <a:pt x="659877" y="1451728"/>
                </a:cubicBezTo>
                <a:cubicBezTo>
                  <a:pt x="666162" y="1461155"/>
                  <a:pt x="675147" y="1469261"/>
                  <a:pt x="678730" y="1480009"/>
                </a:cubicBezTo>
                <a:cubicBezTo>
                  <a:pt x="681872" y="1489436"/>
                  <a:pt x="681950" y="1500530"/>
                  <a:pt x="688157" y="1508289"/>
                </a:cubicBezTo>
                <a:cubicBezTo>
                  <a:pt x="695235" y="1517136"/>
                  <a:pt x="707010" y="1520858"/>
                  <a:pt x="716437" y="1527143"/>
                </a:cubicBezTo>
                <a:cubicBezTo>
                  <a:pt x="723832" y="1541932"/>
                  <a:pt x="740820" y="1579805"/>
                  <a:pt x="754145" y="1593130"/>
                </a:cubicBezTo>
                <a:cubicBezTo>
                  <a:pt x="762156" y="1601141"/>
                  <a:pt x="772998" y="1605699"/>
                  <a:pt x="782425" y="1611984"/>
                </a:cubicBezTo>
                <a:cubicBezTo>
                  <a:pt x="830570" y="1684199"/>
                  <a:pt x="762783" y="1586526"/>
                  <a:pt x="838986" y="1677971"/>
                </a:cubicBezTo>
                <a:cubicBezTo>
                  <a:pt x="859102" y="1702111"/>
                  <a:pt x="895547" y="1753386"/>
                  <a:pt x="895547" y="1753386"/>
                </a:cubicBezTo>
                <a:cubicBezTo>
                  <a:pt x="914046" y="1808887"/>
                  <a:pt x="891725" y="1758991"/>
                  <a:pt x="952107" y="1819373"/>
                </a:cubicBezTo>
                <a:cubicBezTo>
                  <a:pt x="963217" y="1830483"/>
                  <a:pt x="969278" y="1845971"/>
                  <a:pt x="980388" y="1857081"/>
                </a:cubicBezTo>
                <a:cubicBezTo>
                  <a:pt x="1054542" y="1931235"/>
                  <a:pt x="959728" y="1811550"/>
                  <a:pt x="1036949" y="1904215"/>
                </a:cubicBezTo>
                <a:cubicBezTo>
                  <a:pt x="1116167" y="1999276"/>
                  <a:pt x="1066970" y="1977067"/>
                  <a:pt x="1131217" y="1998483"/>
                </a:cubicBezTo>
                <a:cubicBezTo>
                  <a:pt x="1181913" y="1964684"/>
                  <a:pt x="1142340" y="1995196"/>
                  <a:pt x="1197204" y="1932495"/>
                </a:cubicBezTo>
                <a:cubicBezTo>
                  <a:pt x="1205983" y="1922462"/>
                  <a:pt x="1216809" y="1914337"/>
                  <a:pt x="1225485" y="1904215"/>
                </a:cubicBezTo>
                <a:cubicBezTo>
                  <a:pt x="1235710" y="1892286"/>
                  <a:pt x="1242655" y="1877617"/>
                  <a:pt x="1253765" y="1866507"/>
                </a:cubicBezTo>
                <a:cubicBezTo>
                  <a:pt x="1261776" y="1858496"/>
                  <a:pt x="1273625" y="1855233"/>
                  <a:pt x="1282046" y="1847654"/>
                </a:cubicBezTo>
                <a:cubicBezTo>
                  <a:pt x="1305168" y="1826845"/>
                  <a:pt x="1322150" y="1798920"/>
                  <a:pt x="1348033" y="1781666"/>
                </a:cubicBezTo>
                <a:cubicBezTo>
                  <a:pt x="1357460" y="1775382"/>
                  <a:pt x="1367610" y="1770066"/>
                  <a:pt x="1376314" y="1762813"/>
                </a:cubicBezTo>
                <a:cubicBezTo>
                  <a:pt x="1448902" y="1702323"/>
                  <a:pt x="1362655" y="1762491"/>
                  <a:pt x="1432874" y="1715679"/>
                </a:cubicBezTo>
                <a:cubicBezTo>
                  <a:pt x="1478806" y="1646781"/>
                  <a:pt x="1422744" y="1733407"/>
                  <a:pt x="1470582" y="1649691"/>
                </a:cubicBezTo>
                <a:cubicBezTo>
                  <a:pt x="1476203" y="1639854"/>
                  <a:pt x="1484368" y="1631544"/>
                  <a:pt x="1489435" y="1621411"/>
                </a:cubicBezTo>
                <a:cubicBezTo>
                  <a:pt x="1493879" y="1612523"/>
                  <a:pt x="1493932" y="1601758"/>
                  <a:pt x="1498862" y="1593130"/>
                </a:cubicBezTo>
                <a:cubicBezTo>
                  <a:pt x="1522491" y="1551779"/>
                  <a:pt x="1526768" y="1560575"/>
                  <a:pt x="1555423" y="1527143"/>
                </a:cubicBezTo>
                <a:cubicBezTo>
                  <a:pt x="1565648" y="1515214"/>
                  <a:pt x="1575376" y="1502758"/>
                  <a:pt x="1583703" y="1489435"/>
                </a:cubicBezTo>
                <a:cubicBezTo>
                  <a:pt x="1591151" y="1477518"/>
                  <a:pt x="1595327" y="1463778"/>
                  <a:pt x="1602557" y="1451728"/>
                </a:cubicBezTo>
                <a:cubicBezTo>
                  <a:pt x="1614215" y="1432298"/>
                  <a:pt x="1631848" y="1416206"/>
                  <a:pt x="1640264" y="1395167"/>
                </a:cubicBezTo>
                <a:cubicBezTo>
                  <a:pt x="1663326" y="1337514"/>
                  <a:pt x="1649732" y="1362113"/>
                  <a:pt x="1677971" y="1319753"/>
                </a:cubicBezTo>
                <a:cubicBezTo>
                  <a:pt x="1684451" y="1287353"/>
                  <a:pt x="1687949" y="1265977"/>
                  <a:pt x="1696825" y="1234912"/>
                </a:cubicBezTo>
                <a:cubicBezTo>
                  <a:pt x="1699555" y="1225357"/>
                  <a:pt x="1702338" y="1215765"/>
                  <a:pt x="1706252" y="1206631"/>
                </a:cubicBezTo>
                <a:cubicBezTo>
                  <a:pt x="1711787" y="1193715"/>
                  <a:pt x="1720171" y="1182082"/>
                  <a:pt x="1725105" y="1168924"/>
                </a:cubicBezTo>
                <a:cubicBezTo>
                  <a:pt x="1732364" y="1149568"/>
                  <a:pt x="1739479" y="1102004"/>
                  <a:pt x="1743959" y="1084083"/>
                </a:cubicBezTo>
                <a:cubicBezTo>
                  <a:pt x="1746369" y="1074443"/>
                  <a:pt x="1751152" y="1065484"/>
                  <a:pt x="1753386" y="1055802"/>
                </a:cubicBezTo>
                <a:cubicBezTo>
                  <a:pt x="1760591" y="1024578"/>
                  <a:pt x="1765955" y="992957"/>
                  <a:pt x="1772239" y="961534"/>
                </a:cubicBezTo>
                <a:cubicBezTo>
                  <a:pt x="1775381" y="945823"/>
                  <a:pt x="1777780" y="929944"/>
                  <a:pt x="1781666" y="914400"/>
                </a:cubicBezTo>
                <a:cubicBezTo>
                  <a:pt x="1784808" y="901831"/>
                  <a:pt x="1787684" y="889192"/>
                  <a:pt x="1791093" y="876693"/>
                </a:cubicBezTo>
                <a:cubicBezTo>
                  <a:pt x="1797112" y="854623"/>
                  <a:pt x="1804399" y="832898"/>
                  <a:pt x="1809947" y="810705"/>
                </a:cubicBezTo>
                <a:lnTo>
                  <a:pt x="1828800" y="735291"/>
                </a:lnTo>
                <a:cubicBezTo>
                  <a:pt x="1831942" y="713295"/>
                  <a:pt x="1838227" y="691522"/>
                  <a:pt x="1838227" y="669303"/>
                </a:cubicBezTo>
                <a:cubicBezTo>
                  <a:pt x="1838227" y="594357"/>
                  <a:pt x="1833978" y="495113"/>
                  <a:pt x="1819373" y="414780"/>
                </a:cubicBezTo>
                <a:cubicBezTo>
                  <a:pt x="1809394" y="359894"/>
                  <a:pt x="1807500" y="386140"/>
                  <a:pt x="1791093" y="320512"/>
                </a:cubicBezTo>
                <a:cubicBezTo>
                  <a:pt x="1787951" y="307943"/>
                  <a:pt x="1785476" y="295187"/>
                  <a:pt x="1781666" y="282804"/>
                </a:cubicBezTo>
                <a:cubicBezTo>
                  <a:pt x="1772899" y="254312"/>
                  <a:pt x="1760616" y="226883"/>
                  <a:pt x="1753386" y="197963"/>
                </a:cubicBezTo>
                <a:cubicBezTo>
                  <a:pt x="1743959" y="160256"/>
                  <a:pt x="1737396" y="121715"/>
                  <a:pt x="1725105" y="84842"/>
                </a:cubicBezTo>
                <a:cubicBezTo>
                  <a:pt x="1718821" y="65988"/>
                  <a:pt x="1722151" y="40205"/>
                  <a:pt x="1706252" y="28281"/>
                </a:cubicBezTo>
                <a:lnTo>
                  <a:pt x="1668545" y="0"/>
                </a:lnTo>
                <a:cubicBezTo>
                  <a:pt x="1646549" y="3142"/>
                  <a:pt x="1624345" y="5069"/>
                  <a:pt x="1602557" y="9427"/>
                </a:cubicBezTo>
                <a:cubicBezTo>
                  <a:pt x="1589331" y="12072"/>
                  <a:pt x="1530530" y="35825"/>
                  <a:pt x="1527143" y="37707"/>
                </a:cubicBezTo>
                <a:cubicBezTo>
                  <a:pt x="1513409" y="45337"/>
                  <a:pt x="1504431" y="61302"/>
                  <a:pt x="1489435" y="65988"/>
                </a:cubicBezTo>
                <a:cubicBezTo>
                  <a:pt x="1440554" y="81263"/>
                  <a:pt x="1355112" y="85233"/>
                  <a:pt x="1300899" y="94268"/>
                </a:cubicBezTo>
                <a:cubicBezTo>
                  <a:pt x="1269290" y="99536"/>
                  <a:pt x="1237031" y="102988"/>
                  <a:pt x="1206631" y="113122"/>
                </a:cubicBezTo>
                <a:cubicBezTo>
                  <a:pt x="1197204" y="116264"/>
                  <a:pt x="1188051" y="120393"/>
                  <a:pt x="1178351" y="122549"/>
                </a:cubicBezTo>
                <a:cubicBezTo>
                  <a:pt x="1136593" y="131829"/>
                  <a:pt x="1121637" y="128884"/>
                  <a:pt x="1084083" y="141402"/>
                </a:cubicBezTo>
                <a:cubicBezTo>
                  <a:pt x="1068030" y="146753"/>
                  <a:pt x="1053299" y="155896"/>
                  <a:pt x="1036949" y="160256"/>
                </a:cubicBezTo>
                <a:cubicBezTo>
                  <a:pt x="1005986" y="168513"/>
                  <a:pt x="942681" y="179110"/>
                  <a:pt x="942681" y="179110"/>
                </a:cubicBezTo>
                <a:cubicBezTo>
                  <a:pt x="933254" y="185394"/>
                  <a:pt x="924534" y="192896"/>
                  <a:pt x="914400" y="197963"/>
                </a:cubicBezTo>
                <a:cubicBezTo>
                  <a:pt x="905752" y="202287"/>
                  <a:pt x="855302" y="222165"/>
                  <a:pt x="838986" y="226244"/>
                </a:cubicBezTo>
                <a:cubicBezTo>
                  <a:pt x="823442" y="230130"/>
                  <a:pt x="807563" y="232528"/>
                  <a:pt x="791852" y="235670"/>
                </a:cubicBezTo>
                <a:cubicBezTo>
                  <a:pt x="721706" y="288281"/>
                  <a:pt x="789561" y="245862"/>
                  <a:pt x="707011" y="273378"/>
                </a:cubicBezTo>
                <a:cubicBezTo>
                  <a:pt x="693679" y="277822"/>
                  <a:pt x="682220" y="286695"/>
                  <a:pt x="669303" y="292231"/>
                </a:cubicBezTo>
                <a:cubicBezTo>
                  <a:pt x="638196" y="305562"/>
                  <a:pt x="607868" y="321730"/>
                  <a:pt x="575035" y="329938"/>
                </a:cubicBezTo>
                <a:cubicBezTo>
                  <a:pt x="518785" y="344001"/>
                  <a:pt x="550108" y="337235"/>
                  <a:pt x="480767" y="348792"/>
                </a:cubicBezTo>
                <a:cubicBezTo>
                  <a:pt x="453783" y="362284"/>
                  <a:pt x="442525" y="370136"/>
                  <a:pt x="414780" y="377072"/>
                </a:cubicBezTo>
                <a:cubicBezTo>
                  <a:pt x="337054" y="396503"/>
                  <a:pt x="397654" y="376578"/>
                  <a:pt x="329938" y="395926"/>
                </a:cubicBezTo>
                <a:cubicBezTo>
                  <a:pt x="235260" y="422977"/>
                  <a:pt x="381845" y="385306"/>
                  <a:pt x="263951" y="414780"/>
                </a:cubicBezTo>
                <a:cubicBezTo>
                  <a:pt x="195043" y="460717"/>
                  <a:pt x="281692" y="404641"/>
                  <a:pt x="197963" y="452487"/>
                </a:cubicBezTo>
                <a:cubicBezTo>
                  <a:pt x="188126" y="458108"/>
                  <a:pt x="179520" y="465719"/>
                  <a:pt x="169683" y="471340"/>
                </a:cubicBezTo>
                <a:cubicBezTo>
                  <a:pt x="137064" y="489979"/>
                  <a:pt x="135425" y="489044"/>
                  <a:pt x="103695" y="499621"/>
                </a:cubicBezTo>
                <a:cubicBezTo>
                  <a:pt x="22649" y="553654"/>
                  <a:pt x="125191" y="488873"/>
                  <a:pt x="47134" y="527901"/>
                </a:cubicBezTo>
                <a:cubicBezTo>
                  <a:pt x="37000" y="532968"/>
                  <a:pt x="0" y="542042"/>
                  <a:pt x="0" y="54675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Freeform: Shape 7">
            <a:hlinkClick r:id="rId5" action="ppaction://hlinksldjump"/>
            <a:extLst>
              <a:ext uri="{FF2B5EF4-FFF2-40B4-BE49-F238E27FC236}">
                <a16:creationId xmlns:a16="http://schemas.microsoft.com/office/drawing/2014/main" id="{9DE05BE9-0268-41D7-8657-B1A9E9DA128B}"/>
              </a:ext>
            </a:extLst>
          </p:cNvPr>
          <p:cNvSpPr/>
          <p:nvPr/>
        </p:nvSpPr>
        <p:spPr>
          <a:xfrm rot="12991594">
            <a:off x="4721955" y="1524941"/>
            <a:ext cx="1771658" cy="1980007"/>
          </a:xfrm>
          <a:custGeom>
            <a:avLst/>
            <a:gdLst>
              <a:gd name="connsiteX0" fmla="*/ 0 w 1838227"/>
              <a:gd name="connsiteY0" fmla="*/ 546755 h 1998483"/>
              <a:gd name="connsiteX1" fmla="*/ 47134 w 1838227"/>
              <a:gd name="connsiteY1" fmla="*/ 556182 h 1998483"/>
              <a:gd name="connsiteX2" fmla="*/ 94268 w 1838227"/>
              <a:gd name="connsiteY2" fmla="*/ 603316 h 1998483"/>
              <a:gd name="connsiteX3" fmla="*/ 122549 w 1838227"/>
              <a:gd name="connsiteY3" fmla="*/ 631596 h 1998483"/>
              <a:gd name="connsiteX4" fmla="*/ 131976 w 1838227"/>
              <a:gd name="connsiteY4" fmla="*/ 678730 h 1998483"/>
              <a:gd name="connsiteX5" fmla="*/ 150829 w 1838227"/>
              <a:gd name="connsiteY5" fmla="*/ 707011 h 1998483"/>
              <a:gd name="connsiteX6" fmla="*/ 160256 w 1838227"/>
              <a:gd name="connsiteY6" fmla="*/ 735291 h 1998483"/>
              <a:gd name="connsiteX7" fmla="*/ 197963 w 1838227"/>
              <a:gd name="connsiteY7" fmla="*/ 810705 h 1998483"/>
              <a:gd name="connsiteX8" fmla="*/ 235670 w 1838227"/>
              <a:gd name="connsiteY8" fmla="*/ 886120 h 1998483"/>
              <a:gd name="connsiteX9" fmla="*/ 245097 w 1838227"/>
              <a:gd name="connsiteY9" fmla="*/ 914400 h 1998483"/>
              <a:gd name="connsiteX10" fmla="*/ 273378 w 1838227"/>
              <a:gd name="connsiteY10" fmla="*/ 942681 h 1998483"/>
              <a:gd name="connsiteX11" fmla="*/ 301658 w 1838227"/>
              <a:gd name="connsiteY11" fmla="*/ 999242 h 1998483"/>
              <a:gd name="connsiteX12" fmla="*/ 320512 w 1838227"/>
              <a:gd name="connsiteY12" fmla="*/ 1036949 h 1998483"/>
              <a:gd name="connsiteX13" fmla="*/ 367646 w 1838227"/>
              <a:gd name="connsiteY13" fmla="*/ 1102936 h 1998483"/>
              <a:gd name="connsiteX14" fmla="*/ 395926 w 1838227"/>
              <a:gd name="connsiteY14" fmla="*/ 1121790 h 1998483"/>
              <a:gd name="connsiteX15" fmla="*/ 433633 w 1838227"/>
              <a:gd name="connsiteY15" fmla="*/ 1159497 h 1998483"/>
              <a:gd name="connsiteX16" fmla="*/ 480767 w 1838227"/>
              <a:gd name="connsiteY16" fmla="*/ 1225485 h 1998483"/>
              <a:gd name="connsiteX17" fmla="*/ 518474 w 1838227"/>
              <a:gd name="connsiteY17" fmla="*/ 1253765 h 1998483"/>
              <a:gd name="connsiteX18" fmla="*/ 593889 w 1838227"/>
              <a:gd name="connsiteY18" fmla="*/ 1338606 h 1998483"/>
              <a:gd name="connsiteX19" fmla="*/ 612743 w 1838227"/>
              <a:gd name="connsiteY19" fmla="*/ 1366887 h 1998483"/>
              <a:gd name="connsiteX20" fmla="*/ 659877 w 1838227"/>
              <a:gd name="connsiteY20" fmla="*/ 1451728 h 1998483"/>
              <a:gd name="connsiteX21" fmla="*/ 678730 w 1838227"/>
              <a:gd name="connsiteY21" fmla="*/ 1480009 h 1998483"/>
              <a:gd name="connsiteX22" fmla="*/ 688157 w 1838227"/>
              <a:gd name="connsiteY22" fmla="*/ 1508289 h 1998483"/>
              <a:gd name="connsiteX23" fmla="*/ 716437 w 1838227"/>
              <a:gd name="connsiteY23" fmla="*/ 1527143 h 1998483"/>
              <a:gd name="connsiteX24" fmla="*/ 754145 w 1838227"/>
              <a:gd name="connsiteY24" fmla="*/ 1593130 h 1998483"/>
              <a:gd name="connsiteX25" fmla="*/ 782425 w 1838227"/>
              <a:gd name="connsiteY25" fmla="*/ 1611984 h 1998483"/>
              <a:gd name="connsiteX26" fmla="*/ 838986 w 1838227"/>
              <a:gd name="connsiteY26" fmla="*/ 1677971 h 1998483"/>
              <a:gd name="connsiteX27" fmla="*/ 895547 w 1838227"/>
              <a:gd name="connsiteY27" fmla="*/ 1753386 h 1998483"/>
              <a:gd name="connsiteX28" fmla="*/ 952107 w 1838227"/>
              <a:gd name="connsiteY28" fmla="*/ 1819373 h 1998483"/>
              <a:gd name="connsiteX29" fmla="*/ 980388 w 1838227"/>
              <a:gd name="connsiteY29" fmla="*/ 1857081 h 1998483"/>
              <a:gd name="connsiteX30" fmla="*/ 1036949 w 1838227"/>
              <a:gd name="connsiteY30" fmla="*/ 1904215 h 1998483"/>
              <a:gd name="connsiteX31" fmla="*/ 1131217 w 1838227"/>
              <a:gd name="connsiteY31" fmla="*/ 1998483 h 1998483"/>
              <a:gd name="connsiteX32" fmla="*/ 1197204 w 1838227"/>
              <a:gd name="connsiteY32" fmla="*/ 1932495 h 1998483"/>
              <a:gd name="connsiteX33" fmla="*/ 1225485 w 1838227"/>
              <a:gd name="connsiteY33" fmla="*/ 1904215 h 1998483"/>
              <a:gd name="connsiteX34" fmla="*/ 1253765 w 1838227"/>
              <a:gd name="connsiteY34" fmla="*/ 1866507 h 1998483"/>
              <a:gd name="connsiteX35" fmla="*/ 1282046 w 1838227"/>
              <a:gd name="connsiteY35" fmla="*/ 1847654 h 1998483"/>
              <a:gd name="connsiteX36" fmla="*/ 1348033 w 1838227"/>
              <a:gd name="connsiteY36" fmla="*/ 1781666 h 1998483"/>
              <a:gd name="connsiteX37" fmla="*/ 1376314 w 1838227"/>
              <a:gd name="connsiteY37" fmla="*/ 1762813 h 1998483"/>
              <a:gd name="connsiteX38" fmla="*/ 1432874 w 1838227"/>
              <a:gd name="connsiteY38" fmla="*/ 1715679 h 1998483"/>
              <a:gd name="connsiteX39" fmla="*/ 1470582 w 1838227"/>
              <a:gd name="connsiteY39" fmla="*/ 1649691 h 1998483"/>
              <a:gd name="connsiteX40" fmla="*/ 1489435 w 1838227"/>
              <a:gd name="connsiteY40" fmla="*/ 1621411 h 1998483"/>
              <a:gd name="connsiteX41" fmla="*/ 1498862 w 1838227"/>
              <a:gd name="connsiteY41" fmla="*/ 1593130 h 1998483"/>
              <a:gd name="connsiteX42" fmla="*/ 1555423 w 1838227"/>
              <a:gd name="connsiteY42" fmla="*/ 1527143 h 1998483"/>
              <a:gd name="connsiteX43" fmla="*/ 1583703 w 1838227"/>
              <a:gd name="connsiteY43" fmla="*/ 1489435 h 1998483"/>
              <a:gd name="connsiteX44" fmla="*/ 1602557 w 1838227"/>
              <a:gd name="connsiteY44" fmla="*/ 1451728 h 1998483"/>
              <a:gd name="connsiteX45" fmla="*/ 1640264 w 1838227"/>
              <a:gd name="connsiteY45" fmla="*/ 1395167 h 1998483"/>
              <a:gd name="connsiteX46" fmla="*/ 1677971 w 1838227"/>
              <a:gd name="connsiteY46" fmla="*/ 1319753 h 1998483"/>
              <a:gd name="connsiteX47" fmla="*/ 1696825 w 1838227"/>
              <a:gd name="connsiteY47" fmla="*/ 1234912 h 1998483"/>
              <a:gd name="connsiteX48" fmla="*/ 1706252 w 1838227"/>
              <a:gd name="connsiteY48" fmla="*/ 1206631 h 1998483"/>
              <a:gd name="connsiteX49" fmla="*/ 1725105 w 1838227"/>
              <a:gd name="connsiteY49" fmla="*/ 1168924 h 1998483"/>
              <a:gd name="connsiteX50" fmla="*/ 1743959 w 1838227"/>
              <a:gd name="connsiteY50" fmla="*/ 1084083 h 1998483"/>
              <a:gd name="connsiteX51" fmla="*/ 1753386 w 1838227"/>
              <a:gd name="connsiteY51" fmla="*/ 1055802 h 1998483"/>
              <a:gd name="connsiteX52" fmla="*/ 1772239 w 1838227"/>
              <a:gd name="connsiteY52" fmla="*/ 961534 h 1998483"/>
              <a:gd name="connsiteX53" fmla="*/ 1781666 w 1838227"/>
              <a:gd name="connsiteY53" fmla="*/ 914400 h 1998483"/>
              <a:gd name="connsiteX54" fmla="*/ 1791093 w 1838227"/>
              <a:gd name="connsiteY54" fmla="*/ 876693 h 1998483"/>
              <a:gd name="connsiteX55" fmla="*/ 1809947 w 1838227"/>
              <a:gd name="connsiteY55" fmla="*/ 810705 h 1998483"/>
              <a:gd name="connsiteX56" fmla="*/ 1828800 w 1838227"/>
              <a:gd name="connsiteY56" fmla="*/ 735291 h 1998483"/>
              <a:gd name="connsiteX57" fmla="*/ 1838227 w 1838227"/>
              <a:gd name="connsiteY57" fmla="*/ 669303 h 1998483"/>
              <a:gd name="connsiteX58" fmla="*/ 1819373 w 1838227"/>
              <a:gd name="connsiteY58" fmla="*/ 414780 h 1998483"/>
              <a:gd name="connsiteX59" fmla="*/ 1791093 w 1838227"/>
              <a:gd name="connsiteY59" fmla="*/ 320512 h 1998483"/>
              <a:gd name="connsiteX60" fmla="*/ 1781666 w 1838227"/>
              <a:gd name="connsiteY60" fmla="*/ 282804 h 1998483"/>
              <a:gd name="connsiteX61" fmla="*/ 1753386 w 1838227"/>
              <a:gd name="connsiteY61" fmla="*/ 197963 h 1998483"/>
              <a:gd name="connsiteX62" fmla="*/ 1725105 w 1838227"/>
              <a:gd name="connsiteY62" fmla="*/ 84842 h 1998483"/>
              <a:gd name="connsiteX63" fmla="*/ 1706252 w 1838227"/>
              <a:gd name="connsiteY63" fmla="*/ 28281 h 1998483"/>
              <a:gd name="connsiteX64" fmla="*/ 1668545 w 1838227"/>
              <a:gd name="connsiteY64" fmla="*/ 0 h 1998483"/>
              <a:gd name="connsiteX65" fmla="*/ 1602557 w 1838227"/>
              <a:gd name="connsiteY65" fmla="*/ 9427 h 1998483"/>
              <a:gd name="connsiteX66" fmla="*/ 1527143 w 1838227"/>
              <a:gd name="connsiteY66" fmla="*/ 37707 h 1998483"/>
              <a:gd name="connsiteX67" fmla="*/ 1489435 w 1838227"/>
              <a:gd name="connsiteY67" fmla="*/ 65988 h 1998483"/>
              <a:gd name="connsiteX68" fmla="*/ 1300899 w 1838227"/>
              <a:gd name="connsiteY68" fmla="*/ 94268 h 1998483"/>
              <a:gd name="connsiteX69" fmla="*/ 1206631 w 1838227"/>
              <a:gd name="connsiteY69" fmla="*/ 113122 h 1998483"/>
              <a:gd name="connsiteX70" fmla="*/ 1178351 w 1838227"/>
              <a:gd name="connsiteY70" fmla="*/ 122549 h 1998483"/>
              <a:gd name="connsiteX71" fmla="*/ 1084083 w 1838227"/>
              <a:gd name="connsiteY71" fmla="*/ 141402 h 1998483"/>
              <a:gd name="connsiteX72" fmla="*/ 1036949 w 1838227"/>
              <a:gd name="connsiteY72" fmla="*/ 160256 h 1998483"/>
              <a:gd name="connsiteX73" fmla="*/ 942681 w 1838227"/>
              <a:gd name="connsiteY73" fmla="*/ 179110 h 1998483"/>
              <a:gd name="connsiteX74" fmla="*/ 914400 w 1838227"/>
              <a:gd name="connsiteY74" fmla="*/ 197963 h 1998483"/>
              <a:gd name="connsiteX75" fmla="*/ 838986 w 1838227"/>
              <a:gd name="connsiteY75" fmla="*/ 226244 h 1998483"/>
              <a:gd name="connsiteX76" fmla="*/ 791852 w 1838227"/>
              <a:gd name="connsiteY76" fmla="*/ 235670 h 1998483"/>
              <a:gd name="connsiteX77" fmla="*/ 707011 w 1838227"/>
              <a:gd name="connsiteY77" fmla="*/ 273378 h 1998483"/>
              <a:gd name="connsiteX78" fmla="*/ 669303 w 1838227"/>
              <a:gd name="connsiteY78" fmla="*/ 292231 h 1998483"/>
              <a:gd name="connsiteX79" fmla="*/ 575035 w 1838227"/>
              <a:gd name="connsiteY79" fmla="*/ 329938 h 1998483"/>
              <a:gd name="connsiteX80" fmla="*/ 480767 w 1838227"/>
              <a:gd name="connsiteY80" fmla="*/ 348792 h 1998483"/>
              <a:gd name="connsiteX81" fmla="*/ 414780 w 1838227"/>
              <a:gd name="connsiteY81" fmla="*/ 377072 h 1998483"/>
              <a:gd name="connsiteX82" fmla="*/ 329938 w 1838227"/>
              <a:gd name="connsiteY82" fmla="*/ 395926 h 1998483"/>
              <a:gd name="connsiteX83" fmla="*/ 263951 w 1838227"/>
              <a:gd name="connsiteY83" fmla="*/ 414780 h 1998483"/>
              <a:gd name="connsiteX84" fmla="*/ 197963 w 1838227"/>
              <a:gd name="connsiteY84" fmla="*/ 452487 h 1998483"/>
              <a:gd name="connsiteX85" fmla="*/ 169683 w 1838227"/>
              <a:gd name="connsiteY85" fmla="*/ 471340 h 1998483"/>
              <a:gd name="connsiteX86" fmla="*/ 103695 w 1838227"/>
              <a:gd name="connsiteY86" fmla="*/ 499621 h 1998483"/>
              <a:gd name="connsiteX87" fmla="*/ 47134 w 1838227"/>
              <a:gd name="connsiteY87" fmla="*/ 527901 h 1998483"/>
              <a:gd name="connsiteX88" fmla="*/ 0 w 1838227"/>
              <a:gd name="connsiteY88" fmla="*/ 546755 h 199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838227" h="1998483">
                <a:moveTo>
                  <a:pt x="0" y="546755"/>
                </a:moveTo>
                <a:cubicBezTo>
                  <a:pt x="0" y="551468"/>
                  <a:pt x="32132" y="550556"/>
                  <a:pt x="47134" y="556182"/>
                </a:cubicBezTo>
                <a:cubicBezTo>
                  <a:pt x="80655" y="568752"/>
                  <a:pt x="73317" y="578175"/>
                  <a:pt x="94268" y="603316"/>
                </a:cubicBezTo>
                <a:cubicBezTo>
                  <a:pt x="102803" y="613558"/>
                  <a:pt x="113122" y="622169"/>
                  <a:pt x="122549" y="631596"/>
                </a:cubicBezTo>
                <a:cubicBezTo>
                  <a:pt x="125691" y="647307"/>
                  <a:pt x="126350" y="663728"/>
                  <a:pt x="131976" y="678730"/>
                </a:cubicBezTo>
                <a:cubicBezTo>
                  <a:pt x="135954" y="689338"/>
                  <a:pt x="145762" y="696877"/>
                  <a:pt x="150829" y="707011"/>
                </a:cubicBezTo>
                <a:cubicBezTo>
                  <a:pt x="155273" y="715899"/>
                  <a:pt x="156144" y="726245"/>
                  <a:pt x="160256" y="735291"/>
                </a:cubicBezTo>
                <a:cubicBezTo>
                  <a:pt x="171886" y="760877"/>
                  <a:pt x="185394" y="785567"/>
                  <a:pt x="197963" y="810705"/>
                </a:cubicBezTo>
                <a:cubicBezTo>
                  <a:pt x="197964" y="810708"/>
                  <a:pt x="235669" y="886116"/>
                  <a:pt x="235670" y="886120"/>
                </a:cubicBezTo>
                <a:cubicBezTo>
                  <a:pt x="238812" y="895547"/>
                  <a:pt x="239585" y="906132"/>
                  <a:pt x="245097" y="914400"/>
                </a:cubicBezTo>
                <a:cubicBezTo>
                  <a:pt x="252492" y="925493"/>
                  <a:pt x="263951" y="933254"/>
                  <a:pt x="273378" y="942681"/>
                </a:cubicBezTo>
                <a:cubicBezTo>
                  <a:pt x="290659" y="994528"/>
                  <a:pt x="272421" y="948077"/>
                  <a:pt x="301658" y="999242"/>
                </a:cubicBezTo>
                <a:cubicBezTo>
                  <a:pt x="308630" y="1011443"/>
                  <a:pt x="313540" y="1024748"/>
                  <a:pt x="320512" y="1036949"/>
                </a:cubicBezTo>
                <a:cubicBezTo>
                  <a:pt x="327651" y="1049442"/>
                  <a:pt x="360898" y="1096188"/>
                  <a:pt x="367646" y="1102936"/>
                </a:cubicBezTo>
                <a:cubicBezTo>
                  <a:pt x="375657" y="1110947"/>
                  <a:pt x="387324" y="1114417"/>
                  <a:pt x="395926" y="1121790"/>
                </a:cubicBezTo>
                <a:cubicBezTo>
                  <a:pt x="409422" y="1133358"/>
                  <a:pt x="422065" y="1146001"/>
                  <a:pt x="433633" y="1159497"/>
                </a:cubicBezTo>
                <a:cubicBezTo>
                  <a:pt x="465746" y="1196962"/>
                  <a:pt x="439388" y="1184106"/>
                  <a:pt x="480767" y="1225485"/>
                </a:cubicBezTo>
                <a:cubicBezTo>
                  <a:pt x="491876" y="1236594"/>
                  <a:pt x="506650" y="1243419"/>
                  <a:pt x="518474" y="1253765"/>
                </a:cubicBezTo>
                <a:cubicBezTo>
                  <a:pt x="548407" y="1279956"/>
                  <a:pt x="569982" y="1306730"/>
                  <a:pt x="593889" y="1338606"/>
                </a:cubicBezTo>
                <a:cubicBezTo>
                  <a:pt x="600687" y="1347670"/>
                  <a:pt x="606458" y="1357460"/>
                  <a:pt x="612743" y="1366887"/>
                </a:cubicBezTo>
                <a:cubicBezTo>
                  <a:pt x="629335" y="1416665"/>
                  <a:pt x="616656" y="1386896"/>
                  <a:pt x="659877" y="1451728"/>
                </a:cubicBezTo>
                <a:cubicBezTo>
                  <a:pt x="666162" y="1461155"/>
                  <a:pt x="675147" y="1469261"/>
                  <a:pt x="678730" y="1480009"/>
                </a:cubicBezTo>
                <a:cubicBezTo>
                  <a:pt x="681872" y="1489436"/>
                  <a:pt x="681950" y="1500530"/>
                  <a:pt x="688157" y="1508289"/>
                </a:cubicBezTo>
                <a:cubicBezTo>
                  <a:pt x="695235" y="1517136"/>
                  <a:pt x="707010" y="1520858"/>
                  <a:pt x="716437" y="1527143"/>
                </a:cubicBezTo>
                <a:cubicBezTo>
                  <a:pt x="723832" y="1541932"/>
                  <a:pt x="740820" y="1579805"/>
                  <a:pt x="754145" y="1593130"/>
                </a:cubicBezTo>
                <a:cubicBezTo>
                  <a:pt x="762156" y="1601141"/>
                  <a:pt x="772998" y="1605699"/>
                  <a:pt x="782425" y="1611984"/>
                </a:cubicBezTo>
                <a:cubicBezTo>
                  <a:pt x="830570" y="1684199"/>
                  <a:pt x="762783" y="1586526"/>
                  <a:pt x="838986" y="1677971"/>
                </a:cubicBezTo>
                <a:cubicBezTo>
                  <a:pt x="859102" y="1702111"/>
                  <a:pt x="895547" y="1753386"/>
                  <a:pt x="895547" y="1753386"/>
                </a:cubicBezTo>
                <a:cubicBezTo>
                  <a:pt x="914046" y="1808887"/>
                  <a:pt x="891725" y="1758991"/>
                  <a:pt x="952107" y="1819373"/>
                </a:cubicBezTo>
                <a:cubicBezTo>
                  <a:pt x="963217" y="1830483"/>
                  <a:pt x="969278" y="1845971"/>
                  <a:pt x="980388" y="1857081"/>
                </a:cubicBezTo>
                <a:cubicBezTo>
                  <a:pt x="1054542" y="1931235"/>
                  <a:pt x="959728" y="1811550"/>
                  <a:pt x="1036949" y="1904215"/>
                </a:cubicBezTo>
                <a:cubicBezTo>
                  <a:pt x="1116167" y="1999276"/>
                  <a:pt x="1066970" y="1977067"/>
                  <a:pt x="1131217" y="1998483"/>
                </a:cubicBezTo>
                <a:cubicBezTo>
                  <a:pt x="1181913" y="1964684"/>
                  <a:pt x="1142340" y="1995196"/>
                  <a:pt x="1197204" y="1932495"/>
                </a:cubicBezTo>
                <a:cubicBezTo>
                  <a:pt x="1205983" y="1922462"/>
                  <a:pt x="1216809" y="1914337"/>
                  <a:pt x="1225485" y="1904215"/>
                </a:cubicBezTo>
                <a:cubicBezTo>
                  <a:pt x="1235710" y="1892286"/>
                  <a:pt x="1242655" y="1877617"/>
                  <a:pt x="1253765" y="1866507"/>
                </a:cubicBezTo>
                <a:cubicBezTo>
                  <a:pt x="1261776" y="1858496"/>
                  <a:pt x="1273625" y="1855233"/>
                  <a:pt x="1282046" y="1847654"/>
                </a:cubicBezTo>
                <a:cubicBezTo>
                  <a:pt x="1305168" y="1826845"/>
                  <a:pt x="1322150" y="1798920"/>
                  <a:pt x="1348033" y="1781666"/>
                </a:cubicBezTo>
                <a:cubicBezTo>
                  <a:pt x="1357460" y="1775382"/>
                  <a:pt x="1367610" y="1770066"/>
                  <a:pt x="1376314" y="1762813"/>
                </a:cubicBezTo>
                <a:cubicBezTo>
                  <a:pt x="1448902" y="1702323"/>
                  <a:pt x="1362655" y="1762491"/>
                  <a:pt x="1432874" y="1715679"/>
                </a:cubicBezTo>
                <a:cubicBezTo>
                  <a:pt x="1478806" y="1646781"/>
                  <a:pt x="1422744" y="1733407"/>
                  <a:pt x="1470582" y="1649691"/>
                </a:cubicBezTo>
                <a:cubicBezTo>
                  <a:pt x="1476203" y="1639854"/>
                  <a:pt x="1484368" y="1631544"/>
                  <a:pt x="1489435" y="1621411"/>
                </a:cubicBezTo>
                <a:cubicBezTo>
                  <a:pt x="1493879" y="1612523"/>
                  <a:pt x="1493932" y="1601758"/>
                  <a:pt x="1498862" y="1593130"/>
                </a:cubicBezTo>
                <a:cubicBezTo>
                  <a:pt x="1522491" y="1551779"/>
                  <a:pt x="1526768" y="1560575"/>
                  <a:pt x="1555423" y="1527143"/>
                </a:cubicBezTo>
                <a:cubicBezTo>
                  <a:pt x="1565648" y="1515214"/>
                  <a:pt x="1575376" y="1502758"/>
                  <a:pt x="1583703" y="1489435"/>
                </a:cubicBezTo>
                <a:cubicBezTo>
                  <a:pt x="1591151" y="1477518"/>
                  <a:pt x="1595327" y="1463778"/>
                  <a:pt x="1602557" y="1451728"/>
                </a:cubicBezTo>
                <a:cubicBezTo>
                  <a:pt x="1614215" y="1432298"/>
                  <a:pt x="1631848" y="1416206"/>
                  <a:pt x="1640264" y="1395167"/>
                </a:cubicBezTo>
                <a:cubicBezTo>
                  <a:pt x="1663326" y="1337514"/>
                  <a:pt x="1649732" y="1362113"/>
                  <a:pt x="1677971" y="1319753"/>
                </a:cubicBezTo>
                <a:cubicBezTo>
                  <a:pt x="1684451" y="1287353"/>
                  <a:pt x="1687949" y="1265977"/>
                  <a:pt x="1696825" y="1234912"/>
                </a:cubicBezTo>
                <a:cubicBezTo>
                  <a:pt x="1699555" y="1225357"/>
                  <a:pt x="1702338" y="1215765"/>
                  <a:pt x="1706252" y="1206631"/>
                </a:cubicBezTo>
                <a:cubicBezTo>
                  <a:pt x="1711787" y="1193715"/>
                  <a:pt x="1720171" y="1182082"/>
                  <a:pt x="1725105" y="1168924"/>
                </a:cubicBezTo>
                <a:cubicBezTo>
                  <a:pt x="1732364" y="1149568"/>
                  <a:pt x="1739479" y="1102004"/>
                  <a:pt x="1743959" y="1084083"/>
                </a:cubicBezTo>
                <a:cubicBezTo>
                  <a:pt x="1746369" y="1074443"/>
                  <a:pt x="1751152" y="1065484"/>
                  <a:pt x="1753386" y="1055802"/>
                </a:cubicBezTo>
                <a:cubicBezTo>
                  <a:pt x="1760591" y="1024578"/>
                  <a:pt x="1765955" y="992957"/>
                  <a:pt x="1772239" y="961534"/>
                </a:cubicBezTo>
                <a:cubicBezTo>
                  <a:pt x="1775381" y="945823"/>
                  <a:pt x="1777780" y="929944"/>
                  <a:pt x="1781666" y="914400"/>
                </a:cubicBezTo>
                <a:cubicBezTo>
                  <a:pt x="1784808" y="901831"/>
                  <a:pt x="1787684" y="889192"/>
                  <a:pt x="1791093" y="876693"/>
                </a:cubicBezTo>
                <a:cubicBezTo>
                  <a:pt x="1797112" y="854623"/>
                  <a:pt x="1804399" y="832898"/>
                  <a:pt x="1809947" y="810705"/>
                </a:cubicBezTo>
                <a:lnTo>
                  <a:pt x="1828800" y="735291"/>
                </a:lnTo>
                <a:cubicBezTo>
                  <a:pt x="1831942" y="713295"/>
                  <a:pt x="1838227" y="691522"/>
                  <a:pt x="1838227" y="669303"/>
                </a:cubicBezTo>
                <a:cubicBezTo>
                  <a:pt x="1838227" y="594357"/>
                  <a:pt x="1833978" y="495113"/>
                  <a:pt x="1819373" y="414780"/>
                </a:cubicBezTo>
                <a:cubicBezTo>
                  <a:pt x="1809394" y="359894"/>
                  <a:pt x="1807500" y="386140"/>
                  <a:pt x="1791093" y="320512"/>
                </a:cubicBezTo>
                <a:cubicBezTo>
                  <a:pt x="1787951" y="307943"/>
                  <a:pt x="1785476" y="295187"/>
                  <a:pt x="1781666" y="282804"/>
                </a:cubicBezTo>
                <a:cubicBezTo>
                  <a:pt x="1772899" y="254312"/>
                  <a:pt x="1760616" y="226883"/>
                  <a:pt x="1753386" y="197963"/>
                </a:cubicBezTo>
                <a:cubicBezTo>
                  <a:pt x="1743959" y="160256"/>
                  <a:pt x="1737396" y="121715"/>
                  <a:pt x="1725105" y="84842"/>
                </a:cubicBezTo>
                <a:cubicBezTo>
                  <a:pt x="1718821" y="65988"/>
                  <a:pt x="1722151" y="40205"/>
                  <a:pt x="1706252" y="28281"/>
                </a:cubicBezTo>
                <a:lnTo>
                  <a:pt x="1668545" y="0"/>
                </a:lnTo>
                <a:cubicBezTo>
                  <a:pt x="1646549" y="3142"/>
                  <a:pt x="1624345" y="5069"/>
                  <a:pt x="1602557" y="9427"/>
                </a:cubicBezTo>
                <a:cubicBezTo>
                  <a:pt x="1589331" y="12072"/>
                  <a:pt x="1530530" y="35825"/>
                  <a:pt x="1527143" y="37707"/>
                </a:cubicBezTo>
                <a:cubicBezTo>
                  <a:pt x="1513409" y="45337"/>
                  <a:pt x="1504431" y="61302"/>
                  <a:pt x="1489435" y="65988"/>
                </a:cubicBezTo>
                <a:cubicBezTo>
                  <a:pt x="1440554" y="81263"/>
                  <a:pt x="1355112" y="85233"/>
                  <a:pt x="1300899" y="94268"/>
                </a:cubicBezTo>
                <a:cubicBezTo>
                  <a:pt x="1269290" y="99536"/>
                  <a:pt x="1237031" y="102988"/>
                  <a:pt x="1206631" y="113122"/>
                </a:cubicBezTo>
                <a:cubicBezTo>
                  <a:pt x="1197204" y="116264"/>
                  <a:pt x="1188051" y="120393"/>
                  <a:pt x="1178351" y="122549"/>
                </a:cubicBezTo>
                <a:cubicBezTo>
                  <a:pt x="1136593" y="131829"/>
                  <a:pt x="1121637" y="128884"/>
                  <a:pt x="1084083" y="141402"/>
                </a:cubicBezTo>
                <a:cubicBezTo>
                  <a:pt x="1068030" y="146753"/>
                  <a:pt x="1053299" y="155896"/>
                  <a:pt x="1036949" y="160256"/>
                </a:cubicBezTo>
                <a:cubicBezTo>
                  <a:pt x="1005986" y="168513"/>
                  <a:pt x="942681" y="179110"/>
                  <a:pt x="942681" y="179110"/>
                </a:cubicBezTo>
                <a:cubicBezTo>
                  <a:pt x="933254" y="185394"/>
                  <a:pt x="924534" y="192896"/>
                  <a:pt x="914400" y="197963"/>
                </a:cubicBezTo>
                <a:cubicBezTo>
                  <a:pt x="905752" y="202287"/>
                  <a:pt x="855302" y="222165"/>
                  <a:pt x="838986" y="226244"/>
                </a:cubicBezTo>
                <a:cubicBezTo>
                  <a:pt x="823442" y="230130"/>
                  <a:pt x="807563" y="232528"/>
                  <a:pt x="791852" y="235670"/>
                </a:cubicBezTo>
                <a:cubicBezTo>
                  <a:pt x="721706" y="288281"/>
                  <a:pt x="789561" y="245862"/>
                  <a:pt x="707011" y="273378"/>
                </a:cubicBezTo>
                <a:cubicBezTo>
                  <a:pt x="693679" y="277822"/>
                  <a:pt x="682220" y="286695"/>
                  <a:pt x="669303" y="292231"/>
                </a:cubicBezTo>
                <a:cubicBezTo>
                  <a:pt x="638196" y="305562"/>
                  <a:pt x="607868" y="321730"/>
                  <a:pt x="575035" y="329938"/>
                </a:cubicBezTo>
                <a:cubicBezTo>
                  <a:pt x="518785" y="344001"/>
                  <a:pt x="550108" y="337235"/>
                  <a:pt x="480767" y="348792"/>
                </a:cubicBezTo>
                <a:cubicBezTo>
                  <a:pt x="453783" y="362284"/>
                  <a:pt x="442525" y="370136"/>
                  <a:pt x="414780" y="377072"/>
                </a:cubicBezTo>
                <a:cubicBezTo>
                  <a:pt x="337054" y="396503"/>
                  <a:pt x="397654" y="376578"/>
                  <a:pt x="329938" y="395926"/>
                </a:cubicBezTo>
                <a:cubicBezTo>
                  <a:pt x="235260" y="422977"/>
                  <a:pt x="381845" y="385306"/>
                  <a:pt x="263951" y="414780"/>
                </a:cubicBezTo>
                <a:cubicBezTo>
                  <a:pt x="195043" y="460717"/>
                  <a:pt x="281692" y="404641"/>
                  <a:pt x="197963" y="452487"/>
                </a:cubicBezTo>
                <a:cubicBezTo>
                  <a:pt x="188126" y="458108"/>
                  <a:pt x="179520" y="465719"/>
                  <a:pt x="169683" y="471340"/>
                </a:cubicBezTo>
                <a:cubicBezTo>
                  <a:pt x="137064" y="489979"/>
                  <a:pt x="135425" y="489044"/>
                  <a:pt x="103695" y="499621"/>
                </a:cubicBezTo>
                <a:cubicBezTo>
                  <a:pt x="22649" y="553654"/>
                  <a:pt x="125191" y="488873"/>
                  <a:pt x="47134" y="527901"/>
                </a:cubicBezTo>
                <a:cubicBezTo>
                  <a:pt x="37000" y="532968"/>
                  <a:pt x="0" y="542042"/>
                  <a:pt x="0" y="54675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Freeform: Shape 8">
            <a:hlinkClick r:id="rId6" action="ppaction://hlinksldjump"/>
            <a:extLst>
              <a:ext uri="{FF2B5EF4-FFF2-40B4-BE49-F238E27FC236}">
                <a16:creationId xmlns:a16="http://schemas.microsoft.com/office/drawing/2014/main" id="{C7A47E4E-6C0C-4C59-A951-925536168CBD}"/>
              </a:ext>
            </a:extLst>
          </p:cNvPr>
          <p:cNvSpPr/>
          <p:nvPr/>
        </p:nvSpPr>
        <p:spPr>
          <a:xfrm rot="8724191">
            <a:off x="4166139" y="2617894"/>
            <a:ext cx="1771658" cy="1980007"/>
          </a:xfrm>
          <a:custGeom>
            <a:avLst/>
            <a:gdLst>
              <a:gd name="connsiteX0" fmla="*/ 0 w 1838227"/>
              <a:gd name="connsiteY0" fmla="*/ 546755 h 1998483"/>
              <a:gd name="connsiteX1" fmla="*/ 47134 w 1838227"/>
              <a:gd name="connsiteY1" fmla="*/ 556182 h 1998483"/>
              <a:gd name="connsiteX2" fmla="*/ 94268 w 1838227"/>
              <a:gd name="connsiteY2" fmla="*/ 603316 h 1998483"/>
              <a:gd name="connsiteX3" fmla="*/ 122549 w 1838227"/>
              <a:gd name="connsiteY3" fmla="*/ 631596 h 1998483"/>
              <a:gd name="connsiteX4" fmla="*/ 131976 w 1838227"/>
              <a:gd name="connsiteY4" fmla="*/ 678730 h 1998483"/>
              <a:gd name="connsiteX5" fmla="*/ 150829 w 1838227"/>
              <a:gd name="connsiteY5" fmla="*/ 707011 h 1998483"/>
              <a:gd name="connsiteX6" fmla="*/ 160256 w 1838227"/>
              <a:gd name="connsiteY6" fmla="*/ 735291 h 1998483"/>
              <a:gd name="connsiteX7" fmla="*/ 197963 w 1838227"/>
              <a:gd name="connsiteY7" fmla="*/ 810705 h 1998483"/>
              <a:gd name="connsiteX8" fmla="*/ 235670 w 1838227"/>
              <a:gd name="connsiteY8" fmla="*/ 886120 h 1998483"/>
              <a:gd name="connsiteX9" fmla="*/ 245097 w 1838227"/>
              <a:gd name="connsiteY9" fmla="*/ 914400 h 1998483"/>
              <a:gd name="connsiteX10" fmla="*/ 273378 w 1838227"/>
              <a:gd name="connsiteY10" fmla="*/ 942681 h 1998483"/>
              <a:gd name="connsiteX11" fmla="*/ 301658 w 1838227"/>
              <a:gd name="connsiteY11" fmla="*/ 999242 h 1998483"/>
              <a:gd name="connsiteX12" fmla="*/ 320512 w 1838227"/>
              <a:gd name="connsiteY12" fmla="*/ 1036949 h 1998483"/>
              <a:gd name="connsiteX13" fmla="*/ 367646 w 1838227"/>
              <a:gd name="connsiteY13" fmla="*/ 1102936 h 1998483"/>
              <a:gd name="connsiteX14" fmla="*/ 395926 w 1838227"/>
              <a:gd name="connsiteY14" fmla="*/ 1121790 h 1998483"/>
              <a:gd name="connsiteX15" fmla="*/ 433633 w 1838227"/>
              <a:gd name="connsiteY15" fmla="*/ 1159497 h 1998483"/>
              <a:gd name="connsiteX16" fmla="*/ 480767 w 1838227"/>
              <a:gd name="connsiteY16" fmla="*/ 1225485 h 1998483"/>
              <a:gd name="connsiteX17" fmla="*/ 518474 w 1838227"/>
              <a:gd name="connsiteY17" fmla="*/ 1253765 h 1998483"/>
              <a:gd name="connsiteX18" fmla="*/ 593889 w 1838227"/>
              <a:gd name="connsiteY18" fmla="*/ 1338606 h 1998483"/>
              <a:gd name="connsiteX19" fmla="*/ 612743 w 1838227"/>
              <a:gd name="connsiteY19" fmla="*/ 1366887 h 1998483"/>
              <a:gd name="connsiteX20" fmla="*/ 659877 w 1838227"/>
              <a:gd name="connsiteY20" fmla="*/ 1451728 h 1998483"/>
              <a:gd name="connsiteX21" fmla="*/ 678730 w 1838227"/>
              <a:gd name="connsiteY21" fmla="*/ 1480009 h 1998483"/>
              <a:gd name="connsiteX22" fmla="*/ 688157 w 1838227"/>
              <a:gd name="connsiteY22" fmla="*/ 1508289 h 1998483"/>
              <a:gd name="connsiteX23" fmla="*/ 716437 w 1838227"/>
              <a:gd name="connsiteY23" fmla="*/ 1527143 h 1998483"/>
              <a:gd name="connsiteX24" fmla="*/ 754145 w 1838227"/>
              <a:gd name="connsiteY24" fmla="*/ 1593130 h 1998483"/>
              <a:gd name="connsiteX25" fmla="*/ 782425 w 1838227"/>
              <a:gd name="connsiteY25" fmla="*/ 1611984 h 1998483"/>
              <a:gd name="connsiteX26" fmla="*/ 838986 w 1838227"/>
              <a:gd name="connsiteY26" fmla="*/ 1677971 h 1998483"/>
              <a:gd name="connsiteX27" fmla="*/ 895547 w 1838227"/>
              <a:gd name="connsiteY27" fmla="*/ 1753386 h 1998483"/>
              <a:gd name="connsiteX28" fmla="*/ 952107 w 1838227"/>
              <a:gd name="connsiteY28" fmla="*/ 1819373 h 1998483"/>
              <a:gd name="connsiteX29" fmla="*/ 980388 w 1838227"/>
              <a:gd name="connsiteY29" fmla="*/ 1857081 h 1998483"/>
              <a:gd name="connsiteX30" fmla="*/ 1036949 w 1838227"/>
              <a:gd name="connsiteY30" fmla="*/ 1904215 h 1998483"/>
              <a:gd name="connsiteX31" fmla="*/ 1131217 w 1838227"/>
              <a:gd name="connsiteY31" fmla="*/ 1998483 h 1998483"/>
              <a:gd name="connsiteX32" fmla="*/ 1197204 w 1838227"/>
              <a:gd name="connsiteY32" fmla="*/ 1932495 h 1998483"/>
              <a:gd name="connsiteX33" fmla="*/ 1225485 w 1838227"/>
              <a:gd name="connsiteY33" fmla="*/ 1904215 h 1998483"/>
              <a:gd name="connsiteX34" fmla="*/ 1253765 w 1838227"/>
              <a:gd name="connsiteY34" fmla="*/ 1866507 h 1998483"/>
              <a:gd name="connsiteX35" fmla="*/ 1282046 w 1838227"/>
              <a:gd name="connsiteY35" fmla="*/ 1847654 h 1998483"/>
              <a:gd name="connsiteX36" fmla="*/ 1348033 w 1838227"/>
              <a:gd name="connsiteY36" fmla="*/ 1781666 h 1998483"/>
              <a:gd name="connsiteX37" fmla="*/ 1376314 w 1838227"/>
              <a:gd name="connsiteY37" fmla="*/ 1762813 h 1998483"/>
              <a:gd name="connsiteX38" fmla="*/ 1432874 w 1838227"/>
              <a:gd name="connsiteY38" fmla="*/ 1715679 h 1998483"/>
              <a:gd name="connsiteX39" fmla="*/ 1470582 w 1838227"/>
              <a:gd name="connsiteY39" fmla="*/ 1649691 h 1998483"/>
              <a:gd name="connsiteX40" fmla="*/ 1489435 w 1838227"/>
              <a:gd name="connsiteY40" fmla="*/ 1621411 h 1998483"/>
              <a:gd name="connsiteX41" fmla="*/ 1498862 w 1838227"/>
              <a:gd name="connsiteY41" fmla="*/ 1593130 h 1998483"/>
              <a:gd name="connsiteX42" fmla="*/ 1555423 w 1838227"/>
              <a:gd name="connsiteY42" fmla="*/ 1527143 h 1998483"/>
              <a:gd name="connsiteX43" fmla="*/ 1583703 w 1838227"/>
              <a:gd name="connsiteY43" fmla="*/ 1489435 h 1998483"/>
              <a:gd name="connsiteX44" fmla="*/ 1602557 w 1838227"/>
              <a:gd name="connsiteY44" fmla="*/ 1451728 h 1998483"/>
              <a:gd name="connsiteX45" fmla="*/ 1640264 w 1838227"/>
              <a:gd name="connsiteY45" fmla="*/ 1395167 h 1998483"/>
              <a:gd name="connsiteX46" fmla="*/ 1677971 w 1838227"/>
              <a:gd name="connsiteY46" fmla="*/ 1319753 h 1998483"/>
              <a:gd name="connsiteX47" fmla="*/ 1696825 w 1838227"/>
              <a:gd name="connsiteY47" fmla="*/ 1234912 h 1998483"/>
              <a:gd name="connsiteX48" fmla="*/ 1706252 w 1838227"/>
              <a:gd name="connsiteY48" fmla="*/ 1206631 h 1998483"/>
              <a:gd name="connsiteX49" fmla="*/ 1725105 w 1838227"/>
              <a:gd name="connsiteY49" fmla="*/ 1168924 h 1998483"/>
              <a:gd name="connsiteX50" fmla="*/ 1743959 w 1838227"/>
              <a:gd name="connsiteY50" fmla="*/ 1084083 h 1998483"/>
              <a:gd name="connsiteX51" fmla="*/ 1753386 w 1838227"/>
              <a:gd name="connsiteY51" fmla="*/ 1055802 h 1998483"/>
              <a:gd name="connsiteX52" fmla="*/ 1772239 w 1838227"/>
              <a:gd name="connsiteY52" fmla="*/ 961534 h 1998483"/>
              <a:gd name="connsiteX53" fmla="*/ 1781666 w 1838227"/>
              <a:gd name="connsiteY53" fmla="*/ 914400 h 1998483"/>
              <a:gd name="connsiteX54" fmla="*/ 1791093 w 1838227"/>
              <a:gd name="connsiteY54" fmla="*/ 876693 h 1998483"/>
              <a:gd name="connsiteX55" fmla="*/ 1809947 w 1838227"/>
              <a:gd name="connsiteY55" fmla="*/ 810705 h 1998483"/>
              <a:gd name="connsiteX56" fmla="*/ 1828800 w 1838227"/>
              <a:gd name="connsiteY56" fmla="*/ 735291 h 1998483"/>
              <a:gd name="connsiteX57" fmla="*/ 1838227 w 1838227"/>
              <a:gd name="connsiteY57" fmla="*/ 669303 h 1998483"/>
              <a:gd name="connsiteX58" fmla="*/ 1819373 w 1838227"/>
              <a:gd name="connsiteY58" fmla="*/ 414780 h 1998483"/>
              <a:gd name="connsiteX59" fmla="*/ 1791093 w 1838227"/>
              <a:gd name="connsiteY59" fmla="*/ 320512 h 1998483"/>
              <a:gd name="connsiteX60" fmla="*/ 1781666 w 1838227"/>
              <a:gd name="connsiteY60" fmla="*/ 282804 h 1998483"/>
              <a:gd name="connsiteX61" fmla="*/ 1753386 w 1838227"/>
              <a:gd name="connsiteY61" fmla="*/ 197963 h 1998483"/>
              <a:gd name="connsiteX62" fmla="*/ 1725105 w 1838227"/>
              <a:gd name="connsiteY62" fmla="*/ 84842 h 1998483"/>
              <a:gd name="connsiteX63" fmla="*/ 1706252 w 1838227"/>
              <a:gd name="connsiteY63" fmla="*/ 28281 h 1998483"/>
              <a:gd name="connsiteX64" fmla="*/ 1668545 w 1838227"/>
              <a:gd name="connsiteY64" fmla="*/ 0 h 1998483"/>
              <a:gd name="connsiteX65" fmla="*/ 1602557 w 1838227"/>
              <a:gd name="connsiteY65" fmla="*/ 9427 h 1998483"/>
              <a:gd name="connsiteX66" fmla="*/ 1527143 w 1838227"/>
              <a:gd name="connsiteY66" fmla="*/ 37707 h 1998483"/>
              <a:gd name="connsiteX67" fmla="*/ 1489435 w 1838227"/>
              <a:gd name="connsiteY67" fmla="*/ 65988 h 1998483"/>
              <a:gd name="connsiteX68" fmla="*/ 1300899 w 1838227"/>
              <a:gd name="connsiteY68" fmla="*/ 94268 h 1998483"/>
              <a:gd name="connsiteX69" fmla="*/ 1206631 w 1838227"/>
              <a:gd name="connsiteY69" fmla="*/ 113122 h 1998483"/>
              <a:gd name="connsiteX70" fmla="*/ 1178351 w 1838227"/>
              <a:gd name="connsiteY70" fmla="*/ 122549 h 1998483"/>
              <a:gd name="connsiteX71" fmla="*/ 1084083 w 1838227"/>
              <a:gd name="connsiteY71" fmla="*/ 141402 h 1998483"/>
              <a:gd name="connsiteX72" fmla="*/ 1036949 w 1838227"/>
              <a:gd name="connsiteY72" fmla="*/ 160256 h 1998483"/>
              <a:gd name="connsiteX73" fmla="*/ 942681 w 1838227"/>
              <a:gd name="connsiteY73" fmla="*/ 179110 h 1998483"/>
              <a:gd name="connsiteX74" fmla="*/ 914400 w 1838227"/>
              <a:gd name="connsiteY74" fmla="*/ 197963 h 1998483"/>
              <a:gd name="connsiteX75" fmla="*/ 838986 w 1838227"/>
              <a:gd name="connsiteY75" fmla="*/ 226244 h 1998483"/>
              <a:gd name="connsiteX76" fmla="*/ 791852 w 1838227"/>
              <a:gd name="connsiteY76" fmla="*/ 235670 h 1998483"/>
              <a:gd name="connsiteX77" fmla="*/ 707011 w 1838227"/>
              <a:gd name="connsiteY77" fmla="*/ 273378 h 1998483"/>
              <a:gd name="connsiteX78" fmla="*/ 669303 w 1838227"/>
              <a:gd name="connsiteY78" fmla="*/ 292231 h 1998483"/>
              <a:gd name="connsiteX79" fmla="*/ 575035 w 1838227"/>
              <a:gd name="connsiteY79" fmla="*/ 329938 h 1998483"/>
              <a:gd name="connsiteX80" fmla="*/ 480767 w 1838227"/>
              <a:gd name="connsiteY80" fmla="*/ 348792 h 1998483"/>
              <a:gd name="connsiteX81" fmla="*/ 414780 w 1838227"/>
              <a:gd name="connsiteY81" fmla="*/ 377072 h 1998483"/>
              <a:gd name="connsiteX82" fmla="*/ 329938 w 1838227"/>
              <a:gd name="connsiteY82" fmla="*/ 395926 h 1998483"/>
              <a:gd name="connsiteX83" fmla="*/ 263951 w 1838227"/>
              <a:gd name="connsiteY83" fmla="*/ 414780 h 1998483"/>
              <a:gd name="connsiteX84" fmla="*/ 197963 w 1838227"/>
              <a:gd name="connsiteY84" fmla="*/ 452487 h 1998483"/>
              <a:gd name="connsiteX85" fmla="*/ 169683 w 1838227"/>
              <a:gd name="connsiteY85" fmla="*/ 471340 h 1998483"/>
              <a:gd name="connsiteX86" fmla="*/ 103695 w 1838227"/>
              <a:gd name="connsiteY86" fmla="*/ 499621 h 1998483"/>
              <a:gd name="connsiteX87" fmla="*/ 47134 w 1838227"/>
              <a:gd name="connsiteY87" fmla="*/ 527901 h 1998483"/>
              <a:gd name="connsiteX88" fmla="*/ 0 w 1838227"/>
              <a:gd name="connsiteY88" fmla="*/ 546755 h 199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838227" h="1998483">
                <a:moveTo>
                  <a:pt x="0" y="546755"/>
                </a:moveTo>
                <a:cubicBezTo>
                  <a:pt x="0" y="551468"/>
                  <a:pt x="32132" y="550556"/>
                  <a:pt x="47134" y="556182"/>
                </a:cubicBezTo>
                <a:cubicBezTo>
                  <a:pt x="80655" y="568752"/>
                  <a:pt x="73317" y="578175"/>
                  <a:pt x="94268" y="603316"/>
                </a:cubicBezTo>
                <a:cubicBezTo>
                  <a:pt x="102803" y="613558"/>
                  <a:pt x="113122" y="622169"/>
                  <a:pt x="122549" y="631596"/>
                </a:cubicBezTo>
                <a:cubicBezTo>
                  <a:pt x="125691" y="647307"/>
                  <a:pt x="126350" y="663728"/>
                  <a:pt x="131976" y="678730"/>
                </a:cubicBezTo>
                <a:cubicBezTo>
                  <a:pt x="135954" y="689338"/>
                  <a:pt x="145762" y="696877"/>
                  <a:pt x="150829" y="707011"/>
                </a:cubicBezTo>
                <a:cubicBezTo>
                  <a:pt x="155273" y="715899"/>
                  <a:pt x="156144" y="726245"/>
                  <a:pt x="160256" y="735291"/>
                </a:cubicBezTo>
                <a:cubicBezTo>
                  <a:pt x="171886" y="760877"/>
                  <a:pt x="185394" y="785567"/>
                  <a:pt x="197963" y="810705"/>
                </a:cubicBezTo>
                <a:cubicBezTo>
                  <a:pt x="197964" y="810708"/>
                  <a:pt x="235669" y="886116"/>
                  <a:pt x="235670" y="886120"/>
                </a:cubicBezTo>
                <a:cubicBezTo>
                  <a:pt x="238812" y="895547"/>
                  <a:pt x="239585" y="906132"/>
                  <a:pt x="245097" y="914400"/>
                </a:cubicBezTo>
                <a:cubicBezTo>
                  <a:pt x="252492" y="925493"/>
                  <a:pt x="263951" y="933254"/>
                  <a:pt x="273378" y="942681"/>
                </a:cubicBezTo>
                <a:cubicBezTo>
                  <a:pt x="290659" y="994528"/>
                  <a:pt x="272421" y="948077"/>
                  <a:pt x="301658" y="999242"/>
                </a:cubicBezTo>
                <a:cubicBezTo>
                  <a:pt x="308630" y="1011443"/>
                  <a:pt x="313540" y="1024748"/>
                  <a:pt x="320512" y="1036949"/>
                </a:cubicBezTo>
                <a:cubicBezTo>
                  <a:pt x="327651" y="1049442"/>
                  <a:pt x="360898" y="1096188"/>
                  <a:pt x="367646" y="1102936"/>
                </a:cubicBezTo>
                <a:cubicBezTo>
                  <a:pt x="375657" y="1110947"/>
                  <a:pt x="387324" y="1114417"/>
                  <a:pt x="395926" y="1121790"/>
                </a:cubicBezTo>
                <a:cubicBezTo>
                  <a:pt x="409422" y="1133358"/>
                  <a:pt x="422065" y="1146001"/>
                  <a:pt x="433633" y="1159497"/>
                </a:cubicBezTo>
                <a:cubicBezTo>
                  <a:pt x="465746" y="1196962"/>
                  <a:pt x="439388" y="1184106"/>
                  <a:pt x="480767" y="1225485"/>
                </a:cubicBezTo>
                <a:cubicBezTo>
                  <a:pt x="491876" y="1236594"/>
                  <a:pt x="506650" y="1243419"/>
                  <a:pt x="518474" y="1253765"/>
                </a:cubicBezTo>
                <a:cubicBezTo>
                  <a:pt x="548407" y="1279956"/>
                  <a:pt x="569982" y="1306730"/>
                  <a:pt x="593889" y="1338606"/>
                </a:cubicBezTo>
                <a:cubicBezTo>
                  <a:pt x="600687" y="1347670"/>
                  <a:pt x="606458" y="1357460"/>
                  <a:pt x="612743" y="1366887"/>
                </a:cubicBezTo>
                <a:cubicBezTo>
                  <a:pt x="629335" y="1416665"/>
                  <a:pt x="616656" y="1386896"/>
                  <a:pt x="659877" y="1451728"/>
                </a:cubicBezTo>
                <a:cubicBezTo>
                  <a:pt x="666162" y="1461155"/>
                  <a:pt x="675147" y="1469261"/>
                  <a:pt x="678730" y="1480009"/>
                </a:cubicBezTo>
                <a:cubicBezTo>
                  <a:pt x="681872" y="1489436"/>
                  <a:pt x="681950" y="1500530"/>
                  <a:pt x="688157" y="1508289"/>
                </a:cubicBezTo>
                <a:cubicBezTo>
                  <a:pt x="695235" y="1517136"/>
                  <a:pt x="707010" y="1520858"/>
                  <a:pt x="716437" y="1527143"/>
                </a:cubicBezTo>
                <a:cubicBezTo>
                  <a:pt x="723832" y="1541932"/>
                  <a:pt x="740820" y="1579805"/>
                  <a:pt x="754145" y="1593130"/>
                </a:cubicBezTo>
                <a:cubicBezTo>
                  <a:pt x="762156" y="1601141"/>
                  <a:pt x="772998" y="1605699"/>
                  <a:pt x="782425" y="1611984"/>
                </a:cubicBezTo>
                <a:cubicBezTo>
                  <a:pt x="830570" y="1684199"/>
                  <a:pt x="762783" y="1586526"/>
                  <a:pt x="838986" y="1677971"/>
                </a:cubicBezTo>
                <a:cubicBezTo>
                  <a:pt x="859102" y="1702111"/>
                  <a:pt x="895547" y="1753386"/>
                  <a:pt x="895547" y="1753386"/>
                </a:cubicBezTo>
                <a:cubicBezTo>
                  <a:pt x="914046" y="1808887"/>
                  <a:pt x="891725" y="1758991"/>
                  <a:pt x="952107" y="1819373"/>
                </a:cubicBezTo>
                <a:cubicBezTo>
                  <a:pt x="963217" y="1830483"/>
                  <a:pt x="969278" y="1845971"/>
                  <a:pt x="980388" y="1857081"/>
                </a:cubicBezTo>
                <a:cubicBezTo>
                  <a:pt x="1054542" y="1931235"/>
                  <a:pt x="959728" y="1811550"/>
                  <a:pt x="1036949" y="1904215"/>
                </a:cubicBezTo>
                <a:cubicBezTo>
                  <a:pt x="1116167" y="1999276"/>
                  <a:pt x="1066970" y="1977067"/>
                  <a:pt x="1131217" y="1998483"/>
                </a:cubicBezTo>
                <a:cubicBezTo>
                  <a:pt x="1181913" y="1964684"/>
                  <a:pt x="1142340" y="1995196"/>
                  <a:pt x="1197204" y="1932495"/>
                </a:cubicBezTo>
                <a:cubicBezTo>
                  <a:pt x="1205983" y="1922462"/>
                  <a:pt x="1216809" y="1914337"/>
                  <a:pt x="1225485" y="1904215"/>
                </a:cubicBezTo>
                <a:cubicBezTo>
                  <a:pt x="1235710" y="1892286"/>
                  <a:pt x="1242655" y="1877617"/>
                  <a:pt x="1253765" y="1866507"/>
                </a:cubicBezTo>
                <a:cubicBezTo>
                  <a:pt x="1261776" y="1858496"/>
                  <a:pt x="1273625" y="1855233"/>
                  <a:pt x="1282046" y="1847654"/>
                </a:cubicBezTo>
                <a:cubicBezTo>
                  <a:pt x="1305168" y="1826845"/>
                  <a:pt x="1322150" y="1798920"/>
                  <a:pt x="1348033" y="1781666"/>
                </a:cubicBezTo>
                <a:cubicBezTo>
                  <a:pt x="1357460" y="1775382"/>
                  <a:pt x="1367610" y="1770066"/>
                  <a:pt x="1376314" y="1762813"/>
                </a:cubicBezTo>
                <a:cubicBezTo>
                  <a:pt x="1448902" y="1702323"/>
                  <a:pt x="1362655" y="1762491"/>
                  <a:pt x="1432874" y="1715679"/>
                </a:cubicBezTo>
                <a:cubicBezTo>
                  <a:pt x="1478806" y="1646781"/>
                  <a:pt x="1422744" y="1733407"/>
                  <a:pt x="1470582" y="1649691"/>
                </a:cubicBezTo>
                <a:cubicBezTo>
                  <a:pt x="1476203" y="1639854"/>
                  <a:pt x="1484368" y="1631544"/>
                  <a:pt x="1489435" y="1621411"/>
                </a:cubicBezTo>
                <a:cubicBezTo>
                  <a:pt x="1493879" y="1612523"/>
                  <a:pt x="1493932" y="1601758"/>
                  <a:pt x="1498862" y="1593130"/>
                </a:cubicBezTo>
                <a:cubicBezTo>
                  <a:pt x="1522491" y="1551779"/>
                  <a:pt x="1526768" y="1560575"/>
                  <a:pt x="1555423" y="1527143"/>
                </a:cubicBezTo>
                <a:cubicBezTo>
                  <a:pt x="1565648" y="1515214"/>
                  <a:pt x="1575376" y="1502758"/>
                  <a:pt x="1583703" y="1489435"/>
                </a:cubicBezTo>
                <a:cubicBezTo>
                  <a:pt x="1591151" y="1477518"/>
                  <a:pt x="1595327" y="1463778"/>
                  <a:pt x="1602557" y="1451728"/>
                </a:cubicBezTo>
                <a:cubicBezTo>
                  <a:pt x="1614215" y="1432298"/>
                  <a:pt x="1631848" y="1416206"/>
                  <a:pt x="1640264" y="1395167"/>
                </a:cubicBezTo>
                <a:cubicBezTo>
                  <a:pt x="1663326" y="1337514"/>
                  <a:pt x="1649732" y="1362113"/>
                  <a:pt x="1677971" y="1319753"/>
                </a:cubicBezTo>
                <a:cubicBezTo>
                  <a:pt x="1684451" y="1287353"/>
                  <a:pt x="1687949" y="1265977"/>
                  <a:pt x="1696825" y="1234912"/>
                </a:cubicBezTo>
                <a:cubicBezTo>
                  <a:pt x="1699555" y="1225357"/>
                  <a:pt x="1702338" y="1215765"/>
                  <a:pt x="1706252" y="1206631"/>
                </a:cubicBezTo>
                <a:cubicBezTo>
                  <a:pt x="1711787" y="1193715"/>
                  <a:pt x="1720171" y="1182082"/>
                  <a:pt x="1725105" y="1168924"/>
                </a:cubicBezTo>
                <a:cubicBezTo>
                  <a:pt x="1732364" y="1149568"/>
                  <a:pt x="1739479" y="1102004"/>
                  <a:pt x="1743959" y="1084083"/>
                </a:cubicBezTo>
                <a:cubicBezTo>
                  <a:pt x="1746369" y="1074443"/>
                  <a:pt x="1751152" y="1065484"/>
                  <a:pt x="1753386" y="1055802"/>
                </a:cubicBezTo>
                <a:cubicBezTo>
                  <a:pt x="1760591" y="1024578"/>
                  <a:pt x="1765955" y="992957"/>
                  <a:pt x="1772239" y="961534"/>
                </a:cubicBezTo>
                <a:cubicBezTo>
                  <a:pt x="1775381" y="945823"/>
                  <a:pt x="1777780" y="929944"/>
                  <a:pt x="1781666" y="914400"/>
                </a:cubicBezTo>
                <a:cubicBezTo>
                  <a:pt x="1784808" y="901831"/>
                  <a:pt x="1787684" y="889192"/>
                  <a:pt x="1791093" y="876693"/>
                </a:cubicBezTo>
                <a:cubicBezTo>
                  <a:pt x="1797112" y="854623"/>
                  <a:pt x="1804399" y="832898"/>
                  <a:pt x="1809947" y="810705"/>
                </a:cubicBezTo>
                <a:lnTo>
                  <a:pt x="1828800" y="735291"/>
                </a:lnTo>
                <a:cubicBezTo>
                  <a:pt x="1831942" y="713295"/>
                  <a:pt x="1838227" y="691522"/>
                  <a:pt x="1838227" y="669303"/>
                </a:cubicBezTo>
                <a:cubicBezTo>
                  <a:pt x="1838227" y="594357"/>
                  <a:pt x="1833978" y="495113"/>
                  <a:pt x="1819373" y="414780"/>
                </a:cubicBezTo>
                <a:cubicBezTo>
                  <a:pt x="1809394" y="359894"/>
                  <a:pt x="1807500" y="386140"/>
                  <a:pt x="1791093" y="320512"/>
                </a:cubicBezTo>
                <a:cubicBezTo>
                  <a:pt x="1787951" y="307943"/>
                  <a:pt x="1785476" y="295187"/>
                  <a:pt x="1781666" y="282804"/>
                </a:cubicBezTo>
                <a:cubicBezTo>
                  <a:pt x="1772899" y="254312"/>
                  <a:pt x="1760616" y="226883"/>
                  <a:pt x="1753386" y="197963"/>
                </a:cubicBezTo>
                <a:cubicBezTo>
                  <a:pt x="1743959" y="160256"/>
                  <a:pt x="1737396" y="121715"/>
                  <a:pt x="1725105" y="84842"/>
                </a:cubicBezTo>
                <a:cubicBezTo>
                  <a:pt x="1718821" y="65988"/>
                  <a:pt x="1722151" y="40205"/>
                  <a:pt x="1706252" y="28281"/>
                </a:cubicBezTo>
                <a:lnTo>
                  <a:pt x="1668545" y="0"/>
                </a:lnTo>
                <a:cubicBezTo>
                  <a:pt x="1646549" y="3142"/>
                  <a:pt x="1624345" y="5069"/>
                  <a:pt x="1602557" y="9427"/>
                </a:cubicBezTo>
                <a:cubicBezTo>
                  <a:pt x="1589331" y="12072"/>
                  <a:pt x="1530530" y="35825"/>
                  <a:pt x="1527143" y="37707"/>
                </a:cubicBezTo>
                <a:cubicBezTo>
                  <a:pt x="1513409" y="45337"/>
                  <a:pt x="1504431" y="61302"/>
                  <a:pt x="1489435" y="65988"/>
                </a:cubicBezTo>
                <a:cubicBezTo>
                  <a:pt x="1440554" y="81263"/>
                  <a:pt x="1355112" y="85233"/>
                  <a:pt x="1300899" y="94268"/>
                </a:cubicBezTo>
                <a:cubicBezTo>
                  <a:pt x="1269290" y="99536"/>
                  <a:pt x="1237031" y="102988"/>
                  <a:pt x="1206631" y="113122"/>
                </a:cubicBezTo>
                <a:cubicBezTo>
                  <a:pt x="1197204" y="116264"/>
                  <a:pt x="1188051" y="120393"/>
                  <a:pt x="1178351" y="122549"/>
                </a:cubicBezTo>
                <a:cubicBezTo>
                  <a:pt x="1136593" y="131829"/>
                  <a:pt x="1121637" y="128884"/>
                  <a:pt x="1084083" y="141402"/>
                </a:cubicBezTo>
                <a:cubicBezTo>
                  <a:pt x="1068030" y="146753"/>
                  <a:pt x="1053299" y="155896"/>
                  <a:pt x="1036949" y="160256"/>
                </a:cubicBezTo>
                <a:cubicBezTo>
                  <a:pt x="1005986" y="168513"/>
                  <a:pt x="942681" y="179110"/>
                  <a:pt x="942681" y="179110"/>
                </a:cubicBezTo>
                <a:cubicBezTo>
                  <a:pt x="933254" y="185394"/>
                  <a:pt x="924534" y="192896"/>
                  <a:pt x="914400" y="197963"/>
                </a:cubicBezTo>
                <a:cubicBezTo>
                  <a:pt x="905752" y="202287"/>
                  <a:pt x="855302" y="222165"/>
                  <a:pt x="838986" y="226244"/>
                </a:cubicBezTo>
                <a:cubicBezTo>
                  <a:pt x="823442" y="230130"/>
                  <a:pt x="807563" y="232528"/>
                  <a:pt x="791852" y="235670"/>
                </a:cubicBezTo>
                <a:cubicBezTo>
                  <a:pt x="721706" y="288281"/>
                  <a:pt x="789561" y="245862"/>
                  <a:pt x="707011" y="273378"/>
                </a:cubicBezTo>
                <a:cubicBezTo>
                  <a:pt x="693679" y="277822"/>
                  <a:pt x="682220" y="286695"/>
                  <a:pt x="669303" y="292231"/>
                </a:cubicBezTo>
                <a:cubicBezTo>
                  <a:pt x="638196" y="305562"/>
                  <a:pt x="607868" y="321730"/>
                  <a:pt x="575035" y="329938"/>
                </a:cubicBezTo>
                <a:cubicBezTo>
                  <a:pt x="518785" y="344001"/>
                  <a:pt x="550108" y="337235"/>
                  <a:pt x="480767" y="348792"/>
                </a:cubicBezTo>
                <a:cubicBezTo>
                  <a:pt x="453783" y="362284"/>
                  <a:pt x="442525" y="370136"/>
                  <a:pt x="414780" y="377072"/>
                </a:cubicBezTo>
                <a:cubicBezTo>
                  <a:pt x="337054" y="396503"/>
                  <a:pt x="397654" y="376578"/>
                  <a:pt x="329938" y="395926"/>
                </a:cubicBezTo>
                <a:cubicBezTo>
                  <a:pt x="235260" y="422977"/>
                  <a:pt x="381845" y="385306"/>
                  <a:pt x="263951" y="414780"/>
                </a:cubicBezTo>
                <a:cubicBezTo>
                  <a:pt x="195043" y="460717"/>
                  <a:pt x="281692" y="404641"/>
                  <a:pt x="197963" y="452487"/>
                </a:cubicBezTo>
                <a:cubicBezTo>
                  <a:pt x="188126" y="458108"/>
                  <a:pt x="179520" y="465719"/>
                  <a:pt x="169683" y="471340"/>
                </a:cubicBezTo>
                <a:cubicBezTo>
                  <a:pt x="137064" y="489979"/>
                  <a:pt x="135425" y="489044"/>
                  <a:pt x="103695" y="499621"/>
                </a:cubicBezTo>
                <a:cubicBezTo>
                  <a:pt x="22649" y="553654"/>
                  <a:pt x="125191" y="488873"/>
                  <a:pt x="47134" y="527901"/>
                </a:cubicBezTo>
                <a:cubicBezTo>
                  <a:pt x="37000" y="532968"/>
                  <a:pt x="0" y="542042"/>
                  <a:pt x="0" y="54675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Freeform: Shape 9">
            <a:hlinkClick r:id="rId7" action="ppaction://hlinksldjump"/>
            <a:extLst>
              <a:ext uri="{FF2B5EF4-FFF2-40B4-BE49-F238E27FC236}">
                <a16:creationId xmlns:a16="http://schemas.microsoft.com/office/drawing/2014/main" id="{1AE278ED-E59D-49F7-98EB-4EBCD7635E70}"/>
              </a:ext>
            </a:extLst>
          </p:cNvPr>
          <p:cNvSpPr/>
          <p:nvPr/>
        </p:nvSpPr>
        <p:spPr>
          <a:xfrm rot="4307769">
            <a:off x="5041646" y="3525072"/>
            <a:ext cx="1771658" cy="1980007"/>
          </a:xfrm>
          <a:custGeom>
            <a:avLst/>
            <a:gdLst>
              <a:gd name="connsiteX0" fmla="*/ 0 w 1838227"/>
              <a:gd name="connsiteY0" fmla="*/ 546755 h 1998483"/>
              <a:gd name="connsiteX1" fmla="*/ 47134 w 1838227"/>
              <a:gd name="connsiteY1" fmla="*/ 556182 h 1998483"/>
              <a:gd name="connsiteX2" fmla="*/ 94268 w 1838227"/>
              <a:gd name="connsiteY2" fmla="*/ 603316 h 1998483"/>
              <a:gd name="connsiteX3" fmla="*/ 122549 w 1838227"/>
              <a:gd name="connsiteY3" fmla="*/ 631596 h 1998483"/>
              <a:gd name="connsiteX4" fmla="*/ 131976 w 1838227"/>
              <a:gd name="connsiteY4" fmla="*/ 678730 h 1998483"/>
              <a:gd name="connsiteX5" fmla="*/ 150829 w 1838227"/>
              <a:gd name="connsiteY5" fmla="*/ 707011 h 1998483"/>
              <a:gd name="connsiteX6" fmla="*/ 160256 w 1838227"/>
              <a:gd name="connsiteY6" fmla="*/ 735291 h 1998483"/>
              <a:gd name="connsiteX7" fmla="*/ 197963 w 1838227"/>
              <a:gd name="connsiteY7" fmla="*/ 810705 h 1998483"/>
              <a:gd name="connsiteX8" fmla="*/ 235670 w 1838227"/>
              <a:gd name="connsiteY8" fmla="*/ 886120 h 1998483"/>
              <a:gd name="connsiteX9" fmla="*/ 245097 w 1838227"/>
              <a:gd name="connsiteY9" fmla="*/ 914400 h 1998483"/>
              <a:gd name="connsiteX10" fmla="*/ 273378 w 1838227"/>
              <a:gd name="connsiteY10" fmla="*/ 942681 h 1998483"/>
              <a:gd name="connsiteX11" fmla="*/ 301658 w 1838227"/>
              <a:gd name="connsiteY11" fmla="*/ 999242 h 1998483"/>
              <a:gd name="connsiteX12" fmla="*/ 320512 w 1838227"/>
              <a:gd name="connsiteY12" fmla="*/ 1036949 h 1998483"/>
              <a:gd name="connsiteX13" fmla="*/ 367646 w 1838227"/>
              <a:gd name="connsiteY13" fmla="*/ 1102936 h 1998483"/>
              <a:gd name="connsiteX14" fmla="*/ 395926 w 1838227"/>
              <a:gd name="connsiteY14" fmla="*/ 1121790 h 1998483"/>
              <a:gd name="connsiteX15" fmla="*/ 433633 w 1838227"/>
              <a:gd name="connsiteY15" fmla="*/ 1159497 h 1998483"/>
              <a:gd name="connsiteX16" fmla="*/ 480767 w 1838227"/>
              <a:gd name="connsiteY16" fmla="*/ 1225485 h 1998483"/>
              <a:gd name="connsiteX17" fmla="*/ 518474 w 1838227"/>
              <a:gd name="connsiteY17" fmla="*/ 1253765 h 1998483"/>
              <a:gd name="connsiteX18" fmla="*/ 593889 w 1838227"/>
              <a:gd name="connsiteY18" fmla="*/ 1338606 h 1998483"/>
              <a:gd name="connsiteX19" fmla="*/ 612743 w 1838227"/>
              <a:gd name="connsiteY19" fmla="*/ 1366887 h 1998483"/>
              <a:gd name="connsiteX20" fmla="*/ 659877 w 1838227"/>
              <a:gd name="connsiteY20" fmla="*/ 1451728 h 1998483"/>
              <a:gd name="connsiteX21" fmla="*/ 678730 w 1838227"/>
              <a:gd name="connsiteY21" fmla="*/ 1480009 h 1998483"/>
              <a:gd name="connsiteX22" fmla="*/ 688157 w 1838227"/>
              <a:gd name="connsiteY22" fmla="*/ 1508289 h 1998483"/>
              <a:gd name="connsiteX23" fmla="*/ 716437 w 1838227"/>
              <a:gd name="connsiteY23" fmla="*/ 1527143 h 1998483"/>
              <a:gd name="connsiteX24" fmla="*/ 754145 w 1838227"/>
              <a:gd name="connsiteY24" fmla="*/ 1593130 h 1998483"/>
              <a:gd name="connsiteX25" fmla="*/ 782425 w 1838227"/>
              <a:gd name="connsiteY25" fmla="*/ 1611984 h 1998483"/>
              <a:gd name="connsiteX26" fmla="*/ 838986 w 1838227"/>
              <a:gd name="connsiteY26" fmla="*/ 1677971 h 1998483"/>
              <a:gd name="connsiteX27" fmla="*/ 895547 w 1838227"/>
              <a:gd name="connsiteY27" fmla="*/ 1753386 h 1998483"/>
              <a:gd name="connsiteX28" fmla="*/ 952107 w 1838227"/>
              <a:gd name="connsiteY28" fmla="*/ 1819373 h 1998483"/>
              <a:gd name="connsiteX29" fmla="*/ 980388 w 1838227"/>
              <a:gd name="connsiteY29" fmla="*/ 1857081 h 1998483"/>
              <a:gd name="connsiteX30" fmla="*/ 1036949 w 1838227"/>
              <a:gd name="connsiteY30" fmla="*/ 1904215 h 1998483"/>
              <a:gd name="connsiteX31" fmla="*/ 1131217 w 1838227"/>
              <a:gd name="connsiteY31" fmla="*/ 1998483 h 1998483"/>
              <a:gd name="connsiteX32" fmla="*/ 1197204 w 1838227"/>
              <a:gd name="connsiteY32" fmla="*/ 1932495 h 1998483"/>
              <a:gd name="connsiteX33" fmla="*/ 1225485 w 1838227"/>
              <a:gd name="connsiteY33" fmla="*/ 1904215 h 1998483"/>
              <a:gd name="connsiteX34" fmla="*/ 1253765 w 1838227"/>
              <a:gd name="connsiteY34" fmla="*/ 1866507 h 1998483"/>
              <a:gd name="connsiteX35" fmla="*/ 1282046 w 1838227"/>
              <a:gd name="connsiteY35" fmla="*/ 1847654 h 1998483"/>
              <a:gd name="connsiteX36" fmla="*/ 1348033 w 1838227"/>
              <a:gd name="connsiteY36" fmla="*/ 1781666 h 1998483"/>
              <a:gd name="connsiteX37" fmla="*/ 1376314 w 1838227"/>
              <a:gd name="connsiteY37" fmla="*/ 1762813 h 1998483"/>
              <a:gd name="connsiteX38" fmla="*/ 1432874 w 1838227"/>
              <a:gd name="connsiteY38" fmla="*/ 1715679 h 1998483"/>
              <a:gd name="connsiteX39" fmla="*/ 1470582 w 1838227"/>
              <a:gd name="connsiteY39" fmla="*/ 1649691 h 1998483"/>
              <a:gd name="connsiteX40" fmla="*/ 1489435 w 1838227"/>
              <a:gd name="connsiteY40" fmla="*/ 1621411 h 1998483"/>
              <a:gd name="connsiteX41" fmla="*/ 1498862 w 1838227"/>
              <a:gd name="connsiteY41" fmla="*/ 1593130 h 1998483"/>
              <a:gd name="connsiteX42" fmla="*/ 1555423 w 1838227"/>
              <a:gd name="connsiteY42" fmla="*/ 1527143 h 1998483"/>
              <a:gd name="connsiteX43" fmla="*/ 1583703 w 1838227"/>
              <a:gd name="connsiteY43" fmla="*/ 1489435 h 1998483"/>
              <a:gd name="connsiteX44" fmla="*/ 1602557 w 1838227"/>
              <a:gd name="connsiteY44" fmla="*/ 1451728 h 1998483"/>
              <a:gd name="connsiteX45" fmla="*/ 1640264 w 1838227"/>
              <a:gd name="connsiteY45" fmla="*/ 1395167 h 1998483"/>
              <a:gd name="connsiteX46" fmla="*/ 1677971 w 1838227"/>
              <a:gd name="connsiteY46" fmla="*/ 1319753 h 1998483"/>
              <a:gd name="connsiteX47" fmla="*/ 1696825 w 1838227"/>
              <a:gd name="connsiteY47" fmla="*/ 1234912 h 1998483"/>
              <a:gd name="connsiteX48" fmla="*/ 1706252 w 1838227"/>
              <a:gd name="connsiteY48" fmla="*/ 1206631 h 1998483"/>
              <a:gd name="connsiteX49" fmla="*/ 1725105 w 1838227"/>
              <a:gd name="connsiteY49" fmla="*/ 1168924 h 1998483"/>
              <a:gd name="connsiteX50" fmla="*/ 1743959 w 1838227"/>
              <a:gd name="connsiteY50" fmla="*/ 1084083 h 1998483"/>
              <a:gd name="connsiteX51" fmla="*/ 1753386 w 1838227"/>
              <a:gd name="connsiteY51" fmla="*/ 1055802 h 1998483"/>
              <a:gd name="connsiteX52" fmla="*/ 1772239 w 1838227"/>
              <a:gd name="connsiteY52" fmla="*/ 961534 h 1998483"/>
              <a:gd name="connsiteX53" fmla="*/ 1781666 w 1838227"/>
              <a:gd name="connsiteY53" fmla="*/ 914400 h 1998483"/>
              <a:gd name="connsiteX54" fmla="*/ 1791093 w 1838227"/>
              <a:gd name="connsiteY54" fmla="*/ 876693 h 1998483"/>
              <a:gd name="connsiteX55" fmla="*/ 1809947 w 1838227"/>
              <a:gd name="connsiteY55" fmla="*/ 810705 h 1998483"/>
              <a:gd name="connsiteX56" fmla="*/ 1828800 w 1838227"/>
              <a:gd name="connsiteY56" fmla="*/ 735291 h 1998483"/>
              <a:gd name="connsiteX57" fmla="*/ 1838227 w 1838227"/>
              <a:gd name="connsiteY57" fmla="*/ 669303 h 1998483"/>
              <a:gd name="connsiteX58" fmla="*/ 1819373 w 1838227"/>
              <a:gd name="connsiteY58" fmla="*/ 414780 h 1998483"/>
              <a:gd name="connsiteX59" fmla="*/ 1791093 w 1838227"/>
              <a:gd name="connsiteY59" fmla="*/ 320512 h 1998483"/>
              <a:gd name="connsiteX60" fmla="*/ 1781666 w 1838227"/>
              <a:gd name="connsiteY60" fmla="*/ 282804 h 1998483"/>
              <a:gd name="connsiteX61" fmla="*/ 1753386 w 1838227"/>
              <a:gd name="connsiteY61" fmla="*/ 197963 h 1998483"/>
              <a:gd name="connsiteX62" fmla="*/ 1725105 w 1838227"/>
              <a:gd name="connsiteY62" fmla="*/ 84842 h 1998483"/>
              <a:gd name="connsiteX63" fmla="*/ 1706252 w 1838227"/>
              <a:gd name="connsiteY63" fmla="*/ 28281 h 1998483"/>
              <a:gd name="connsiteX64" fmla="*/ 1668545 w 1838227"/>
              <a:gd name="connsiteY64" fmla="*/ 0 h 1998483"/>
              <a:gd name="connsiteX65" fmla="*/ 1602557 w 1838227"/>
              <a:gd name="connsiteY65" fmla="*/ 9427 h 1998483"/>
              <a:gd name="connsiteX66" fmla="*/ 1527143 w 1838227"/>
              <a:gd name="connsiteY66" fmla="*/ 37707 h 1998483"/>
              <a:gd name="connsiteX67" fmla="*/ 1489435 w 1838227"/>
              <a:gd name="connsiteY67" fmla="*/ 65988 h 1998483"/>
              <a:gd name="connsiteX68" fmla="*/ 1300899 w 1838227"/>
              <a:gd name="connsiteY68" fmla="*/ 94268 h 1998483"/>
              <a:gd name="connsiteX69" fmla="*/ 1206631 w 1838227"/>
              <a:gd name="connsiteY69" fmla="*/ 113122 h 1998483"/>
              <a:gd name="connsiteX70" fmla="*/ 1178351 w 1838227"/>
              <a:gd name="connsiteY70" fmla="*/ 122549 h 1998483"/>
              <a:gd name="connsiteX71" fmla="*/ 1084083 w 1838227"/>
              <a:gd name="connsiteY71" fmla="*/ 141402 h 1998483"/>
              <a:gd name="connsiteX72" fmla="*/ 1036949 w 1838227"/>
              <a:gd name="connsiteY72" fmla="*/ 160256 h 1998483"/>
              <a:gd name="connsiteX73" fmla="*/ 942681 w 1838227"/>
              <a:gd name="connsiteY73" fmla="*/ 179110 h 1998483"/>
              <a:gd name="connsiteX74" fmla="*/ 914400 w 1838227"/>
              <a:gd name="connsiteY74" fmla="*/ 197963 h 1998483"/>
              <a:gd name="connsiteX75" fmla="*/ 838986 w 1838227"/>
              <a:gd name="connsiteY75" fmla="*/ 226244 h 1998483"/>
              <a:gd name="connsiteX76" fmla="*/ 791852 w 1838227"/>
              <a:gd name="connsiteY76" fmla="*/ 235670 h 1998483"/>
              <a:gd name="connsiteX77" fmla="*/ 707011 w 1838227"/>
              <a:gd name="connsiteY77" fmla="*/ 273378 h 1998483"/>
              <a:gd name="connsiteX78" fmla="*/ 669303 w 1838227"/>
              <a:gd name="connsiteY78" fmla="*/ 292231 h 1998483"/>
              <a:gd name="connsiteX79" fmla="*/ 575035 w 1838227"/>
              <a:gd name="connsiteY79" fmla="*/ 329938 h 1998483"/>
              <a:gd name="connsiteX80" fmla="*/ 480767 w 1838227"/>
              <a:gd name="connsiteY80" fmla="*/ 348792 h 1998483"/>
              <a:gd name="connsiteX81" fmla="*/ 414780 w 1838227"/>
              <a:gd name="connsiteY81" fmla="*/ 377072 h 1998483"/>
              <a:gd name="connsiteX82" fmla="*/ 329938 w 1838227"/>
              <a:gd name="connsiteY82" fmla="*/ 395926 h 1998483"/>
              <a:gd name="connsiteX83" fmla="*/ 263951 w 1838227"/>
              <a:gd name="connsiteY83" fmla="*/ 414780 h 1998483"/>
              <a:gd name="connsiteX84" fmla="*/ 197963 w 1838227"/>
              <a:gd name="connsiteY84" fmla="*/ 452487 h 1998483"/>
              <a:gd name="connsiteX85" fmla="*/ 169683 w 1838227"/>
              <a:gd name="connsiteY85" fmla="*/ 471340 h 1998483"/>
              <a:gd name="connsiteX86" fmla="*/ 103695 w 1838227"/>
              <a:gd name="connsiteY86" fmla="*/ 499621 h 1998483"/>
              <a:gd name="connsiteX87" fmla="*/ 47134 w 1838227"/>
              <a:gd name="connsiteY87" fmla="*/ 527901 h 1998483"/>
              <a:gd name="connsiteX88" fmla="*/ 0 w 1838227"/>
              <a:gd name="connsiteY88" fmla="*/ 546755 h 199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838227" h="1998483">
                <a:moveTo>
                  <a:pt x="0" y="546755"/>
                </a:moveTo>
                <a:cubicBezTo>
                  <a:pt x="0" y="551468"/>
                  <a:pt x="32132" y="550556"/>
                  <a:pt x="47134" y="556182"/>
                </a:cubicBezTo>
                <a:cubicBezTo>
                  <a:pt x="80655" y="568752"/>
                  <a:pt x="73317" y="578175"/>
                  <a:pt x="94268" y="603316"/>
                </a:cubicBezTo>
                <a:cubicBezTo>
                  <a:pt x="102803" y="613558"/>
                  <a:pt x="113122" y="622169"/>
                  <a:pt x="122549" y="631596"/>
                </a:cubicBezTo>
                <a:cubicBezTo>
                  <a:pt x="125691" y="647307"/>
                  <a:pt x="126350" y="663728"/>
                  <a:pt x="131976" y="678730"/>
                </a:cubicBezTo>
                <a:cubicBezTo>
                  <a:pt x="135954" y="689338"/>
                  <a:pt x="145762" y="696877"/>
                  <a:pt x="150829" y="707011"/>
                </a:cubicBezTo>
                <a:cubicBezTo>
                  <a:pt x="155273" y="715899"/>
                  <a:pt x="156144" y="726245"/>
                  <a:pt x="160256" y="735291"/>
                </a:cubicBezTo>
                <a:cubicBezTo>
                  <a:pt x="171886" y="760877"/>
                  <a:pt x="185394" y="785567"/>
                  <a:pt x="197963" y="810705"/>
                </a:cubicBezTo>
                <a:cubicBezTo>
                  <a:pt x="197964" y="810708"/>
                  <a:pt x="235669" y="886116"/>
                  <a:pt x="235670" y="886120"/>
                </a:cubicBezTo>
                <a:cubicBezTo>
                  <a:pt x="238812" y="895547"/>
                  <a:pt x="239585" y="906132"/>
                  <a:pt x="245097" y="914400"/>
                </a:cubicBezTo>
                <a:cubicBezTo>
                  <a:pt x="252492" y="925493"/>
                  <a:pt x="263951" y="933254"/>
                  <a:pt x="273378" y="942681"/>
                </a:cubicBezTo>
                <a:cubicBezTo>
                  <a:pt x="290659" y="994528"/>
                  <a:pt x="272421" y="948077"/>
                  <a:pt x="301658" y="999242"/>
                </a:cubicBezTo>
                <a:cubicBezTo>
                  <a:pt x="308630" y="1011443"/>
                  <a:pt x="313540" y="1024748"/>
                  <a:pt x="320512" y="1036949"/>
                </a:cubicBezTo>
                <a:cubicBezTo>
                  <a:pt x="327651" y="1049442"/>
                  <a:pt x="360898" y="1096188"/>
                  <a:pt x="367646" y="1102936"/>
                </a:cubicBezTo>
                <a:cubicBezTo>
                  <a:pt x="375657" y="1110947"/>
                  <a:pt x="387324" y="1114417"/>
                  <a:pt x="395926" y="1121790"/>
                </a:cubicBezTo>
                <a:cubicBezTo>
                  <a:pt x="409422" y="1133358"/>
                  <a:pt x="422065" y="1146001"/>
                  <a:pt x="433633" y="1159497"/>
                </a:cubicBezTo>
                <a:cubicBezTo>
                  <a:pt x="465746" y="1196962"/>
                  <a:pt x="439388" y="1184106"/>
                  <a:pt x="480767" y="1225485"/>
                </a:cubicBezTo>
                <a:cubicBezTo>
                  <a:pt x="491876" y="1236594"/>
                  <a:pt x="506650" y="1243419"/>
                  <a:pt x="518474" y="1253765"/>
                </a:cubicBezTo>
                <a:cubicBezTo>
                  <a:pt x="548407" y="1279956"/>
                  <a:pt x="569982" y="1306730"/>
                  <a:pt x="593889" y="1338606"/>
                </a:cubicBezTo>
                <a:cubicBezTo>
                  <a:pt x="600687" y="1347670"/>
                  <a:pt x="606458" y="1357460"/>
                  <a:pt x="612743" y="1366887"/>
                </a:cubicBezTo>
                <a:cubicBezTo>
                  <a:pt x="629335" y="1416665"/>
                  <a:pt x="616656" y="1386896"/>
                  <a:pt x="659877" y="1451728"/>
                </a:cubicBezTo>
                <a:cubicBezTo>
                  <a:pt x="666162" y="1461155"/>
                  <a:pt x="675147" y="1469261"/>
                  <a:pt x="678730" y="1480009"/>
                </a:cubicBezTo>
                <a:cubicBezTo>
                  <a:pt x="681872" y="1489436"/>
                  <a:pt x="681950" y="1500530"/>
                  <a:pt x="688157" y="1508289"/>
                </a:cubicBezTo>
                <a:cubicBezTo>
                  <a:pt x="695235" y="1517136"/>
                  <a:pt x="707010" y="1520858"/>
                  <a:pt x="716437" y="1527143"/>
                </a:cubicBezTo>
                <a:cubicBezTo>
                  <a:pt x="723832" y="1541932"/>
                  <a:pt x="740820" y="1579805"/>
                  <a:pt x="754145" y="1593130"/>
                </a:cubicBezTo>
                <a:cubicBezTo>
                  <a:pt x="762156" y="1601141"/>
                  <a:pt x="772998" y="1605699"/>
                  <a:pt x="782425" y="1611984"/>
                </a:cubicBezTo>
                <a:cubicBezTo>
                  <a:pt x="830570" y="1684199"/>
                  <a:pt x="762783" y="1586526"/>
                  <a:pt x="838986" y="1677971"/>
                </a:cubicBezTo>
                <a:cubicBezTo>
                  <a:pt x="859102" y="1702111"/>
                  <a:pt x="895547" y="1753386"/>
                  <a:pt x="895547" y="1753386"/>
                </a:cubicBezTo>
                <a:cubicBezTo>
                  <a:pt x="914046" y="1808887"/>
                  <a:pt x="891725" y="1758991"/>
                  <a:pt x="952107" y="1819373"/>
                </a:cubicBezTo>
                <a:cubicBezTo>
                  <a:pt x="963217" y="1830483"/>
                  <a:pt x="969278" y="1845971"/>
                  <a:pt x="980388" y="1857081"/>
                </a:cubicBezTo>
                <a:cubicBezTo>
                  <a:pt x="1054542" y="1931235"/>
                  <a:pt x="959728" y="1811550"/>
                  <a:pt x="1036949" y="1904215"/>
                </a:cubicBezTo>
                <a:cubicBezTo>
                  <a:pt x="1116167" y="1999276"/>
                  <a:pt x="1066970" y="1977067"/>
                  <a:pt x="1131217" y="1998483"/>
                </a:cubicBezTo>
                <a:cubicBezTo>
                  <a:pt x="1181913" y="1964684"/>
                  <a:pt x="1142340" y="1995196"/>
                  <a:pt x="1197204" y="1932495"/>
                </a:cubicBezTo>
                <a:cubicBezTo>
                  <a:pt x="1205983" y="1922462"/>
                  <a:pt x="1216809" y="1914337"/>
                  <a:pt x="1225485" y="1904215"/>
                </a:cubicBezTo>
                <a:cubicBezTo>
                  <a:pt x="1235710" y="1892286"/>
                  <a:pt x="1242655" y="1877617"/>
                  <a:pt x="1253765" y="1866507"/>
                </a:cubicBezTo>
                <a:cubicBezTo>
                  <a:pt x="1261776" y="1858496"/>
                  <a:pt x="1273625" y="1855233"/>
                  <a:pt x="1282046" y="1847654"/>
                </a:cubicBezTo>
                <a:cubicBezTo>
                  <a:pt x="1305168" y="1826845"/>
                  <a:pt x="1322150" y="1798920"/>
                  <a:pt x="1348033" y="1781666"/>
                </a:cubicBezTo>
                <a:cubicBezTo>
                  <a:pt x="1357460" y="1775382"/>
                  <a:pt x="1367610" y="1770066"/>
                  <a:pt x="1376314" y="1762813"/>
                </a:cubicBezTo>
                <a:cubicBezTo>
                  <a:pt x="1448902" y="1702323"/>
                  <a:pt x="1362655" y="1762491"/>
                  <a:pt x="1432874" y="1715679"/>
                </a:cubicBezTo>
                <a:cubicBezTo>
                  <a:pt x="1478806" y="1646781"/>
                  <a:pt x="1422744" y="1733407"/>
                  <a:pt x="1470582" y="1649691"/>
                </a:cubicBezTo>
                <a:cubicBezTo>
                  <a:pt x="1476203" y="1639854"/>
                  <a:pt x="1484368" y="1631544"/>
                  <a:pt x="1489435" y="1621411"/>
                </a:cubicBezTo>
                <a:cubicBezTo>
                  <a:pt x="1493879" y="1612523"/>
                  <a:pt x="1493932" y="1601758"/>
                  <a:pt x="1498862" y="1593130"/>
                </a:cubicBezTo>
                <a:cubicBezTo>
                  <a:pt x="1522491" y="1551779"/>
                  <a:pt x="1526768" y="1560575"/>
                  <a:pt x="1555423" y="1527143"/>
                </a:cubicBezTo>
                <a:cubicBezTo>
                  <a:pt x="1565648" y="1515214"/>
                  <a:pt x="1575376" y="1502758"/>
                  <a:pt x="1583703" y="1489435"/>
                </a:cubicBezTo>
                <a:cubicBezTo>
                  <a:pt x="1591151" y="1477518"/>
                  <a:pt x="1595327" y="1463778"/>
                  <a:pt x="1602557" y="1451728"/>
                </a:cubicBezTo>
                <a:cubicBezTo>
                  <a:pt x="1614215" y="1432298"/>
                  <a:pt x="1631848" y="1416206"/>
                  <a:pt x="1640264" y="1395167"/>
                </a:cubicBezTo>
                <a:cubicBezTo>
                  <a:pt x="1663326" y="1337514"/>
                  <a:pt x="1649732" y="1362113"/>
                  <a:pt x="1677971" y="1319753"/>
                </a:cubicBezTo>
                <a:cubicBezTo>
                  <a:pt x="1684451" y="1287353"/>
                  <a:pt x="1687949" y="1265977"/>
                  <a:pt x="1696825" y="1234912"/>
                </a:cubicBezTo>
                <a:cubicBezTo>
                  <a:pt x="1699555" y="1225357"/>
                  <a:pt x="1702338" y="1215765"/>
                  <a:pt x="1706252" y="1206631"/>
                </a:cubicBezTo>
                <a:cubicBezTo>
                  <a:pt x="1711787" y="1193715"/>
                  <a:pt x="1720171" y="1182082"/>
                  <a:pt x="1725105" y="1168924"/>
                </a:cubicBezTo>
                <a:cubicBezTo>
                  <a:pt x="1732364" y="1149568"/>
                  <a:pt x="1739479" y="1102004"/>
                  <a:pt x="1743959" y="1084083"/>
                </a:cubicBezTo>
                <a:cubicBezTo>
                  <a:pt x="1746369" y="1074443"/>
                  <a:pt x="1751152" y="1065484"/>
                  <a:pt x="1753386" y="1055802"/>
                </a:cubicBezTo>
                <a:cubicBezTo>
                  <a:pt x="1760591" y="1024578"/>
                  <a:pt x="1765955" y="992957"/>
                  <a:pt x="1772239" y="961534"/>
                </a:cubicBezTo>
                <a:cubicBezTo>
                  <a:pt x="1775381" y="945823"/>
                  <a:pt x="1777780" y="929944"/>
                  <a:pt x="1781666" y="914400"/>
                </a:cubicBezTo>
                <a:cubicBezTo>
                  <a:pt x="1784808" y="901831"/>
                  <a:pt x="1787684" y="889192"/>
                  <a:pt x="1791093" y="876693"/>
                </a:cubicBezTo>
                <a:cubicBezTo>
                  <a:pt x="1797112" y="854623"/>
                  <a:pt x="1804399" y="832898"/>
                  <a:pt x="1809947" y="810705"/>
                </a:cubicBezTo>
                <a:lnTo>
                  <a:pt x="1828800" y="735291"/>
                </a:lnTo>
                <a:cubicBezTo>
                  <a:pt x="1831942" y="713295"/>
                  <a:pt x="1838227" y="691522"/>
                  <a:pt x="1838227" y="669303"/>
                </a:cubicBezTo>
                <a:cubicBezTo>
                  <a:pt x="1838227" y="594357"/>
                  <a:pt x="1833978" y="495113"/>
                  <a:pt x="1819373" y="414780"/>
                </a:cubicBezTo>
                <a:cubicBezTo>
                  <a:pt x="1809394" y="359894"/>
                  <a:pt x="1807500" y="386140"/>
                  <a:pt x="1791093" y="320512"/>
                </a:cubicBezTo>
                <a:cubicBezTo>
                  <a:pt x="1787951" y="307943"/>
                  <a:pt x="1785476" y="295187"/>
                  <a:pt x="1781666" y="282804"/>
                </a:cubicBezTo>
                <a:cubicBezTo>
                  <a:pt x="1772899" y="254312"/>
                  <a:pt x="1760616" y="226883"/>
                  <a:pt x="1753386" y="197963"/>
                </a:cubicBezTo>
                <a:cubicBezTo>
                  <a:pt x="1743959" y="160256"/>
                  <a:pt x="1737396" y="121715"/>
                  <a:pt x="1725105" y="84842"/>
                </a:cubicBezTo>
                <a:cubicBezTo>
                  <a:pt x="1718821" y="65988"/>
                  <a:pt x="1722151" y="40205"/>
                  <a:pt x="1706252" y="28281"/>
                </a:cubicBezTo>
                <a:lnTo>
                  <a:pt x="1668545" y="0"/>
                </a:lnTo>
                <a:cubicBezTo>
                  <a:pt x="1646549" y="3142"/>
                  <a:pt x="1624345" y="5069"/>
                  <a:pt x="1602557" y="9427"/>
                </a:cubicBezTo>
                <a:cubicBezTo>
                  <a:pt x="1589331" y="12072"/>
                  <a:pt x="1530530" y="35825"/>
                  <a:pt x="1527143" y="37707"/>
                </a:cubicBezTo>
                <a:cubicBezTo>
                  <a:pt x="1513409" y="45337"/>
                  <a:pt x="1504431" y="61302"/>
                  <a:pt x="1489435" y="65988"/>
                </a:cubicBezTo>
                <a:cubicBezTo>
                  <a:pt x="1440554" y="81263"/>
                  <a:pt x="1355112" y="85233"/>
                  <a:pt x="1300899" y="94268"/>
                </a:cubicBezTo>
                <a:cubicBezTo>
                  <a:pt x="1269290" y="99536"/>
                  <a:pt x="1237031" y="102988"/>
                  <a:pt x="1206631" y="113122"/>
                </a:cubicBezTo>
                <a:cubicBezTo>
                  <a:pt x="1197204" y="116264"/>
                  <a:pt x="1188051" y="120393"/>
                  <a:pt x="1178351" y="122549"/>
                </a:cubicBezTo>
                <a:cubicBezTo>
                  <a:pt x="1136593" y="131829"/>
                  <a:pt x="1121637" y="128884"/>
                  <a:pt x="1084083" y="141402"/>
                </a:cubicBezTo>
                <a:cubicBezTo>
                  <a:pt x="1068030" y="146753"/>
                  <a:pt x="1053299" y="155896"/>
                  <a:pt x="1036949" y="160256"/>
                </a:cubicBezTo>
                <a:cubicBezTo>
                  <a:pt x="1005986" y="168513"/>
                  <a:pt x="942681" y="179110"/>
                  <a:pt x="942681" y="179110"/>
                </a:cubicBezTo>
                <a:cubicBezTo>
                  <a:pt x="933254" y="185394"/>
                  <a:pt x="924534" y="192896"/>
                  <a:pt x="914400" y="197963"/>
                </a:cubicBezTo>
                <a:cubicBezTo>
                  <a:pt x="905752" y="202287"/>
                  <a:pt x="855302" y="222165"/>
                  <a:pt x="838986" y="226244"/>
                </a:cubicBezTo>
                <a:cubicBezTo>
                  <a:pt x="823442" y="230130"/>
                  <a:pt x="807563" y="232528"/>
                  <a:pt x="791852" y="235670"/>
                </a:cubicBezTo>
                <a:cubicBezTo>
                  <a:pt x="721706" y="288281"/>
                  <a:pt x="789561" y="245862"/>
                  <a:pt x="707011" y="273378"/>
                </a:cubicBezTo>
                <a:cubicBezTo>
                  <a:pt x="693679" y="277822"/>
                  <a:pt x="682220" y="286695"/>
                  <a:pt x="669303" y="292231"/>
                </a:cubicBezTo>
                <a:cubicBezTo>
                  <a:pt x="638196" y="305562"/>
                  <a:pt x="607868" y="321730"/>
                  <a:pt x="575035" y="329938"/>
                </a:cubicBezTo>
                <a:cubicBezTo>
                  <a:pt x="518785" y="344001"/>
                  <a:pt x="550108" y="337235"/>
                  <a:pt x="480767" y="348792"/>
                </a:cubicBezTo>
                <a:cubicBezTo>
                  <a:pt x="453783" y="362284"/>
                  <a:pt x="442525" y="370136"/>
                  <a:pt x="414780" y="377072"/>
                </a:cubicBezTo>
                <a:cubicBezTo>
                  <a:pt x="337054" y="396503"/>
                  <a:pt x="397654" y="376578"/>
                  <a:pt x="329938" y="395926"/>
                </a:cubicBezTo>
                <a:cubicBezTo>
                  <a:pt x="235260" y="422977"/>
                  <a:pt x="381845" y="385306"/>
                  <a:pt x="263951" y="414780"/>
                </a:cubicBezTo>
                <a:cubicBezTo>
                  <a:pt x="195043" y="460717"/>
                  <a:pt x="281692" y="404641"/>
                  <a:pt x="197963" y="452487"/>
                </a:cubicBezTo>
                <a:cubicBezTo>
                  <a:pt x="188126" y="458108"/>
                  <a:pt x="179520" y="465719"/>
                  <a:pt x="169683" y="471340"/>
                </a:cubicBezTo>
                <a:cubicBezTo>
                  <a:pt x="137064" y="489979"/>
                  <a:pt x="135425" y="489044"/>
                  <a:pt x="103695" y="499621"/>
                </a:cubicBezTo>
                <a:cubicBezTo>
                  <a:pt x="22649" y="553654"/>
                  <a:pt x="125191" y="488873"/>
                  <a:pt x="47134" y="527901"/>
                </a:cubicBezTo>
                <a:cubicBezTo>
                  <a:pt x="37000" y="532968"/>
                  <a:pt x="0" y="542042"/>
                  <a:pt x="0" y="54675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4" name="Picture 6" descr="Hattie's Effect Size | Visible learning, Teacher evaluation, Teaching">
            <a:hlinkClick r:id="rId8"/>
            <a:extLst>
              <a:ext uri="{FF2B5EF4-FFF2-40B4-BE49-F238E27FC236}">
                <a16:creationId xmlns:a16="http://schemas.microsoft.com/office/drawing/2014/main" id="{4E5C89CB-2F6E-482A-BE52-3A89AE7B0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830" y="1817695"/>
            <a:ext cx="2780507" cy="278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nline Media 10" title="John Hattie - Collective Teacher Efficacy 2018">
            <a:hlinkClick r:id="" action="ppaction://media"/>
            <a:extLst>
              <a:ext uri="{FF2B5EF4-FFF2-40B4-BE49-F238E27FC236}">
                <a16:creationId xmlns:a16="http://schemas.microsoft.com/office/drawing/2014/main" id="{22B4FBFB-280D-444A-9AF2-DD3AB02356D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9142315" y="223667"/>
            <a:ext cx="2602162" cy="1470222"/>
          </a:xfrm>
          <a:prstGeom prst="rect">
            <a:avLst/>
          </a:prstGeom>
        </p:spPr>
      </p:pic>
      <p:pic>
        <p:nvPicPr>
          <p:cNvPr id="15" name="Picture 14">
            <a:hlinkClick r:id="rId11" action="ppaction://hlinksldjump"/>
            <a:extLst>
              <a:ext uri="{FF2B5EF4-FFF2-40B4-BE49-F238E27FC236}">
                <a16:creationId xmlns:a16="http://schemas.microsoft.com/office/drawing/2014/main" id="{65D1106B-1FAB-4338-8CAF-47E0AA39C4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274" y="6087718"/>
            <a:ext cx="778081" cy="65442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5D48B38-52AD-41DE-AC15-47C116102937}"/>
              </a:ext>
            </a:extLst>
          </p:cNvPr>
          <p:cNvGrpSpPr/>
          <p:nvPr/>
        </p:nvGrpSpPr>
        <p:grpSpPr>
          <a:xfrm>
            <a:off x="7747093" y="4534660"/>
            <a:ext cx="4348299" cy="2301541"/>
            <a:chOff x="7747093" y="4534660"/>
            <a:chExt cx="4348299" cy="2301541"/>
          </a:xfrm>
        </p:grpSpPr>
        <p:pic>
          <p:nvPicPr>
            <p:cNvPr id="12" name="Picture 2" descr="Visible Learning Barometer of Influences">
              <a:hlinkClick r:id="rId13"/>
              <a:extLst>
                <a:ext uri="{FF2B5EF4-FFF2-40B4-BE49-F238E27FC236}">
                  <a16:creationId xmlns:a16="http://schemas.microsoft.com/office/drawing/2014/main" id="{C18AE5D0-1023-4D57-93F2-EDB7138D83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7093" y="4534660"/>
              <a:ext cx="4348299" cy="2301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ED51D324-8033-4C29-9BFE-BC52257CCB3F}"/>
                </a:ext>
              </a:extLst>
            </p:cNvPr>
            <p:cNvSpPr/>
            <p:nvPr/>
          </p:nvSpPr>
          <p:spPr>
            <a:xfrm rot="21348857">
              <a:off x="10002300" y="6518613"/>
              <a:ext cx="1856849" cy="140245"/>
            </a:xfrm>
            <a:prstGeom prst="rightArrow">
              <a:avLst>
                <a:gd name="adj1" fmla="val 50000"/>
                <a:gd name="adj2" fmla="val 111883"/>
              </a:avLst>
            </a:prstGeom>
            <a:solidFill>
              <a:srgbClr val="0070C0">
                <a:alpha val="40000"/>
              </a:srgb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F74E8A0E-7C8A-4A5B-8C33-D0F8FECB9C9C}"/>
              </a:ext>
            </a:extLst>
          </p:cNvPr>
          <p:cNvSpPr/>
          <p:nvPr/>
        </p:nvSpPr>
        <p:spPr>
          <a:xfrm>
            <a:off x="11486078" y="6042840"/>
            <a:ext cx="75142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1.57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8BD0AC5-A1BF-41B1-9D3F-23417E3FB162}"/>
              </a:ext>
            </a:extLst>
          </p:cNvPr>
          <p:cNvGrpSpPr/>
          <p:nvPr/>
        </p:nvGrpSpPr>
        <p:grpSpPr>
          <a:xfrm>
            <a:off x="198676" y="893918"/>
            <a:ext cx="3922362" cy="5065120"/>
            <a:chOff x="198676" y="893918"/>
            <a:chExt cx="3922362" cy="5065120"/>
          </a:xfrm>
        </p:grpSpPr>
        <p:pic>
          <p:nvPicPr>
            <p:cNvPr id="19" name="Picture 4" descr="Bulletin Board Stock Illustration - Download Image Now - Bulletin Board,  Cork - Material, Chalkboard - Visual Aid - iStock">
              <a:extLst>
                <a:ext uri="{FF2B5EF4-FFF2-40B4-BE49-F238E27FC236}">
                  <a16:creationId xmlns:a16="http://schemas.microsoft.com/office/drawing/2014/main" id="{EC0704AB-93F3-405E-875D-CB2CCBAD1B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76" y="1256323"/>
              <a:ext cx="3922362" cy="4702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look clipart - Clip Art Library">
              <a:extLst>
                <a:ext uri="{FF2B5EF4-FFF2-40B4-BE49-F238E27FC236}">
                  <a16:creationId xmlns:a16="http://schemas.microsoft.com/office/drawing/2014/main" id="{3D1EBF87-ABD6-47A1-A5B5-DEB4D47282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899" b="99275" l="2198" r="99451">
                          <a14:foregroundMark x1="5495" y1="34058" x2="7967" y2="80435"/>
                          <a14:foregroundMark x1="7967" y1="80435" x2="14011" y2="87681"/>
                          <a14:foregroundMark x1="1923" y1="34058" x2="2198" y2="76812"/>
                          <a14:foregroundMark x1="2198" y1="76812" x2="9890" y2="96377"/>
                          <a14:foregroundMark x1="23352" y1="15942" x2="32418" y2="5797"/>
                          <a14:foregroundMark x1="68681" y1="30435" x2="70879" y2="92754"/>
                          <a14:foregroundMark x1="70879" y1="61594" x2="71429" y2="39130"/>
                          <a14:foregroundMark x1="75549" y1="60870" x2="80769" y2="38406"/>
                          <a14:foregroundMark x1="73901" y1="60145" x2="83242" y2="86232"/>
                          <a14:foregroundMark x1="94231" y1="42029" x2="91209" y2="86957"/>
                          <a14:foregroundMark x1="91209" y1="86957" x2="92857" y2="87681"/>
                          <a14:foregroundMark x1="89835" y1="38406" x2="90385" y2="72464"/>
                          <a14:foregroundMark x1="31868" y1="37681" x2="18956" y2="64493"/>
                          <a14:foregroundMark x1="18956" y1="64493" x2="26099" y2="87681"/>
                          <a14:foregroundMark x1="32692" y1="52899" x2="34341" y2="62319"/>
                          <a14:foregroundMark x1="32692" y1="65217" x2="31868" y2="63768"/>
                          <a14:foregroundMark x1="32143" y1="61594" x2="32143" y2="61594"/>
                          <a14:foregroundMark x1="34066" y1="60145" x2="30769" y2="69565"/>
                          <a14:foregroundMark x1="30769" y1="60870" x2="33242" y2="75362"/>
                          <a14:foregroundMark x1="34066" y1="59420" x2="30495" y2="73188"/>
                          <a14:foregroundMark x1="13187" y1="77536" x2="15934" y2="78261"/>
                          <a14:foregroundMark x1="89560" y1="33333" x2="96978" y2="35507"/>
                          <a14:foregroundMark x1="36264" y1="55072" x2="28571" y2="60870"/>
                          <a14:foregroundMark x1="29670" y1="63043" x2="31319" y2="48551"/>
                          <a14:foregroundMark x1="28022" y1="60145" x2="35989" y2="73188"/>
                          <a14:foregroundMark x1="54945" y1="44203" x2="52473" y2="80435"/>
                          <a14:foregroundMark x1="52473" y1="80435" x2="50824" y2="85507"/>
                          <a14:foregroundMark x1="45055" y1="86957" x2="57967" y2="92754"/>
                          <a14:foregroundMark x1="53297" y1="50000" x2="50000" y2="79710"/>
                          <a14:foregroundMark x1="51648" y1="51449" x2="46429" y2="60870"/>
                          <a14:foregroundMark x1="22802" y1="90580" x2="33242" y2="95652"/>
                          <a14:foregroundMark x1="42582" y1="58696" x2="41484" y2="69565"/>
                          <a14:foregroundMark x1="43132" y1="65217" x2="42308" y2="67391"/>
                          <a14:foregroundMark x1="42308" y1="67391" x2="40385" y2="69565"/>
                          <a14:foregroundMark x1="17308" y1="64493" x2="22253" y2="90580"/>
                          <a14:foregroundMark x1="17033" y1="65942" x2="17033" y2="72464"/>
                          <a14:foregroundMark x1="47527" y1="92754" x2="59066" y2="92029"/>
                          <a14:foregroundMark x1="63736" y1="78986" x2="63736" y2="41304"/>
                          <a14:foregroundMark x1="63736" y1="41304" x2="63736" y2="40580"/>
                          <a14:foregroundMark x1="65110" y1="71739" x2="65659" y2="50725"/>
                          <a14:foregroundMark x1="79396" y1="26812" x2="80495" y2="28261"/>
                          <a14:foregroundMark x1="93681" y1="26812" x2="87363" y2="60145"/>
                          <a14:foregroundMark x1="87363" y1="60145" x2="89011" y2="78261"/>
                          <a14:foregroundMark x1="91209" y1="25362" x2="99725" y2="27536"/>
                          <a14:foregroundMark x1="53022" y1="2899" x2="59341" y2="11594"/>
                          <a14:foregroundMark x1="27198" y1="56522" x2="32143" y2="83333"/>
                          <a14:foregroundMark x1="25549" y1="59420" x2="37088" y2="82609"/>
                          <a14:foregroundMark x1="37088" y1="82609" x2="35989" y2="44928"/>
                          <a14:foregroundMark x1="35989" y1="44928" x2="26099" y2="58696"/>
                          <a14:foregroundMark x1="3846" y1="97826" x2="9341" y2="99275"/>
                          <a14:foregroundMark x1="17857" y1="99275" x2="3297" y2="956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766" y="933515"/>
              <a:ext cx="1545962" cy="586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BF4CBF3-1123-42F6-9B12-AE5D3DC48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276381" y="893918"/>
              <a:ext cx="784361" cy="89113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99802C3-45EA-460A-ACA1-5E4348DFD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rot="790652">
              <a:off x="3053566" y="1225655"/>
              <a:ext cx="321588" cy="593476"/>
            </a:xfrm>
            <a:prstGeom prst="rect">
              <a:avLst/>
            </a:prstGeom>
          </p:spPr>
        </p:pic>
      </p:grp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13625F93-D534-4D9D-A529-C842E490D5DE}"/>
              </a:ext>
            </a:extLst>
          </p:cNvPr>
          <p:cNvSpPr/>
          <p:nvPr/>
        </p:nvSpPr>
        <p:spPr>
          <a:xfrm>
            <a:off x="5567923" y="2900923"/>
            <a:ext cx="1056154" cy="1056154"/>
          </a:xfrm>
          <a:prstGeom prst="flowChartConnector">
            <a:avLst/>
          </a:prstGeom>
          <a:blipFill dpi="0" rotWithShape="1">
            <a:blip r:embed="rId20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b="1" dirty="0">
              <a:ln w="12700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FBB5317-F9A9-40EF-9D6B-5A13B0D8BB1E}"/>
              </a:ext>
            </a:extLst>
          </p:cNvPr>
          <p:cNvSpPr/>
          <p:nvPr/>
        </p:nvSpPr>
        <p:spPr>
          <a:xfrm rot="180000">
            <a:off x="5588922" y="2869095"/>
            <a:ext cx="1075220" cy="830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604467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I belong!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3D8945-009A-48A7-AC8B-A3557AE782B0}"/>
              </a:ext>
            </a:extLst>
          </p:cNvPr>
          <p:cNvSpPr/>
          <p:nvPr/>
        </p:nvSpPr>
        <p:spPr>
          <a:xfrm rot="21480000">
            <a:off x="5558308" y="3019910"/>
            <a:ext cx="1127773" cy="107066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479139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We </a:t>
            </a:r>
            <a:r>
              <a:rPr lang="en-US" sz="2000" b="1" cap="none" spc="0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belong!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8959363-7EDB-4B90-8985-6B79D7353B5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60250" y="2747842"/>
            <a:ext cx="2848373" cy="124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8122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EFFE912-AC21-4B9E-8411-14CFED483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80" y="24143"/>
            <a:ext cx="3447590" cy="1521249"/>
          </a:xfrm>
          <a:prstGeom prst="rect">
            <a:avLst/>
          </a:prstGeo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F57FB0A1-CAB3-4D86-A1A4-36E3C82EAC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1162190"/>
              </p:ext>
            </p:extLst>
          </p:nvPr>
        </p:nvGraphicFramePr>
        <p:xfrm>
          <a:off x="908398" y="-294459"/>
          <a:ext cx="10580916" cy="7197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5A5E305-E911-4BFD-82CE-FDA3B7BB1410}"/>
              </a:ext>
            </a:extLst>
          </p:cNvPr>
          <p:cNvSpPr/>
          <p:nvPr/>
        </p:nvSpPr>
        <p:spPr>
          <a:xfrm rot="3164880">
            <a:off x="6164641" y="1277903"/>
            <a:ext cx="3551879" cy="147245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31371"/>
              </a:avLst>
            </a:prstTxWarp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Citizenship and Relationshi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ps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385737-0B76-4ACA-86C1-D3D5EB2550CD}"/>
              </a:ext>
            </a:extLst>
          </p:cNvPr>
          <p:cNvSpPr/>
          <p:nvPr/>
        </p:nvSpPr>
        <p:spPr>
          <a:xfrm rot="20432568">
            <a:off x="3536180" y="522421"/>
            <a:ext cx="3551879" cy="1704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31371"/>
              </a:avLst>
            </a:prstTxWarp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Learning and Innovation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BFCFED-ED6B-4CA3-9860-F29D334989E6}"/>
              </a:ext>
            </a:extLst>
          </p:cNvPr>
          <p:cNvSpPr/>
          <p:nvPr/>
        </p:nvSpPr>
        <p:spPr>
          <a:xfrm rot="979661">
            <a:off x="3644790" y="4978236"/>
            <a:ext cx="3574940" cy="150491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1358850"/>
              </a:avLst>
            </a:prstTxWarp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rgbClr val="FFC000"/>
                </a:solidFill>
                <a:effectLst>
                  <a:glow rad="63500">
                    <a:schemeClr val="tx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Governance and Leadership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46A960D-FD9B-4E89-A081-991DCAABF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622229">
            <a:off x="-555981" y="-693562"/>
            <a:ext cx="8615845" cy="96119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BD51EBE-634E-4C91-B67F-6C1A72028A8C}"/>
              </a:ext>
            </a:extLst>
          </p:cNvPr>
          <p:cNvSpPr/>
          <p:nvPr/>
        </p:nvSpPr>
        <p:spPr>
          <a:xfrm rot="18213523">
            <a:off x="5768026" y="3556812"/>
            <a:ext cx="4107834" cy="20718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1358850"/>
              </a:avLst>
            </a:prstTxWarp>
            <a:spAutoFit/>
          </a:bodyPr>
          <a:lstStyle/>
          <a:p>
            <a:pPr algn="ctr"/>
            <a:r>
              <a:rPr lang="en-US" sz="2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Inclusion and Cultural Responsiveness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1CA17E-FDFA-407A-90C0-BD82E8FF369A}"/>
              </a:ext>
            </a:extLst>
          </p:cNvPr>
          <p:cNvSpPr/>
          <p:nvPr/>
        </p:nvSpPr>
        <p:spPr>
          <a:xfrm rot="16032052">
            <a:off x="1991773" y="2697773"/>
            <a:ext cx="3748996" cy="16230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31371"/>
              </a:avLst>
            </a:prstTxWarp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Mental Health and Well-Being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E28B63-83D3-4BE5-9DB2-E6941BF1B6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9439" y="179940"/>
            <a:ext cx="1983588" cy="244924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227B7BC-B28C-47BC-9E74-36699F32C968}"/>
              </a:ext>
            </a:extLst>
          </p:cNvPr>
          <p:cNvSpPr/>
          <p:nvPr/>
        </p:nvSpPr>
        <p:spPr>
          <a:xfrm>
            <a:off x="4335677" y="1537988"/>
            <a:ext cx="3584443" cy="13988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6">
                      <a:lumMod val="75000"/>
                    </a:schemeClr>
                  </a:outerShdw>
                </a:effectLst>
              </a:rPr>
              <a:t>Focus Areas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E8085E-3560-43A1-BDC8-43D9C5334F23}"/>
              </a:ext>
            </a:extLst>
          </p:cNvPr>
          <p:cNvSpPr txBox="1"/>
          <p:nvPr/>
        </p:nvSpPr>
        <p:spPr>
          <a:xfrm>
            <a:off x="4039166" y="2327598"/>
            <a:ext cx="431937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Communication, accountability, and transparency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Fiscal responsibility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Stewardship of resources, technology, and infrastructure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1617542-F10F-4362-AACF-8D71B17D2FC2}"/>
              </a:ext>
            </a:extLst>
          </p:cNvPr>
          <p:cNvSpPr/>
          <p:nvPr/>
        </p:nvSpPr>
        <p:spPr>
          <a:xfrm>
            <a:off x="125859" y="1985472"/>
            <a:ext cx="243368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rgbClr val="538233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SRPSD</a:t>
            </a:r>
          </a:p>
          <a:p>
            <a:pPr algn="ctr"/>
            <a:r>
              <a:rPr lang="en-US" sz="4800" dirty="0">
                <a:ln w="0"/>
                <a:solidFill>
                  <a:srgbClr val="538233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Priorities</a:t>
            </a:r>
            <a:endParaRPr lang="en-US" sz="4800" b="0" cap="none" spc="0" dirty="0">
              <a:ln w="0"/>
              <a:solidFill>
                <a:srgbClr val="538233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2" name="Picture 21">
            <a:hlinkClick r:id="rId6"/>
            <a:extLst>
              <a:ext uri="{FF2B5EF4-FFF2-40B4-BE49-F238E27FC236}">
                <a16:creationId xmlns:a16="http://schemas.microsoft.com/office/drawing/2014/main" id="{52EEEB3E-2314-45E6-9774-536014AFC1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3551" y="4506070"/>
            <a:ext cx="1604955" cy="222956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787006F-B8B3-4C60-92E7-01B35693EAA6}"/>
              </a:ext>
            </a:extLst>
          </p:cNvPr>
          <p:cNvSpPr txBox="1"/>
          <p:nvPr/>
        </p:nvSpPr>
        <p:spPr>
          <a:xfrm>
            <a:off x="9984572" y="4084729"/>
            <a:ext cx="2108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SRPSD Strategic Plan</a:t>
            </a:r>
          </a:p>
        </p:txBody>
      </p:sp>
      <p:pic>
        <p:nvPicPr>
          <p:cNvPr id="24" name="Picture 23">
            <a:hlinkClick r:id="rId8" action="ppaction://hlinksldjump"/>
            <a:extLst>
              <a:ext uri="{FF2B5EF4-FFF2-40B4-BE49-F238E27FC236}">
                <a16:creationId xmlns:a16="http://schemas.microsoft.com/office/drawing/2014/main" id="{1E1FF55A-60A9-4A8B-8C83-033CEA61A9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274" y="6087718"/>
            <a:ext cx="778081" cy="654424"/>
          </a:xfrm>
          <a:prstGeom prst="rect">
            <a:avLst/>
          </a:prstGeom>
        </p:spPr>
      </p:pic>
      <p:sp>
        <p:nvSpPr>
          <p:cNvPr id="12" name="Freeform: Shape 11">
            <a:hlinkClick r:id="rId10" action="ppaction://hlinksldjump"/>
            <a:extLst>
              <a:ext uri="{FF2B5EF4-FFF2-40B4-BE49-F238E27FC236}">
                <a16:creationId xmlns:a16="http://schemas.microsoft.com/office/drawing/2014/main" id="{3DB06119-4353-47C9-BED9-78BD9753E533}"/>
              </a:ext>
            </a:extLst>
          </p:cNvPr>
          <p:cNvSpPr/>
          <p:nvPr/>
        </p:nvSpPr>
        <p:spPr>
          <a:xfrm>
            <a:off x="3391779" y="116958"/>
            <a:ext cx="3617146" cy="1553991"/>
          </a:xfrm>
          <a:custGeom>
            <a:avLst/>
            <a:gdLst>
              <a:gd name="connsiteX0" fmla="*/ 3551281 w 3617146"/>
              <a:gd name="connsiteY0" fmla="*/ 116958 h 1553991"/>
              <a:gd name="connsiteX1" fmla="*/ 3381161 w 3617146"/>
              <a:gd name="connsiteY1" fmla="*/ 106326 h 1553991"/>
              <a:gd name="connsiteX2" fmla="*/ 3349263 w 3617146"/>
              <a:gd name="connsiteY2" fmla="*/ 95693 h 1553991"/>
              <a:gd name="connsiteX3" fmla="*/ 3274835 w 3617146"/>
              <a:gd name="connsiteY3" fmla="*/ 74428 h 1553991"/>
              <a:gd name="connsiteX4" fmla="*/ 3211040 w 3617146"/>
              <a:gd name="connsiteY4" fmla="*/ 63795 h 1553991"/>
              <a:gd name="connsiteX5" fmla="*/ 3104714 w 3617146"/>
              <a:gd name="connsiteY5" fmla="*/ 42530 h 1553991"/>
              <a:gd name="connsiteX6" fmla="*/ 3009021 w 3617146"/>
              <a:gd name="connsiteY6" fmla="*/ 31898 h 1553991"/>
              <a:gd name="connsiteX7" fmla="*/ 2785737 w 3617146"/>
              <a:gd name="connsiteY7" fmla="*/ 0 h 1553991"/>
              <a:gd name="connsiteX8" fmla="*/ 2392333 w 3617146"/>
              <a:gd name="connsiteY8" fmla="*/ 10633 h 1553991"/>
              <a:gd name="connsiteX9" fmla="*/ 2275374 w 3617146"/>
              <a:gd name="connsiteY9" fmla="*/ 31898 h 1553991"/>
              <a:gd name="connsiteX10" fmla="*/ 2137151 w 3617146"/>
              <a:gd name="connsiteY10" fmla="*/ 53163 h 1553991"/>
              <a:gd name="connsiteX11" fmla="*/ 1988295 w 3617146"/>
              <a:gd name="connsiteY11" fmla="*/ 95693 h 1553991"/>
              <a:gd name="connsiteX12" fmla="*/ 1903235 w 3617146"/>
              <a:gd name="connsiteY12" fmla="*/ 106326 h 1553991"/>
              <a:gd name="connsiteX13" fmla="*/ 1839440 w 3617146"/>
              <a:gd name="connsiteY13" fmla="*/ 127591 h 1553991"/>
              <a:gd name="connsiteX14" fmla="*/ 1775644 w 3617146"/>
              <a:gd name="connsiteY14" fmla="*/ 159489 h 1553991"/>
              <a:gd name="connsiteX15" fmla="*/ 1573626 w 3617146"/>
              <a:gd name="connsiteY15" fmla="*/ 202019 h 1553991"/>
              <a:gd name="connsiteX16" fmla="*/ 1477933 w 3617146"/>
              <a:gd name="connsiteY16" fmla="*/ 223284 h 1553991"/>
              <a:gd name="connsiteX17" fmla="*/ 1403505 w 3617146"/>
              <a:gd name="connsiteY17" fmla="*/ 244549 h 1553991"/>
              <a:gd name="connsiteX18" fmla="*/ 1329077 w 3617146"/>
              <a:gd name="connsiteY18" fmla="*/ 255182 h 1553991"/>
              <a:gd name="connsiteX19" fmla="*/ 1275914 w 3617146"/>
              <a:gd name="connsiteY19" fmla="*/ 276447 h 1553991"/>
              <a:gd name="connsiteX20" fmla="*/ 1105793 w 3617146"/>
              <a:gd name="connsiteY20" fmla="*/ 318977 h 1553991"/>
              <a:gd name="connsiteX21" fmla="*/ 1041998 w 3617146"/>
              <a:gd name="connsiteY21" fmla="*/ 350875 h 1553991"/>
              <a:gd name="connsiteX22" fmla="*/ 914407 w 3617146"/>
              <a:gd name="connsiteY22" fmla="*/ 435935 h 1553991"/>
              <a:gd name="connsiteX23" fmla="*/ 797449 w 3617146"/>
              <a:gd name="connsiteY23" fmla="*/ 520995 h 1553991"/>
              <a:gd name="connsiteX24" fmla="*/ 744286 w 3617146"/>
              <a:gd name="connsiteY24" fmla="*/ 563526 h 1553991"/>
              <a:gd name="connsiteX25" fmla="*/ 648593 w 3617146"/>
              <a:gd name="connsiteY25" fmla="*/ 627321 h 1553991"/>
              <a:gd name="connsiteX26" fmla="*/ 616695 w 3617146"/>
              <a:gd name="connsiteY26" fmla="*/ 648586 h 1553991"/>
              <a:gd name="connsiteX27" fmla="*/ 574165 w 3617146"/>
              <a:gd name="connsiteY27" fmla="*/ 691116 h 1553991"/>
              <a:gd name="connsiteX28" fmla="*/ 531635 w 3617146"/>
              <a:gd name="connsiteY28" fmla="*/ 723014 h 1553991"/>
              <a:gd name="connsiteX29" fmla="*/ 510370 w 3617146"/>
              <a:gd name="connsiteY29" fmla="*/ 754912 h 1553991"/>
              <a:gd name="connsiteX30" fmla="*/ 478472 w 3617146"/>
              <a:gd name="connsiteY30" fmla="*/ 776177 h 1553991"/>
              <a:gd name="connsiteX31" fmla="*/ 446574 w 3617146"/>
              <a:gd name="connsiteY31" fmla="*/ 808075 h 1553991"/>
              <a:gd name="connsiteX32" fmla="*/ 340249 w 3617146"/>
              <a:gd name="connsiteY32" fmla="*/ 882502 h 1553991"/>
              <a:gd name="connsiteX33" fmla="*/ 297719 w 3617146"/>
              <a:gd name="connsiteY33" fmla="*/ 903768 h 1553991"/>
              <a:gd name="connsiteX34" fmla="*/ 255188 w 3617146"/>
              <a:gd name="connsiteY34" fmla="*/ 956930 h 1553991"/>
              <a:gd name="connsiteX35" fmla="*/ 223291 w 3617146"/>
              <a:gd name="connsiteY35" fmla="*/ 967563 h 1553991"/>
              <a:gd name="connsiteX36" fmla="*/ 148863 w 3617146"/>
              <a:gd name="connsiteY36" fmla="*/ 1063256 h 1553991"/>
              <a:gd name="connsiteX37" fmla="*/ 74435 w 3617146"/>
              <a:gd name="connsiteY37" fmla="*/ 1148316 h 1553991"/>
              <a:gd name="connsiteX38" fmla="*/ 10640 w 3617146"/>
              <a:gd name="connsiteY38" fmla="*/ 1233377 h 1553991"/>
              <a:gd name="connsiteX39" fmla="*/ 31905 w 3617146"/>
              <a:gd name="connsiteY39" fmla="*/ 1339702 h 1553991"/>
              <a:gd name="connsiteX40" fmla="*/ 42537 w 3617146"/>
              <a:gd name="connsiteY40" fmla="*/ 1371600 h 1553991"/>
              <a:gd name="connsiteX41" fmla="*/ 85068 w 3617146"/>
              <a:gd name="connsiteY41" fmla="*/ 1392865 h 1553991"/>
              <a:gd name="connsiteX42" fmla="*/ 191393 w 3617146"/>
              <a:gd name="connsiteY42" fmla="*/ 1488558 h 1553991"/>
              <a:gd name="connsiteX43" fmla="*/ 255188 w 3617146"/>
              <a:gd name="connsiteY43" fmla="*/ 1531089 h 1553991"/>
              <a:gd name="connsiteX44" fmla="*/ 318984 w 3617146"/>
              <a:gd name="connsiteY44" fmla="*/ 1552354 h 1553991"/>
              <a:gd name="connsiteX45" fmla="*/ 521002 w 3617146"/>
              <a:gd name="connsiteY45" fmla="*/ 1499191 h 1553991"/>
              <a:gd name="connsiteX46" fmla="*/ 542268 w 3617146"/>
              <a:gd name="connsiteY46" fmla="*/ 1477926 h 1553991"/>
              <a:gd name="connsiteX47" fmla="*/ 616695 w 3617146"/>
              <a:gd name="connsiteY47" fmla="*/ 1350335 h 1553991"/>
              <a:gd name="connsiteX48" fmla="*/ 637961 w 3617146"/>
              <a:gd name="connsiteY48" fmla="*/ 1318437 h 1553991"/>
              <a:gd name="connsiteX49" fmla="*/ 712388 w 3617146"/>
              <a:gd name="connsiteY49" fmla="*/ 1244009 h 1553991"/>
              <a:gd name="connsiteX50" fmla="*/ 744286 w 3617146"/>
              <a:gd name="connsiteY50" fmla="*/ 1201479 h 1553991"/>
              <a:gd name="connsiteX51" fmla="*/ 839979 w 3617146"/>
              <a:gd name="connsiteY51" fmla="*/ 1127051 h 1553991"/>
              <a:gd name="connsiteX52" fmla="*/ 871877 w 3617146"/>
              <a:gd name="connsiteY52" fmla="*/ 1095154 h 1553991"/>
              <a:gd name="connsiteX53" fmla="*/ 999468 w 3617146"/>
              <a:gd name="connsiteY53" fmla="*/ 1010093 h 1553991"/>
              <a:gd name="connsiteX54" fmla="*/ 1127058 w 3617146"/>
              <a:gd name="connsiteY54" fmla="*/ 946298 h 1553991"/>
              <a:gd name="connsiteX55" fmla="*/ 1201486 w 3617146"/>
              <a:gd name="connsiteY55" fmla="*/ 914400 h 1553991"/>
              <a:gd name="connsiteX56" fmla="*/ 1329077 w 3617146"/>
              <a:gd name="connsiteY56" fmla="*/ 839972 h 1553991"/>
              <a:gd name="connsiteX57" fmla="*/ 1435402 w 3617146"/>
              <a:gd name="connsiteY57" fmla="*/ 776177 h 1553991"/>
              <a:gd name="connsiteX58" fmla="*/ 1477933 w 3617146"/>
              <a:gd name="connsiteY58" fmla="*/ 744279 h 1553991"/>
              <a:gd name="connsiteX59" fmla="*/ 1594891 w 3617146"/>
              <a:gd name="connsiteY59" fmla="*/ 669851 h 1553991"/>
              <a:gd name="connsiteX60" fmla="*/ 1690584 w 3617146"/>
              <a:gd name="connsiteY60" fmla="*/ 606056 h 1553991"/>
              <a:gd name="connsiteX61" fmla="*/ 1722481 w 3617146"/>
              <a:gd name="connsiteY61" fmla="*/ 595423 h 1553991"/>
              <a:gd name="connsiteX62" fmla="*/ 1775644 w 3617146"/>
              <a:gd name="connsiteY62" fmla="*/ 563526 h 1553991"/>
              <a:gd name="connsiteX63" fmla="*/ 1881970 w 3617146"/>
              <a:gd name="connsiteY63" fmla="*/ 542261 h 1553991"/>
              <a:gd name="connsiteX64" fmla="*/ 2020193 w 3617146"/>
              <a:gd name="connsiteY64" fmla="*/ 520995 h 1553991"/>
              <a:gd name="connsiteX65" fmla="*/ 2179681 w 3617146"/>
              <a:gd name="connsiteY65" fmla="*/ 510363 h 1553991"/>
              <a:gd name="connsiteX66" fmla="*/ 2424230 w 3617146"/>
              <a:gd name="connsiteY66" fmla="*/ 478465 h 1553991"/>
              <a:gd name="connsiteX67" fmla="*/ 2477393 w 3617146"/>
              <a:gd name="connsiteY67" fmla="*/ 467833 h 1553991"/>
              <a:gd name="connsiteX68" fmla="*/ 2647514 w 3617146"/>
              <a:gd name="connsiteY68" fmla="*/ 457200 h 1553991"/>
              <a:gd name="connsiteX69" fmla="*/ 3115347 w 3617146"/>
              <a:gd name="connsiteY69" fmla="*/ 478465 h 1553991"/>
              <a:gd name="connsiteX70" fmla="*/ 3242937 w 3617146"/>
              <a:gd name="connsiteY70" fmla="*/ 499730 h 1553991"/>
              <a:gd name="connsiteX71" fmla="*/ 3455588 w 3617146"/>
              <a:gd name="connsiteY71" fmla="*/ 531628 h 1553991"/>
              <a:gd name="connsiteX72" fmla="*/ 3593812 w 3617146"/>
              <a:gd name="connsiteY72" fmla="*/ 520995 h 1553991"/>
              <a:gd name="connsiteX73" fmla="*/ 3604444 w 3617146"/>
              <a:gd name="connsiteY73" fmla="*/ 446568 h 1553991"/>
              <a:gd name="connsiteX74" fmla="*/ 3540649 w 3617146"/>
              <a:gd name="connsiteY74" fmla="*/ 170121 h 1553991"/>
              <a:gd name="connsiteX75" fmla="*/ 3530016 w 3617146"/>
              <a:gd name="connsiteY75" fmla="*/ 170121 h 155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3617146" h="1553991">
                <a:moveTo>
                  <a:pt x="3551281" y="116958"/>
                </a:moveTo>
                <a:cubicBezTo>
                  <a:pt x="3494574" y="113414"/>
                  <a:pt x="3437666" y="112274"/>
                  <a:pt x="3381161" y="106326"/>
                </a:cubicBezTo>
                <a:cubicBezTo>
                  <a:pt x="3370015" y="105153"/>
                  <a:pt x="3359998" y="98914"/>
                  <a:pt x="3349263" y="95693"/>
                </a:cubicBezTo>
                <a:cubicBezTo>
                  <a:pt x="3324549" y="88279"/>
                  <a:pt x="3299976" y="80230"/>
                  <a:pt x="3274835" y="74428"/>
                </a:cubicBezTo>
                <a:cubicBezTo>
                  <a:pt x="3253829" y="69580"/>
                  <a:pt x="3232229" y="67768"/>
                  <a:pt x="3211040" y="63795"/>
                </a:cubicBezTo>
                <a:cubicBezTo>
                  <a:pt x="3175515" y="57134"/>
                  <a:pt x="3140416" y="48167"/>
                  <a:pt x="3104714" y="42530"/>
                </a:cubicBezTo>
                <a:cubicBezTo>
                  <a:pt x="3073013" y="37525"/>
                  <a:pt x="3040792" y="36437"/>
                  <a:pt x="3009021" y="31898"/>
                </a:cubicBezTo>
                <a:cubicBezTo>
                  <a:pt x="2730297" y="-7919"/>
                  <a:pt x="3013214" y="25276"/>
                  <a:pt x="2785737" y="0"/>
                </a:cubicBezTo>
                <a:cubicBezTo>
                  <a:pt x="2654602" y="3544"/>
                  <a:pt x="2523260" y="2450"/>
                  <a:pt x="2392333" y="10633"/>
                </a:cubicBezTo>
                <a:cubicBezTo>
                  <a:pt x="2352785" y="13105"/>
                  <a:pt x="2314460" y="25384"/>
                  <a:pt x="2275374" y="31898"/>
                </a:cubicBezTo>
                <a:cubicBezTo>
                  <a:pt x="2255126" y="35273"/>
                  <a:pt x="2160700" y="47276"/>
                  <a:pt x="2137151" y="53163"/>
                </a:cubicBezTo>
                <a:cubicBezTo>
                  <a:pt x="2005514" y="86073"/>
                  <a:pt x="2147407" y="65859"/>
                  <a:pt x="1988295" y="95693"/>
                </a:cubicBezTo>
                <a:cubicBezTo>
                  <a:pt x="1960210" y="100959"/>
                  <a:pt x="1931588" y="102782"/>
                  <a:pt x="1903235" y="106326"/>
                </a:cubicBezTo>
                <a:cubicBezTo>
                  <a:pt x="1881970" y="113414"/>
                  <a:pt x="1860131" y="118970"/>
                  <a:pt x="1839440" y="127591"/>
                </a:cubicBezTo>
                <a:cubicBezTo>
                  <a:pt x="1817494" y="136735"/>
                  <a:pt x="1798034" y="151492"/>
                  <a:pt x="1775644" y="159489"/>
                </a:cubicBezTo>
                <a:cubicBezTo>
                  <a:pt x="1723913" y="177964"/>
                  <a:pt x="1622030" y="192338"/>
                  <a:pt x="1573626" y="202019"/>
                </a:cubicBezTo>
                <a:cubicBezTo>
                  <a:pt x="1541585" y="208427"/>
                  <a:pt x="1509633" y="215359"/>
                  <a:pt x="1477933" y="223284"/>
                </a:cubicBezTo>
                <a:cubicBezTo>
                  <a:pt x="1452901" y="229542"/>
                  <a:pt x="1428734" y="239143"/>
                  <a:pt x="1403505" y="244549"/>
                </a:cubicBezTo>
                <a:cubicBezTo>
                  <a:pt x="1379000" y="249800"/>
                  <a:pt x="1353886" y="251638"/>
                  <a:pt x="1329077" y="255182"/>
                </a:cubicBezTo>
                <a:cubicBezTo>
                  <a:pt x="1311356" y="262270"/>
                  <a:pt x="1294266" y="271204"/>
                  <a:pt x="1275914" y="276447"/>
                </a:cubicBezTo>
                <a:cubicBezTo>
                  <a:pt x="1219711" y="292505"/>
                  <a:pt x="1105793" y="318977"/>
                  <a:pt x="1105793" y="318977"/>
                </a:cubicBezTo>
                <a:cubicBezTo>
                  <a:pt x="1084528" y="329610"/>
                  <a:pt x="1061780" y="337687"/>
                  <a:pt x="1041998" y="350875"/>
                </a:cubicBezTo>
                <a:cubicBezTo>
                  <a:pt x="902612" y="443799"/>
                  <a:pt x="994306" y="409301"/>
                  <a:pt x="914407" y="435935"/>
                </a:cubicBezTo>
                <a:cubicBezTo>
                  <a:pt x="757479" y="566709"/>
                  <a:pt x="932026" y="426791"/>
                  <a:pt x="797449" y="520995"/>
                </a:cubicBezTo>
                <a:cubicBezTo>
                  <a:pt x="778857" y="534009"/>
                  <a:pt x="762753" y="550335"/>
                  <a:pt x="744286" y="563526"/>
                </a:cubicBezTo>
                <a:cubicBezTo>
                  <a:pt x="713091" y="585808"/>
                  <a:pt x="680491" y="606056"/>
                  <a:pt x="648593" y="627321"/>
                </a:cubicBezTo>
                <a:cubicBezTo>
                  <a:pt x="637960" y="634409"/>
                  <a:pt x="625731" y="639550"/>
                  <a:pt x="616695" y="648586"/>
                </a:cubicBezTo>
                <a:cubicBezTo>
                  <a:pt x="602518" y="662763"/>
                  <a:pt x="589253" y="677914"/>
                  <a:pt x="574165" y="691116"/>
                </a:cubicBezTo>
                <a:cubicBezTo>
                  <a:pt x="560829" y="702785"/>
                  <a:pt x="544165" y="710483"/>
                  <a:pt x="531635" y="723014"/>
                </a:cubicBezTo>
                <a:cubicBezTo>
                  <a:pt x="522599" y="732050"/>
                  <a:pt x="519406" y="745876"/>
                  <a:pt x="510370" y="754912"/>
                </a:cubicBezTo>
                <a:cubicBezTo>
                  <a:pt x="501334" y="763948"/>
                  <a:pt x="488289" y="767996"/>
                  <a:pt x="478472" y="776177"/>
                </a:cubicBezTo>
                <a:cubicBezTo>
                  <a:pt x="466920" y="785803"/>
                  <a:pt x="457991" y="798289"/>
                  <a:pt x="446574" y="808075"/>
                </a:cubicBezTo>
                <a:cubicBezTo>
                  <a:pt x="423958" y="827460"/>
                  <a:pt x="360580" y="870303"/>
                  <a:pt x="340249" y="882502"/>
                </a:cubicBezTo>
                <a:cubicBezTo>
                  <a:pt x="326658" y="890657"/>
                  <a:pt x="311896" y="896679"/>
                  <a:pt x="297719" y="903768"/>
                </a:cubicBezTo>
                <a:cubicBezTo>
                  <a:pt x="288059" y="918258"/>
                  <a:pt x="272024" y="946828"/>
                  <a:pt x="255188" y="956930"/>
                </a:cubicBezTo>
                <a:cubicBezTo>
                  <a:pt x="245578" y="962696"/>
                  <a:pt x="233923" y="964019"/>
                  <a:pt x="223291" y="967563"/>
                </a:cubicBezTo>
                <a:cubicBezTo>
                  <a:pt x="198482" y="999461"/>
                  <a:pt x="175473" y="1032845"/>
                  <a:pt x="148863" y="1063256"/>
                </a:cubicBezTo>
                <a:cubicBezTo>
                  <a:pt x="124054" y="1091609"/>
                  <a:pt x="98193" y="1119076"/>
                  <a:pt x="74435" y="1148316"/>
                </a:cubicBezTo>
                <a:cubicBezTo>
                  <a:pt x="52086" y="1175823"/>
                  <a:pt x="10640" y="1233377"/>
                  <a:pt x="10640" y="1233377"/>
                </a:cubicBezTo>
                <a:cubicBezTo>
                  <a:pt x="-6705" y="1302752"/>
                  <a:pt x="-4991" y="1256687"/>
                  <a:pt x="31905" y="1339702"/>
                </a:cubicBezTo>
                <a:cubicBezTo>
                  <a:pt x="36457" y="1349944"/>
                  <a:pt x="34612" y="1363675"/>
                  <a:pt x="42537" y="1371600"/>
                </a:cubicBezTo>
                <a:cubicBezTo>
                  <a:pt x="53745" y="1382808"/>
                  <a:pt x="70891" y="1385777"/>
                  <a:pt x="85068" y="1392865"/>
                </a:cubicBezTo>
                <a:cubicBezTo>
                  <a:pt x="122557" y="1449100"/>
                  <a:pt x="105636" y="1431386"/>
                  <a:pt x="191393" y="1488558"/>
                </a:cubicBezTo>
                <a:cubicBezTo>
                  <a:pt x="212658" y="1502735"/>
                  <a:pt x="230942" y="1523007"/>
                  <a:pt x="255188" y="1531089"/>
                </a:cubicBezTo>
                <a:lnTo>
                  <a:pt x="318984" y="1552354"/>
                </a:lnTo>
                <a:cubicBezTo>
                  <a:pt x="531597" y="1539065"/>
                  <a:pt x="447278" y="1587659"/>
                  <a:pt x="521002" y="1499191"/>
                </a:cubicBezTo>
                <a:cubicBezTo>
                  <a:pt x="527420" y="1491490"/>
                  <a:pt x="535179" y="1485014"/>
                  <a:pt x="542268" y="1477926"/>
                </a:cubicBezTo>
                <a:cubicBezTo>
                  <a:pt x="576539" y="1409383"/>
                  <a:pt x="559239" y="1440623"/>
                  <a:pt x="616695" y="1350335"/>
                </a:cubicBezTo>
                <a:cubicBezTo>
                  <a:pt x="623556" y="1339554"/>
                  <a:pt x="628925" y="1327473"/>
                  <a:pt x="637961" y="1318437"/>
                </a:cubicBezTo>
                <a:cubicBezTo>
                  <a:pt x="662770" y="1293628"/>
                  <a:pt x="691337" y="1272077"/>
                  <a:pt x="712388" y="1244009"/>
                </a:cubicBezTo>
                <a:cubicBezTo>
                  <a:pt x="723021" y="1229832"/>
                  <a:pt x="731755" y="1214010"/>
                  <a:pt x="744286" y="1201479"/>
                </a:cubicBezTo>
                <a:cubicBezTo>
                  <a:pt x="863263" y="1082502"/>
                  <a:pt x="764106" y="1190277"/>
                  <a:pt x="839979" y="1127051"/>
                </a:cubicBezTo>
                <a:cubicBezTo>
                  <a:pt x="851531" y="1117425"/>
                  <a:pt x="860460" y="1104940"/>
                  <a:pt x="871877" y="1095154"/>
                </a:cubicBezTo>
                <a:cubicBezTo>
                  <a:pt x="901809" y="1069498"/>
                  <a:pt x="973620" y="1023017"/>
                  <a:pt x="999468" y="1010093"/>
                </a:cubicBezTo>
                <a:cubicBezTo>
                  <a:pt x="1041998" y="988828"/>
                  <a:pt x="1083353" y="965029"/>
                  <a:pt x="1127058" y="946298"/>
                </a:cubicBezTo>
                <a:cubicBezTo>
                  <a:pt x="1151867" y="935665"/>
                  <a:pt x="1177600" y="926971"/>
                  <a:pt x="1201486" y="914400"/>
                </a:cubicBezTo>
                <a:cubicBezTo>
                  <a:pt x="1245057" y="891468"/>
                  <a:pt x="1286637" y="864936"/>
                  <a:pt x="1329077" y="839972"/>
                </a:cubicBezTo>
                <a:cubicBezTo>
                  <a:pt x="1329091" y="839964"/>
                  <a:pt x="1435389" y="776187"/>
                  <a:pt x="1435402" y="776177"/>
                </a:cubicBezTo>
                <a:cubicBezTo>
                  <a:pt x="1449579" y="765544"/>
                  <a:pt x="1463188" y="754109"/>
                  <a:pt x="1477933" y="744279"/>
                </a:cubicBezTo>
                <a:cubicBezTo>
                  <a:pt x="1516382" y="718646"/>
                  <a:pt x="1556441" y="695484"/>
                  <a:pt x="1594891" y="669851"/>
                </a:cubicBezTo>
                <a:cubicBezTo>
                  <a:pt x="1626789" y="648586"/>
                  <a:pt x="1654215" y="618180"/>
                  <a:pt x="1690584" y="606056"/>
                </a:cubicBezTo>
                <a:cubicBezTo>
                  <a:pt x="1701216" y="602512"/>
                  <a:pt x="1712457" y="600435"/>
                  <a:pt x="1722481" y="595423"/>
                </a:cubicBezTo>
                <a:cubicBezTo>
                  <a:pt x="1740965" y="586181"/>
                  <a:pt x="1756039" y="570061"/>
                  <a:pt x="1775644" y="563526"/>
                </a:cubicBezTo>
                <a:cubicBezTo>
                  <a:pt x="1809933" y="552096"/>
                  <a:pt x="1846445" y="548922"/>
                  <a:pt x="1881970" y="542261"/>
                </a:cubicBezTo>
                <a:cubicBezTo>
                  <a:pt x="1907088" y="537551"/>
                  <a:pt x="1998121" y="523002"/>
                  <a:pt x="2020193" y="520995"/>
                </a:cubicBezTo>
                <a:cubicBezTo>
                  <a:pt x="2073255" y="516171"/>
                  <a:pt x="2126584" y="514788"/>
                  <a:pt x="2179681" y="510363"/>
                </a:cubicBezTo>
                <a:cubicBezTo>
                  <a:pt x="2233892" y="505845"/>
                  <a:pt x="2386187" y="486073"/>
                  <a:pt x="2424230" y="478465"/>
                </a:cubicBezTo>
                <a:cubicBezTo>
                  <a:pt x="2441951" y="474921"/>
                  <a:pt x="2459402" y="469546"/>
                  <a:pt x="2477393" y="467833"/>
                </a:cubicBezTo>
                <a:cubicBezTo>
                  <a:pt x="2533955" y="462446"/>
                  <a:pt x="2590807" y="460744"/>
                  <a:pt x="2647514" y="457200"/>
                </a:cubicBezTo>
                <a:lnTo>
                  <a:pt x="3115347" y="478465"/>
                </a:lnTo>
                <a:cubicBezTo>
                  <a:pt x="3163270" y="481284"/>
                  <a:pt x="3197213" y="491661"/>
                  <a:pt x="3242937" y="499730"/>
                </a:cubicBezTo>
                <a:cubicBezTo>
                  <a:pt x="3369045" y="521984"/>
                  <a:pt x="3347406" y="518105"/>
                  <a:pt x="3455588" y="531628"/>
                </a:cubicBezTo>
                <a:cubicBezTo>
                  <a:pt x="3501663" y="528084"/>
                  <a:pt x="3553690" y="543922"/>
                  <a:pt x="3593812" y="520995"/>
                </a:cubicBezTo>
                <a:cubicBezTo>
                  <a:pt x="3615571" y="508561"/>
                  <a:pt x="3605227" y="471617"/>
                  <a:pt x="3604444" y="446568"/>
                </a:cubicBezTo>
                <a:cubicBezTo>
                  <a:pt x="3596999" y="208350"/>
                  <a:pt x="3666949" y="195382"/>
                  <a:pt x="3540649" y="170121"/>
                </a:cubicBezTo>
                <a:cubicBezTo>
                  <a:pt x="3537174" y="169426"/>
                  <a:pt x="3533560" y="170121"/>
                  <a:pt x="3530016" y="170121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Freeform: Shape 12">
            <a:hlinkClick r:id="rId11" action="ppaction://hlinksldjump"/>
            <a:extLst>
              <a:ext uri="{FF2B5EF4-FFF2-40B4-BE49-F238E27FC236}">
                <a16:creationId xmlns:a16="http://schemas.microsoft.com/office/drawing/2014/main" id="{5068F0C3-4E4B-4E7D-A347-BC77582D7FD2}"/>
              </a:ext>
            </a:extLst>
          </p:cNvPr>
          <p:cNvSpPr/>
          <p:nvPr/>
        </p:nvSpPr>
        <p:spPr>
          <a:xfrm>
            <a:off x="2764465" y="1641950"/>
            <a:ext cx="1041991" cy="3801920"/>
          </a:xfrm>
          <a:custGeom>
            <a:avLst/>
            <a:gdLst>
              <a:gd name="connsiteX0" fmla="*/ 542261 w 1041991"/>
              <a:gd name="connsiteY0" fmla="*/ 16729 h 3801920"/>
              <a:gd name="connsiteX1" fmla="*/ 510363 w 1041991"/>
              <a:gd name="connsiteY1" fmla="*/ 176217 h 3801920"/>
              <a:gd name="connsiteX2" fmla="*/ 478465 w 1041991"/>
              <a:gd name="connsiteY2" fmla="*/ 197483 h 3801920"/>
              <a:gd name="connsiteX3" fmla="*/ 435935 w 1041991"/>
              <a:gd name="connsiteY3" fmla="*/ 261278 h 3801920"/>
              <a:gd name="connsiteX4" fmla="*/ 414670 w 1041991"/>
              <a:gd name="connsiteY4" fmla="*/ 303808 h 3801920"/>
              <a:gd name="connsiteX5" fmla="*/ 404037 w 1041991"/>
              <a:gd name="connsiteY5" fmla="*/ 335706 h 3801920"/>
              <a:gd name="connsiteX6" fmla="*/ 372140 w 1041991"/>
              <a:gd name="connsiteY6" fmla="*/ 367603 h 3801920"/>
              <a:gd name="connsiteX7" fmla="*/ 318977 w 1041991"/>
              <a:gd name="connsiteY7" fmla="*/ 452664 h 3801920"/>
              <a:gd name="connsiteX8" fmla="*/ 233916 w 1041991"/>
              <a:gd name="connsiteY8" fmla="*/ 590887 h 3801920"/>
              <a:gd name="connsiteX9" fmla="*/ 212651 w 1041991"/>
              <a:gd name="connsiteY9" fmla="*/ 654683 h 3801920"/>
              <a:gd name="connsiteX10" fmla="*/ 180754 w 1041991"/>
              <a:gd name="connsiteY10" fmla="*/ 739743 h 3801920"/>
              <a:gd name="connsiteX11" fmla="*/ 159488 w 1041991"/>
              <a:gd name="connsiteY11" fmla="*/ 1005557 h 3801920"/>
              <a:gd name="connsiteX12" fmla="*/ 138223 w 1041991"/>
              <a:gd name="connsiteY12" fmla="*/ 1101250 h 3801920"/>
              <a:gd name="connsiteX13" fmla="*/ 116958 w 1041991"/>
              <a:gd name="connsiteY13" fmla="*/ 1196943 h 3801920"/>
              <a:gd name="connsiteX14" fmla="*/ 106326 w 1041991"/>
              <a:gd name="connsiteY14" fmla="*/ 1271371 h 3801920"/>
              <a:gd name="connsiteX15" fmla="*/ 95693 w 1041991"/>
              <a:gd name="connsiteY15" fmla="*/ 1335166 h 3801920"/>
              <a:gd name="connsiteX16" fmla="*/ 63795 w 1041991"/>
              <a:gd name="connsiteY16" fmla="*/ 1728571 h 3801920"/>
              <a:gd name="connsiteX17" fmla="*/ 42530 w 1041991"/>
              <a:gd name="connsiteY17" fmla="*/ 1856162 h 3801920"/>
              <a:gd name="connsiteX18" fmla="*/ 31898 w 1041991"/>
              <a:gd name="connsiteY18" fmla="*/ 1941222 h 3801920"/>
              <a:gd name="connsiteX19" fmla="*/ 21265 w 1041991"/>
              <a:gd name="connsiteY19" fmla="*/ 1994385 h 3801920"/>
              <a:gd name="connsiteX20" fmla="*/ 0 w 1041991"/>
              <a:gd name="connsiteY20" fmla="*/ 2111343 h 3801920"/>
              <a:gd name="connsiteX21" fmla="*/ 31898 w 1041991"/>
              <a:gd name="connsiteY21" fmla="*/ 2440952 h 3801920"/>
              <a:gd name="connsiteX22" fmla="*/ 63795 w 1041991"/>
              <a:gd name="connsiteY22" fmla="*/ 2504748 h 3801920"/>
              <a:gd name="connsiteX23" fmla="*/ 85061 w 1041991"/>
              <a:gd name="connsiteY23" fmla="*/ 2547278 h 3801920"/>
              <a:gd name="connsiteX24" fmla="*/ 138223 w 1041991"/>
              <a:gd name="connsiteY24" fmla="*/ 2717399 h 3801920"/>
              <a:gd name="connsiteX25" fmla="*/ 159488 w 1041991"/>
              <a:gd name="connsiteY25" fmla="*/ 2898152 h 3801920"/>
              <a:gd name="connsiteX26" fmla="*/ 202019 w 1041991"/>
              <a:gd name="connsiteY26" fmla="*/ 2972580 h 3801920"/>
              <a:gd name="connsiteX27" fmla="*/ 255182 w 1041991"/>
              <a:gd name="connsiteY27" fmla="*/ 3078906 h 3801920"/>
              <a:gd name="connsiteX28" fmla="*/ 276447 w 1041991"/>
              <a:gd name="connsiteY28" fmla="*/ 3121436 h 3801920"/>
              <a:gd name="connsiteX29" fmla="*/ 287079 w 1041991"/>
              <a:gd name="connsiteY29" fmla="*/ 3153334 h 3801920"/>
              <a:gd name="connsiteX30" fmla="*/ 308344 w 1041991"/>
              <a:gd name="connsiteY30" fmla="*/ 3185231 h 3801920"/>
              <a:gd name="connsiteX31" fmla="*/ 361507 w 1041991"/>
              <a:gd name="connsiteY31" fmla="*/ 3270292 h 3801920"/>
              <a:gd name="connsiteX32" fmla="*/ 382772 w 1041991"/>
              <a:gd name="connsiteY32" fmla="*/ 3312822 h 3801920"/>
              <a:gd name="connsiteX33" fmla="*/ 414670 w 1041991"/>
              <a:gd name="connsiteY33" fmla="*/ 3365985 h 3801920"/>
              <a:gd name="connsiteX34" fmla="*/ 435935 w 1041991"/>
              <a:gd name="connsiteY34" fmla="*/ 3419148 h 3801920"/>
              <a:gd name="connsiteX35" fmla="*/ 467833 w 1041991"/>
              <a:gd name="connsiteY35" fmla="*/ 3451045 h 3801920"/>
              <a:gd name="connsiteX36" fmla="*/ 510363 w 1041991"/>
              <a:gd name="connsiteY36" fmla="*/ 3504208 h 3801920"/>
              <a:gd name="connsiteX37" fmla="*/ 531628 w 1041991"/>
              <a:gd name="connsiteY37" fmla="*/ 3557371 h 3801920"/>
              <a:gd name="connsiteX38" fmla="*/ 606056 w 1041991"/>
              <a:gd name="connsiteY38" fmla="*/ 3653064 h 3801920"/>
              <a:gd name="connsiteX39" fmla="*/ 627321 w 1041991"/>
              <a:gd name="connsiteY39" fmla="*/ 3695594 h 3801920"/>
              <a:gd name="connsiteX40" fmla="*/ 659219 w 1041991"/>
              <a:gd name="connsiteY40" fmla="*/ 3727492 h 3801920"/>
              <a:gd name="connsiteX41" fmla="*/ 680484 w 1041991"/>
              <a:gd name="connsiteY41" fmla="*/ 3759390 h 3801920"/>
              <a:gd name="connsiteX42" fmla="*/ 723014 w 1041991"/>
              <a:gd name="connsiteY42" fmla="*/ 3780655 h 3801920"/>
              <a:gd name="connsiteX43" fmla="*/ 786809 w 1041991"/>
              <a:gd name="connsiteY43" fmla="*/ 3801920 h 3801920"/>
              <a:gd name="connsiteX44" fmla="*/ 861237 w 1041991"/>
              <a:gd name="connsiteY44" fmla="*/ 3780655 h 3801920"/>
              <a:gd name="connsiteX45" fmla="*/ 871870 w 1041991"/>
              <a:gd name="connsiteY45" fmla="*/ 3748757 h 3801920"/>
              <a:gd name="connsiteX46" fmla="*/ 903768 w 1041991"/>
              <a:gd name="connsiteY46" fmla="*/ 3727492 h 3801920"/>
              <a:gd name="connsiteX47" fmla="*/ 1010093 w 1041991"/>
              <a:gd name="connsiteY47" fmla="*/ 3599901 h 3801920"/>
              <a:gd name="connsiteX48" fmla="*/ 1010093 w 1041991"/>
              <a:gd name="connsiteY48" fmla="*/ 3599901 h 3801920"/>
              <a:gd name="connsiteX49" fmla="*/ 1041991 w 1041991"/>
              <a:gd name="connsiteY49" fmla="*/ 3546738 h 3801920"/>
              <a:gd name="connsiteX50" fmla="*/ 956930 w 1041991"/>
              <a:gd name="connsiteY50" fmla="*/ 3451045 h 3801920"/>
              <a:gd name="connsiteX51" fmla="*/ 914400 w 1041991"/>
              <a:gd name="connsiteY51" fmla="*/ 3387250 h 3801920"/>
              <a:gd name="connsiteX52" fmla="*/ 903768 w 1041991"/>
              <a:gd name="connsiteY52" fmla="*/ 3344720 h 3801920"/>
              <a:gd name="connsiteX53" fmla="*/ 882502 w 1041991"/>
              <a:gd name="connsiteY53" fmla="*/ 3302190 h 3801920"/>
              <a:gd name="connsiteX54" fmla="*/ 871870 w 1041991"/>
              <a:gd name="connsiteY54" fmla="*/ 3238394 h 3801920"/>
              <a:gd name="connsiteX55" fmla="*/ 829340 w 1041991"/>
              <a:gd name="connsiteY55" fmla="*/ 3142701 h 3801920"/>
              <a:gd name="connsiteX56" fmla="*/ 818707 w 1041991"/>
              <a:gd name="connsiteY56" fmla="*/ 3078906 h 3801920"/>
              <a:gd name="connsiteX57" fmla="*/ 765544 w 1041991"/>
              <a:gd name="connsiteY57" fmla="*/ 2972580 h 3801920"/>
              <a:gd name="connsiteX58" fmla="*/ 733647 w 1041991"/>
              <a:gd name="connsiteY58" fmla="*/ 2908785 h 3801920"/>
              <a:gd name="connsiteX59" fmla="*/ 712382 w 1041991"/>
              <a:gd name="connsiteY59" fmla="*/ 2855622 h 3801920"/>
              <a:gd name="connsiteX60" fmla="*/ 669851 w 1041991"/>
              <a:gd name="connsiteY60" fmla="*/ 2791827 h 3801920"/>
              <a:gd name="connsiteX61" fmla="*/ 616688 w 1041991"/>
              <a:gd name="connsiteY61" fmla="*/ 2685501 h 3801920"/>
              <a:gd name="connsiteX62" fmla="*/ 595423 w 1041991"/>
              <a:gd name="connsiteY62" fmla="*/ 2642971 h 3801920"/>
              <a:gd name="connsiteX63" fmla="*/ 574158 w 1041991"/>
              <a:gd name="connsiteY63" fmla="*/ 2557910 h 3801920"/>
              <a:gd name="connsiteX64" fmla="*/ 542261 w 1041991"/>
              <a:gd name="connsiteY64" fmla="*/ 2409055 h 3801920"/>
              <a:gd name="connsiteX65" fmla="*/ 499730 w 1041991"/>
              <a:gd name="connsiteY65" fmla="*/ 2281464 h 3801920"/>
              <a:gd name="connsiteX66" fmla="*/ 457200 w 1041991"/>
              <a:gd name="connsiteY66" fmla="*/ 2132608 h 3801920"/>
              <a:gd name="connsiteX67" fmla="*/ 435935 w 1041991"/>
              <a:gd name="connsiteY67" fmla="*/ 2058180 h 3801920"/>
              <a:gd name="connsiteX68" fmla="*/ 446568 w 1041991"/>
              <a:gd name="connsiteY68" fmla="*/ 1579715 h 3801920"/>
              <a:gd name="connsiteX69" fmla="*/ 499730 w 1041991"/>
              <a:gd name="connsiteY69" fmla="*/ 1441492 h 3801920"/>
              <a:gd name="connsiteX70" fmla="*/ 520995 w 1041991"/>
              <a:gd name="connsiteY70" fmla="*/ 1388329 h 3801920"/>
              <a:gd name="connsiteX71" fmla="*/ 574158 w 1041991"/>
              <a:gd name="connsiteY71" fmla="*/ 1271371 h 3801920"/>
              <a:gd name="connsiteX72" fmla="*/ 584791 w 1041991"/>
              <a:gd name="connsiteY72" fmla="*/ 1228841 h 3801920"/>
              <a:gd name="connsiteX73" fmla="*/ 606056 w 1041991"/>
              <a:gd name="connsiteY73" fmla="*/ 1165045 h 3801920"/>
              <a:gd name="connsiteX74" fmla="*/ 627321 w 1041991"/>
              <a:gd name="connsiteY74" fmla="*/ 877966 h 3801920"/>
              <a:gd name="connsiteX75" fmla="*/ 648586 w 1041991"/>
              <a:gd name="connsiteY75" fmla="*/ 792906 h 3801920"/>
              <a:gd name="connsiteX76" fmla="*/ 691116 w 1041991"/>
              <a:gd name="connsiteY76" fmla="*/ 622785 h 3801920"/>
              <a:gd name="connsiteX77" fmla="*/ 701749 w 1041991"/>
              <a:gd name="connsiteY77" fmla="*/ 580255 h 3801920"/>
              <a:gd name="connsiteX78" fmla="*/ 744279 w 1041991"/>
              <a:gd name="connsiteY78" fmla="*/ 516459 h 3801920"/>
              <a:gd name="connsiteX79" fmla="*/ 818707 w 1041991"/>
              <a:gd name="connsiteY79" fmla="*/ 388869 h 3801920"/>
              <a:gd name="connsiteX80" fmla="*/ 839972 w 1041991"/>
              <a:gd name="connsiteY80" fmla="*/ 346338 h 3801920"/>
              <a:gd name="connsiteX81" fmla="*/ 871870 w 1041991"/>
              <a:gd name="connsiteY81" fmla="*/ 314441 h 3801920"/>
              <a:gd name="connsiteX82" fmla="*/ 925033 w 1041991"/>
              <a:gd name="connsiteY82" fmla="*/ 240013 h 3801920"/>
              <a:gd name="connsiteX83" fmla="*/ 914400 w 1041991"/>
              <a:gd name="connsiteY83" fmla="*/ 165585 h 3801920"/>
              <a:gd name="connsiteX84" fmla="*/ 850605 w 1041991"/>
              <a:gd name="connsiteY84" fmla="*/ 80524 h 3801920"/>
              <a:gd name="connsiteX85" fmla="*/ 808075 w 1041991"/>
              <a:gd name="connsiteY85" fmla="*/ 48627 h 3801920"/>
              <a:gd name="connsiteX86" fmla="*/ 754912 w 1041991"/>
              <a:gd name="connsiteY86" fmla="*/ 37994 h 3801920"/>
              <a:gd name="connsiteX87" fmla="*/ 723014 w 1041991"/>
              <a:gd name="connsiteY87" fmla="*/ 16729 h 3801920"/>
              <a:gd name="connsiteX88" fmla="*/ 542261 w 1041991"/>
              <a:gd name="connsiteY88" fmla="*/ 16729 h 380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041991" h="3801920">
                <a:moveTo>
                  <a:pt x="542261" y="16729"/>
                </a:moveTo>
                <a:cubicBezTo>
                  <a:pt x="506819" y="43310"/>
                  <a:pt x="553259" y="133321"/>
                  <a:pt x="510363" y="176217"/>
                </a:cubicBezTo>
                <a:cubicBezTo>
                  <a:pt x="501327" y="185253"/>
                  <a:pt x="489098" y="190394"/>
                  <a:pt x="478465" y="197483"/>
                </a:cubicBezTo>
                <a:cubicBezTo>
                  <a:pt x="455658" y="265905"/>
                  <a:pt x="485713" y="191589"/>
                  <a:pt x="435935" y="261278"/>
                </a:cubicBezTo>
                <a:cubicBezTo>
                  <a:pt x="426722" y="274176"/>
                  <a:pt x="420914" y="289240"/>
                  <a:pt x="414670" y="303808"/>
                </a:cubicBezTo>
                <a:cubicBezTo>
                  <a:pt x="410255" y="314110"/>
                  <a:pt x="410254" y="326381"/>
                  <a:pt x="404037" y="335706"/>
                </a:cubicBezTo>
                <a:cubicBezTo>
                  <a:pt x="395696" y="348217"/>
                  <a:pt x="380984" y="355443"/>
                  <a:pt x="372140" y="367603"/>
                </a:cubicBezTo>
                <a:cubicBezTo>
                  <a:pt x="352474" y="394644"/>
                  <a:pt x="336928" y="424455"/>
                  <a:pt x="318977" y="452664"/>
                </a:cubicBezTo>
                <a:cubicBezTo>
                  <a:pt x="292883" y="493669"/>
                  <a:pt x="245751" y="555383"/>
                  <a:pt x="233916" y="590887"/>
                </a:cubicBezTo>
                <a:cubicBezTo>
                  <a:pt x="226828" y="612152"/>
                  <a:pt x="220976" y="633871"/>
                  <a:pt x="212651" y="654683"/>
                </a:cubicBezTo>
                <a:cubicBezTo>
                  <a:pt x="187224" y="718251"/>
                  <a:pt x="197421" y="689739"/>
                  <a:pt x="180754" y="739743"/>
                </a:cubicBezTo>
                <a:cubicBezTo>
                  <a:pt x="173909" y="856095"/>
                  <a:pt x="175020" y="904602"/>
                  <a:pt x="159488" y="1005557"/>
                </a:cubicBezTo>
                <a:cubicBezTo>
                  <a:pt x="152475" y="1051143"/>
                  <a:pt x="147996" y="1058901"/>
                  <a:pt x="138223" y="1101250"/>
                </a:cubicBezTo>
                <a:cubicBezTo>
                  <a:pt x="130875" y="1133089"/>
                  <a:pt x="122980" y="1164827"/>
                  <a:pt x="116958" y="1196943"/>
                </a:cubicBezTo>
                <a:cubicBezTo>
                  <a:pt x="112340" y="1221575"/>
                  <a:pt x="110137" y="1246601"/>
                  <a:pt x="106326" y="1271371"/>
                </a:cubicBezTo>
                <a:cubicBezTo>
                  <a:pt x="103048" y="1292679"/>
                  <a:pt x="99237" y="1313901"/>
                  <a:pt x="95693" y="1335166"/>
                </a:cubicBezTo>
                <a:cubicBezTo>
                  <a:pt x="83765" y="1537954"/>
                  <a:pt x="87659" y="1513793"/>
                  <a:pt x="63795" y="1728571"/>
                </a:cubicBezTo>
                <a:cubicBezTo>
                  <a:pt x="48216" y="1868777"/>
                  <a:pt x="59802" y="1743892"/>
                  <a:pt x="42530" y="1856162"/>
                </a:cubicBezTo>
                <a:cubicBezTo>
                  <a:pt x="38185" y="1884404"/>
                  <a:pt x="36243" y="1912980"/>
                  <a:pt x="31898" y="1941222"/>
                </a:cubicBezTo>
                <a:cubicBezTo>
                  <a:pt x="29150" y="1959084"/>
                  <a:pt x="24595" y="1976623"/>
                  <a:pt x="21265" y="1994385"/>
                </a:cubicBezTo>
                <a:cubicBezTo>
                  <a:pt x="13962" y="2033331"/>
                  <a:pt x="7088" y="2072357"/>
                  <a:pt x="0" y="2111343"/>
                </a:cubicBezTo>
                <a:cubicBezTo>
                  <a:pt x="10633" y="2221213"/>
                  <a:pt x="19001" y="2331325"/>
                  <a:pt x="31898" y="2440952"/>
                </a:cubicBezTo>
                <a:cubicBezTo>
                  <a:pt x="35508" y="2471638"/>
                  <a:pt x="48927" y="2478729"/>
                  <a:pt x="63795" y="2504748"/>
                </a:cubicBezTo>
                <a:cubicBezTo>
                  <a:pt x="71659" y="2518510"/>
                  <a:pt x="79371" y="2532484"/>
                  <a:pt x="85061" y="2547278"/>
                </a:cubicBezTo>
                <a:cubicBezTo>
                  <a:pt x="107312" y="2605130"/>
                  <a:pt x="121385" y="2658465"/>
                  <a:pt x="138223" y="2717399"/>
                </a:cubicBezTo>
                <a:cubicBezTo>
                  <a:pt x="138262" y="2717825"/>
                  <a:pt x="149330" y="2871741"/>
                  <a:pt x="159488" y="2898152"/>
                </a:cubicBezTo>
                <a:cubicBezTo>
                  <a:pt x="169746" y="2924822"/>
                  <a:pt x="188649" y="2947326"/>
                  <a:pt x="202019" y="2972580"/>
                </a:cubicBezTo>
                <a:cubicBezTo>
                  <a:pt x="220559" y="3007600"/>
                  <a:pt x="237461" y="3043464"/>
                  <a:pt x="255182" y="3078906"/>
                </a:cubicBezTo>
                <a:cubicBezTo>
                  <a:pt x="262270" y="3093083"/>
                  <a:pt x="271435" y="3106399"/>
                  <a:pt x="276447" y="3121436"/>
                </a:cubicBezTo>
                <a:cubicBezTo>
                  <a:pt x="279991" y="3132069"/>
                  <a:pt x="282067" y="3143309"/>
                  <a:pt x="287079" y="3153334"/>
                </a:cubicBezTo>
                <a:cubicBezTo>
                  <a:pt x="292794" y="3164764"/>
                  <a:pt x="301484" y="3174450"/>
                  <a:pt x="308344" y="3185231"/>
                </a:cubicBezTo>
                <a:cubicBezTo>
                  <a:pt x="326295" y="3213440"/>
                  <a:pt x="346554" y="3240386"/>
                  <a:pt x="361507" y="3270292"/>
                </a:cubicBezTo>
                <a:cubicBezTo>
                  <a:pt x="368595" y="3284469"/>
                  <a:pt x="375075" y="3298967"/>
                  <a:pt x="382772" y="3312822"/>
                </a:cubicBezTo>
                <a:cubicBezTo>
                  <a:pt x="392808" y="3330887"/>
                  <a:pt x="405428" y="3347501"/>
                  <a:pt x="414670" y="3365985"/>
                </a:cubicBezTo>
                <a:cubicBezTo>
                  <a:pt x="423206" y="3383056"/>
                  <a:pt x="425819" y="3402963"/>
                  <a:pt x="435935" y="3419148"/>
                </a:cubicBezTo>
                <a:cubicBezTo>
                  <a:pt x="443904" y="3431899"/>
                  <a:pt x="457931" y="3439729"/>
                  <a:pt x="467833" y="3451045"/>
                </a:cubicBezTo>
                <a:cubicBezTo>
                  <a:pt x="482777" y="3468124"/>
                  <a:pt x="498687" y="3484748"/>
                  <a:pt x="510363" y="3504208"/>
                </a:cubicBezTo>
                <a:cubicBezTo>
                  <a:pt x="520183" y="3520574"/>
                  <a:pt x="523092" y="3540300"/>
                  <a:pt x="531628" y="3557371"/>
                </a:cubicBezTo>
                <a:cubicBezTo>
                  <a:pt x="582185" y="3658485"/>
                  <a:pt x="540818" y="3566080"/>
                  <a:pt x="606056" y="3653064"/>
                </a:cubicBezTo>
                <a:cubicBezTo>
                  <a:pt x="615566" y="3665744"/>
                  <a:pt x="618108" y="3682696"/>
                  <a:pt x="627321" y="3695594"/>
                </a:cubicBezTo>
                <a:cubicBezTo>
                  <a:pt x="636061" y="3707830"/>
                  <a:pt x="649593" y="3715940"/>
                  <a:pt x="659219" y="3727492"/>
                </a:cubicBezTo>
                <a:cubicBezTo>
                  <a:pt x="667400" y="3737309"/>
                  <a:pt x="670667" y="3751209"/>
                  <a:pt x="680484" y="3759390"/>
                </a:cubicBezTo>
                <a:cubicBezTo>
                  <a:pt x="692660" y="3769537"/>
                  <a:pt x="708298" y="3774768"/>
                  <a:pt x="723014" y="3780655"/>
                </a:cubicBezTo>
                <a:cubicBezTo>
                  <a:pt x="743826" y="3788980"/>
                  <a:pt x="786809" y="3801920"/>
                  <a:pt x="786809" y="3801920"/>
                </a:cubicBezTo>
                <a:cubicBezTo>
                  <a:pt x="811618" y="3794832"/>
                  <a:pt x="839357" y="3794330"/>
                  <a:pt x="861237" y="3780655"/>
                </a:cubicBezTo>
                <a:cubicBezTo>
                  <a:pt x="870741" y="3774715"/>
                  <a:pt x="864868" y="3757509"/>
                  <a:pt x="871870" y="3748757"/>
                </a:cubicBezTo>
                <a:cubicBezTo>
                  <a:pt x="879853" y="3738778"/>
                  <a:pt x="893135" y="3734580"/>
                  <a:pt x="903768" y="3727492"/>
                </a:cubicBezTo>
                <a:cubicBezTo>
                  <a:pt x="942965" y="3649097"/>
                  <a:pt x="913825" y="3696170"/>
                  <a:pt x="1010093" y="3599901"/>
                </a:cubicBezTo>
                <a:lnTo>
                  <a:pt x="1010093" y="3599901"/>
                </a:lnTo>
                <a:lnTo>
                  <a:pt x="1041991" y="3546738"/>
                </a:lnTo>
                <a:cubicBezTo>
                  <a:pt x="1011787" y="3516534"/>
                  <a:pt x="979869" y="3487747"/>
                  <a:pt x="956930" y="3451045"/>
                </a:cubicBezTo>
                <a:cubicBezTo>
                  <a:pt x="905637" y="3368976"/>
                  <a:pt x="1002398" y="3475248"/>
                  <a:pt x="914400" y="3387250"/>
                </a:cubicBezTo>
                <a:cubicBezTo>
                  <a:pt x="910856" y="3373073"/>
                  <a:pt x="908899" y="3358402"/>
                  <a:pt x="903768" y="3344720"/>
                </a:cubicBezTo>
                <a:cubicBezTo>
                  <a:pt x="898203" y="3329879"/>
                  <a:pt x="887057" y="3317372"/>
                  <a:pt x="882502" y="3302190"/>
                </a:cubicBezTo>
                <a:cubicBezTo>
                  <a:pt x="876307" y="3281541"/>
                  <a:pt x="877542" y="3259193"/>
                  <a:pt x="871870" y="3238394"/>
                </a:cubicBezTo>
                <a:cubicBezTo>
                  <a:pt x="863725" y="3208527"/>
                  <a:pt x="843357" y="3170735"/>
                  <a:pt x="829340" y="3142701"/>
                </a:cubicBezTo>
                <a:cubicBezTo>
                  <a:pt x="825796" y="3121436"/>
                  <a:pt x="824379" y="3099705"/>
                  <a:pt x="818707" y="3078906"/>
                </a:cubicBezTo>
                <a:cubicBezTo>
                  <a:pt x="804680" y="3027473"/>
                  <a:pt x="791114" y="3019459"/>
                  <a:pt x="765544" y="2972580"/>
                </a:cubicBezTo>
                <a:cubicBezTo>
                  <a:pt x="754159" y="2951708"/>
                  <a:pt x="743485" y="2930429"/>
                  <a:pt x="733647" y="2908785"/>
                </a:cubicBezTo>
                <a:cubicBezTo>
                  <a:pt x="725749" y="2891410"/>
                  <a:pt x="721521" y="2872378"/>
                  <a:pt x="712382" y="2855622"/>
                </a:cubicBezTo>
                <a:cubicBezTo>
                  <a:pt x="700144" y="2833185"/>
                  <a:pt x="682381" y="2814102"/>
                  <a:pt x="669851" y="2791827"/>
                </a:cubicBezTo>
                <a:cubicBezTo>
                  <a:pt x="650424" y="2757291"/>
                  <a:pt x="634409" y="2720943"/>
                  <a:pt x="616688" y="2685501"/>
                </a:cubicBezTo>
                <a:lnTo>
                  <a:pt x="595423" y="2642971"/>
                </a:lnTo>
                <a:cubicBezTo>
                  <a:pt x="588335" y="2614617"/>
                  <a:pt x="579890" y="2586569"/>
                  <a:pt x="574158" y="2557910"/>
                </a:cubicBezTo>
                <a:cubicBezTo>
                  <a:pt x="566403" y="2519134"/>
                  <a:pt x="550658" y="2438443"/>
                  <a:pt x="542261" y="2409055"/>
                </a:cubicBezTo>
                <a:cubicBezTo>
                  <a:pt x="529945" y="2365949"/>
                  <a:pt x="512914" y="2324312"/>
                  <a:pt x="499730" y="2281464"/>
                </a:cubicBezTo>
                <a:cubicBezTo>
                  <a:pt x="484554" y="2232142"/>
                  <a:pt x="471377" y="2182227"/>
                  <a:pt x="457200" y="2132608"/>
                </a:cubicBezTo>
                <a:lnTo>
                  <a:pt x="435935" y="2058180"/>
                </a:lnTo>
                <a:cubicBezTo>
                  <a:pt x="439479" y="1898692"/>
                  <a:pt x="434783" y="1738807"/>
                  <a:pt x="446568" y="1579715"/>
                </a:cubicBezTo>
                <a:cubicBezTo>
                  <a:pt x="450740" y="1523391"/>
                  <a:pt x="478861" y="1488448"/>
                  <a:pt x="499730" y="1441492"/>
                </a:cubicBezTo>
                <a:cubicBezTo>
                  <a:pt x="507482" y="1424051"/>
                  <a:pt x="513097" y="1405704"/>
                  <a:pt x="520995" y="1388329"/>
                </a:cubicBezTo>
                <a:cubicBezTo>
                  <a:pt x="548110" y="1328676"/>
                  <a:pt x="554755" y="1329579"/>
                  <a:pt x="574158" y="1271371"/>
                </a:cubicBezTo>
                <a:cubicBezTo>
                  <a:pt x="578779" y="1257508"/>
                  <a:pt x="580592" y="1242838"/>
                  <a:pt x="584791" y="1228841"/>
                </a:cubicBezTo>
                <a:cubicBezTo>
                  <a:pt x="591232" y="1207371"/>
                  <a:pt x="598968" y="1186310"/>
                  <a:pt x="606056" y="1165045"/>
                </a:cubicBezTo>
                <a:cubicBezTo>
                  <a:pt x="609444" y="1100679"/>
                  <a:pt x="612030" y="959518"/>
                  <a:pt x="627321" y="877966"/>
                </a:cubicBezTo>
                <a:cubicBezTo>
                  <a:pt x="632707" y="849241"/>
                  <a:pt x="642854" y="821564"/>
                  <a:pt x="648586" y="792906"/>
                </a:cubicBezTo>
                <a:cubicBezTo>
                  <a:pt x="685799" y="606843"/>
                  <a:pt x="622013" y="847370"/>
                  <a:pt x="691116" y="622785"/>
                </a:cubicBezTo>
                <a:cubicBezTo>
                  <a:pt x="695413" y="608818"/>
                  <a:pt x="695214" y="593325"/>
                  <a:pt x="701749" y="580255"/>
                </a:cubicBezTo>
                <a:cubicBezTo>
                  <a:pt x="713179" y="557396"/>
                  <a:pt x="731401" y="538535"/>
                  <a:pt x="744279" y="516459"/>
                </a:cubicBezTo>
                <a:cubicBezTo>
                  <a:pt x="769088" y="473929"/>
                  <a:pt x="796688" y="432908"/>
                  <a:pt x="818707" y="388869"/>
                </a:cubicBezTo>
                <a:cubicBezTo>
                  <a:pt x="825795" y="374692"/>
                  <a:pt x="830759" y="359236"/>
                  <a:pt x="839972" y="346338"/>
                </a:cubicBezTo>
                <a:cubicBezTo>
                  <a:pt x="848712" y="334102"/>
                  <a:pt x="862084" y="325858"/>
                  <a:pt x="871870" y="314441"/>
                </a:cubicBezTo>
                <a:cubicBezTo>
                  <a:pt x="891649" y="291365"/>
                  <a:pt x="908205" y="265254"/>
                  <a:pt x="925033" y="240013"/>
                </a:cubicBezTo>
                <a:cubicBezTo>
                  <a:pt x="921489" y="215204"/>
                  <a:pt x="923397" y="188976"/>
                  <a:pt x="914400" y="165585"/>
                </a:cubicBezTo>
                <a:cubicBezTo>
                  <a:pt x="905716" y="143006"/>
                  <a:pt x="874484" y="100424"/>
                  <a:pt x="850605" y="80524"/>
                </a:cubicBezTo>
                <a:cubicBezTo>
                  <a:pt x="836992" y="69179"/>
                  <a:pt x="824268" y="55824"/>
                  <a:pt x="808075" y="48627"/>
                </a:cubicBezTo>
                <a:cubicBezTo>
                  <a:pt x="791561" y="41287"/>
                  <a:pt x="772633" y="41538"/>
                  <a:pt x="754912" y="37994"/>
                </a:cubicBezTo>
                <a:cubicBezTo>
                  <a:pt x="744279" y="30906"/>
                  <a:pt x="734979" y="21216"/>
                  <a:pt x="723014" y="16729"/>
                </a:cubicBezTo>
                <a:cubicBezTo>
                  <a:pt x="676127" y="-853"/>
                  <a:pt x="577703" y="-9852"/>
                  <a:pt x="542261" y="1672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Freeform: Shape 14">
            <a:hlinkClick r:id="rId12" action="ppaction://hlinksldjump"/>
            <a:extLst>
              <a:ext uri="{FF2B5EF4-FFF2-40B4-BE49-F238E27FC236}">
                <a16:creationId xmlns:a16="http://schemas.microsoft.com/office/drawing/2014/main" id="{D70FC54D-B3D7-4837-8A4B-F80C0AFE0A13}"/>
              </a:ext>
            </a:extLst>
          </p:cNvPr>
          <p:cNvSpPr/>
          <p:nvPr/>
        </p:nvSpPr>
        <p:spPr>
          <a:xfrm>
            <a:off x="7113181" y="3305201"/>
            <a:ext cx="2254103" cy="3212557"/>
          </a:xfrm>
          <a:custGeom>
            <a:avLst/>
            <a:gdLst>
              <a:gd name="connsiteX0" fmla="*/ 1860698 w 2254103"/>
              <a:gd name="connsiteY0" fmla="*/ 65320 h 3212557"/>
              <a:gd name="connsiteX1" fmla="*/ 1892596 w 2254103"/>
              <a:gd name="connsiteY1" fmla="*/ 214176 h 3212557"/>
              <a:gd name="connsiteX2" fmla="*/ 1881963 w 2254103"/>
              <a:gd name="connsiteY2" fmla="*/ 416194 h 3212557"/>
              <a:gd name="connsiteX3" fmla="*/ 1850066 w 2254103"/>
              <a:gd name="connsiteY3" fmla="*/ 501255 h 3212557"/>
              <a:gd name="connsiteX4" fmla="*/ 1828800 w 2254103"/>
              <a:gd name="connsiteY4" fmla="*/ 565050 h 3212557"/>
              <a:gd name="connsiteX5" fmla="*/ 1786270 w 2254103"/>
              <a:gd name="connsiteY5" fmla="*/ 671376 h 3212557"/>
              <a:gd name="connsiteX6" fmla="*/ 1775638 w 2254103"/>
              <a:gd name="connsiteY6" fmla="*/ 915925 h 3212557"/>
              <a:gd name="connsiteX7" fmla="*/ 1743740 w 2254103"/>
              <a:gd name="connsiteY7" fmla="*/ 969087 h 3212557"/>
              <a:gd name="connsiteX8" fmla="*/ 1733107 w 2254103"/>
              <a:gd name="connsiteY8" fmla="*/ 1011618 h 3212557"/>
              <a:gd name="connsiteX9" fmla="*/ 1690577 w 2254103"/>
              <a:gd name="connsiteY9" fmla="*/ 1096678 h 3212557"/>
              <a:gd name="connsiteX10" fmla="*/ 1679945 w 2254103"/>
              <a:gd name="connsiteY10" fmla="*/ 1128576 h 3212557"/>
              <a:gd name="connsiteX11" fmla="*/ 1658679 w 2254103"/>
              <a:gd name="connsiteY11" fmla="*/ 1181739 h 3212557"/>
              <a:gd name="connsiteX12" fmla="*/ 1648047 w 2254103"/>
              <a:gd name="connsiteY12" fmla="*/ 1224269 h 3212557"/>
              <a:gd name="connsiteX13" fmla="*/ 1616149 w 2254103"/>
              <a:gd name="connsiteY13" fmla="*/ 1319962 h 3212557"/>
              <a:gd name="connsiteX14" fmla="*/ 1605517 w 2254103"/>
              <a:gd name="connsiteY14" fmla="*/ 1351859 h 3212557"/>
              <a:gd name="connsiteX15" fmla="*/ 1573619 w 2254103"/>
              <a:gd name="connsiteY15" fmla="*/ 1426287 h 3212557"/>
              <a:gd name="connsiteX16" fmla="*/ 1552354 w 2254103"/>
              <a:gd name="connsiteY16" fmla="*/ 1511348 h 3212557"/>
              <a:gd name="connsiteX17" fmla="*/ 1541721 w 2254103"/>
              <a:gd name="connsiteY17" fmla="*/ 1543246 h 3212557"/>
              <a:gd name="connsiteX18" fmla="*/ 1467293 w 2254103"/>
              <a:gd name="connsiteY18" fmla="*/ 1638939 h 3212557"/>
              <a:gd name="connsiteX19" fmla="*/ 1446028 w 2254103"/>
              <a:gd name="connsiteY19" fmla="*/ 1713366 h 3212557"/>
              <a:gd name="connsiteX20" fmla="*/ 1371600 w 2254103"/>
              <a:gd name="connsiteY20" fmla="*/ 1809059 h 3212557"/>
              <a:gd name="connsiteX21" fmla="*/ 1307805 w 2254103"/>
              <a:gd name="connsiteY21" fmla="*/ 1904752 h 3212557"/>
              <a:gd name="connsiteX22" fmla="*/ 1265275 w 2254103"/>
              <a:gd name="connsiteY22" fmla="*/ 1957915 h 3212557"/>
              <a:gd name="connsiteX23" fmla="*/ 1244010 w 2254103"/>
              <a:gd name="connsiteY23" fmla="*/ 1989813 h 3212557"/>
              <a:gd name="connsiteX24" fmla="*/ 1212112 w 2254103"/>
              <a:gd name="connsiteY24" fmla="*/ 2064241 h 3212557"/>
              <a:gd name="connsiteX25" fmla="*/ 1201479 w 2254103"/>
              <a:gd name="connsiteY25" fmla="*/ 2096139 h 3212557"/>
              <a:gd name="connsiteX26" fmla="*/ 1169582 w 2254103"/>
              <a:gd name="connsiteY26" fmla="*/ 2128036 h 3212557"/>
              <a:gd name="connsiteX27" fmla="*/ 1158949 w 2254103"/>
              <a:gd name="connsiteY27" fmla="*/ 2159934 h 3212557"/>
              <a:gd name="connsiteX28" fmla="*/ 1041991 w 2254103"/>
              <a:gd name="connsiteY28" fmla="*/ 2298157 h 3212557"/>
              <a:gd name="connsiteX29" fmla="*/ 978196 w 2254103"/>
              <a:gd name="connsiteY29" fmla="*/ 2340687 h 3212557"/>
              <a:gd name="connsiteX30" fmla="*/ 946298 w 2254103"/>
              <a:gd name="connsiteY30" fmla="*/ 2361952 h 3212557"/>
              <a:gd name="connsiteX31" fmla="*/ 914400 w 2254103"/>
              <a:gd name="connsiteY31" fmla="*/ 2383218 h 3212557"/>
              <a:gd name="connsiteX32" fmla="*/ 871870 w 2254103"/>
              <a:gd name="connsiteY32" fmla="*/ 2393850 h 3212557"/>
              <a:gd name="connsiteX33" fmla="*/ 765545 w 2254103"/>
              <a:gd name="connsiteY33" fmla="*/ 2447013 h 3212557"/>
              <a:gd name="connsiteX34" fmla="*/ 680484 w 2254103"/>
              <a:gd name="connsiteY34" fmla="*/ 2500176 h 3212557"/>
              <a:gd name="connsiteX35" fmla="*/ 637954 w 2254103"/>
              <a:gd name="connsiteY35" fmla="*/ 2521441 h 3212557"/>
              <a:gd name="connsiteX36" fmla="*/ 606056 w 2254103"/>
              <a:gd name="connsiteY36" fmla="*/ 2542706 h 3212557"/>
              <a:gd name="connsiteX37" fmla="*/ 510363 w 2254103"/>
              <a:gd name="connsiteY37" fmla="*/ 2585236 h 3212557"/>
              <a:gd name="connsiteX38" fmla="*/ 478466 w 2254103"/>
              <a:gd name="connsiteY38" fmla="*/ 2606501 h 3212557"/>
              <a:gd name="connsiteX39" fmla="*/ 446568 w 2254103"/>
              <a:gd name="connsiteY39" fmla="*/ 2617134 h 3212557"/>
              <a:gd name="connsiteX40" fmla="*/ 393405 w 2254103"/>
              <a:gd name="connsiteY40" fmla="*/ 2649032 h 3212557"/>
              <a:gd name="connsiteX41" fmla="*/ 308345 w 2254103"/>
              <a:gd name="connsiteY41" fmla="*/ 2712827 h 3212557"/>
              <a:gd name="connsiteX42" fmla="*/ 212652 w 2254103"/>
              <a:gd name="connsiteY42" fmla="*/ 2755357 h 3212557"/>
              <a:gd name="connsiteX43" fmla="*/ 180754 w 2254103"/>
              <a:gd name="connsiteY43" fmla="*/ 2765990 h 3212557"/>
              <a:gd name="connsiteX44" fmla="*/ 148856 w 2254103"/>
              <a:gd name="connsiteY44" fmla="*/ 2787255 h 3212557"/>
              <a:gd name="connsiteX45" fmla="*/ 116959 w 2254103"/>
              <a:gd name="connsiteY45" fmla="*/ 2797887 h 3212557"/>
              <a:gd name="connsiteX46" fmla="*/ 74428 w 2254103"/>
              <a:gd name="connsiteY46" fmla="*/ 2819152 h 3212557"/>
              <a:gd name="connsiteX47" fmla="*/ 42531 w 2254103"/>
              <a:gd name="connsiteY47" fmla="*/ 2989273 h 3212557"/>
              <a:gd name="connsiteX48" fmla="*/ 10633 w 2254103"/>
              <a:gd name="connsiteY48" fmla="*/ 3084966 h 3212557"/>
              <a:gd name="connsiteX49" fmla="*/ 0 w 2254103"/>
              <a:gd name="connsiteY49" fmla="*/ 3116864 h 3212557"/>
              <a:gd name="connsiteX50" fmla="*/ 53163 w 2254103"/>
              <a:gd name="connsiteY50" fmla="*/ 3159394 h 3212557"/>
              <a:gd name="connsiteX51" fmla="*/ 191386 w 2254103"/>
              <a:gd name="connsiteY51" fmla="*/ 3212557 h 3212557"/>
              <a:gd name="connsiteX52" fmla="*/ 318977 w 2254103"/>
              <a:gd name="connsiteY52" fmla="*/ 3201925 h 3212557"/>
              <a:gd name="connsiteX53" fmla="*/ 372140 w 2254103"/>
              <a:gd name="connsiteY53" fmla="*/ 3170027 h 3212557"/>
              <a:gd name="connsiteX54" fmla="*/ 446568 w 2254103"/>
              <a:gd name="connsiteY54" fmla="*/ 3074334 h 3212557"/>
              <a:gd name="connsiteX55" fmla="*/ 542261 w 2254103"/>
              <a:gd name="connsiteY55" fmla="*/ 2978641 h 3212557"/>
              <a:gd name="connsiteX56" fmla="*/ 659219 w 2254103"/>
              <a:gd name="connsiteY56" fmla="*/ 2925478 h 3212557"/>
              <a:gd name="connsiteX57" fmla="*/ 744279 w 2254103"/>
              <a:gd name="connsiteY57" fmla="*/ 2904213 h 3212557"/>
              <a:gd name="connsiteX58" fmla="*/ 925033 w 2254103"/>
              <a:gd name="connsiteY58" fmla="*/ 2840418 h 3212557"/>
              <a:gd name="connsiteX59" fmla="*/ 1084521 w 2254103"/>
              <a:gd name="connsiteY59" fmla="*/ 2776622 h 3212557"/>
              <a:gd name="connsiteX60" fmla="*/ 1169582 w 2254103"/>
              <a:gd name="connsiteY60" fmla="*/ 2691562 h 3212557"/>
              <a:gd name="connsiteX61" fmla="*/ 1190847 w 2254103"/>
              <a:gd name="connsiteY61" fmla="*/ 2659664 h 3212557"/>
              <a:gd name="connsiteX62" fmla="*/ 1222745 w 2254103"/>
              <a:gd name="connsiteY62" fmla="*/ 2638399 h 3212557"/>
              <a:gd name="connsiteX63" fmla="*/ 1307805 w 2254103"/>
              <a:gd name="connsiteY63" fmla="*/ 2542706 h 3212557"/>
              <a:gd name="connsiteX64" fmla="*/ 1360968 w 2254103"/>
              <a:gd name="connsiteY64" fmla="*/ 2489543 h 3212557"/>
              <a:gd name="connsiteX65" fmla="*/ 1392866 w 2254103"/>
              <a:gd name="connsiteY65" fmla="*/ 2447013 h 3212557"/>
              <a:gd name="connsiteX66" fmla="*/ 1424763 w 2254103"/>
              <a:gd name="connsiteY66" fmla="*/ 2415115 h 3212557"/>
              <a:gd name="connsiteX67" fmla="*/ 1467293 w 2254103"/>
              <a:gd name="connsiteY67" fmla="*/ 2351320 h 3212557"/>
              <a:gd name="connsiteX68" fmla="*/ 1499191 w 2254103"/>
              <a:gd name="connsiteY68" fmla="*/ 2308790 h 3212557"/>
              <a:gd name="connsiteX69" fmla="*/ 1520456 w 2254103"/>
              <a:gd name="connsiteY69" fmla="*/ 2255627 h 3212557"/>
              <a:gd name="connsiteX70" fmla="*/ 1531089 w 2254103"/>
              <a:gd name="connsiteY70" fmla="*/ 2223729 h 3212557"/>
              <a:gd name="connsiteX71" fmla="*/ 1573619 w 2254103"/>
              <a:gd name="connsiteY71" fmla="*/ 2170566 h 3212557"/>
              <a:gd name="connsiteX72" fmla="*/ 1594884 w 2254103"/>
              <a:gd name="connsiteY72" fmla="*/ 2117404 h 3212557"/>
              <a:gd name="connsiteX73" fmla="*/ 1637414 w 2254103"/>
              <a:gd name="connsiteY73" fmla="*/ 2074873 h 3212557"/>
              <a:gd name="connsiteX74" fmla="*/ 1658679 w 2254103"/>
              <a:gd name="connsiteY74" fmla="*/ 2032343 h 3212557"/>
              <a:gd name="connsiteX75" fmla="*/ 1701210 w 2254103"/>
              <a:gd name="connsiteY75" fmla="*/ 1989813 h 3212557"/>
              <a:gd name="connsiteX76" fmla="*/ 1733107 w 2254103"/>
              <a:gd name="connsiteY76" fmla="*/ 1947283 h 3212557"/>
              <a:gd name="connsiteX77" fmla="*/ 1743740 w 2254103"/>
              <a:gd name="connsiteY77" fmla="*/ 1915385 h 3212557"/>
              <a:gd name="connsiteX78" fmla="*/ 1765005 w 2254103"/>
              <a:gd name="connsiteY78" fmla="*/ 1883487 h 3212557"/>
              <a:gd name="connsiteX79" fmla="*/ 1786270 w 2254103"/>
              <a:gd name="connsiteY79" fmla="*/ 1777162 h 3212557"/>
              <a:gd name="connsiteX80" fmla="*/ 1807535 w 2254103"/>
              <a:gd name="connsiteY80" fmla="*/ 1745264 h 3212557"/>
              <a:gd name="connsiteX81" fmla="*/ 1818168 w 2254103"/>
              <a:gd name="connsiteY81" fmla="*/ 1713366 h 3212557"/>
              <a:gd name="connsiteX82" fmla="*/ 1860698 w 2254103"/>
              <a:gd name="connsiteY82" fmla="*/ 1649571 h 3212557"/>
              <a:gd name="connsiteX83" fmla="*/ 1892596 w 2254103"/>
              <a:gd name="connsiteY83" fmla="*/ 1596408 h 3212557"/>
              <a:gd name="connsiteX84" fmla="*/ 1956391 w 2254103"/>
              <a:gd name="connsiteY84" fmla="*/ 1500715 h 3212557"/>
              <a:gd name="connsiteX85" fmla="*/ 1988289 w 2254103"/>
              <a:gd name="connsiteY85" fmla="*/ 1479450 h 3212557"/>
              <a:gd name="connsiteX86" fmla="*/ 1998921 w 2254103"/>
              <a:gd name="connsiteY86" fmla="*/ 1436920 h 3212557"/>
              <a:gd name="connsiteX87" fmla="*/ 2041452 w 2254103"/>
              <a:gd name="connsiteY87" fmla="*/ 1330594 h 3212557"/>
              <a:gd name="connsiteX88" fmla="*/ 2073349 w 2254103"/>
              <a:gd name="connsiteY88" fmla="*/ 1203004 h 3212557"/>
              <a:gd name="connsiteX89" fmla="*/ 2094614 w 2254103"/>
              <a:gd name="connsiteY89" fmla="*/ 1160473 h 3212557"/>
              <a:gd name="connsiteX90" fmla="*/ 2115879 w 2254103"/>
              <a:gd name="connsiteY90" fmla="*/ 1075413 h 3212557"/>
              <a:gd name="connsiteX91" fmla="*/ 2126512 w 2254103"/>
              <a:gd name="connsiteY91" fmla="*/ 1032883 h 3212557"/>
              <a:gd name="connsiteX92" fmla="*/ 2158410 w 2254103"/>
              <a:gd name="connsiteY92" fmla="*/ 969087 h 3212557"/>
              <a:gd name="connsiteX93" fmla="*/ 2179675 w 2254103"/>
              <a:gd name="connsiteY93" fmla="*/ 841497 h 3212557"/>
              <a:gd name="connsiteX94" fmla="*/ 2190307 w 2254103"/>
              <a:gd name="connsiteY94" fmla="*/ 809599 h 3212557"/>
              <a:gd name="connsiteX95" fmla="*/ 2211572 w 2254103"/>
              <a:gd name="connsiteY95" fmla="*/ 628846 h 3212557"/>
              <a:gd name="connsiteX96" fmla="*/ 2222205 w 2254103"/>
              <a:gd name="connsiteY96" fmla="*/ 575683 h 3212557"/>
              <a:gd name="connsiteX97" fmla="*/ 2232838 w 2254103"/>
              <a:gd name="connsiteY97" fmla="*/ 490622 h 3212557"/>
              <a:gd name="connsiteX98" fmla="*/ 2243470 w 2254103"/>
              <a:gd name="connsiteY98" fmla="*/ 458725 h 3212557"/>
              <a:gd name="connsiteX99" fmla="*/ 2254103 w 2254103"/>
              <a:gd name="connsiteY99" fmla="*/ 405562 h 3212557"/>
              <a:gd name="connsiteX100" fmla="*/ 2243470 w 2254103"/>
              <a:gd name="connsiteY100" fmla="*/ 118483 h 3212557"/>
              <a:gd name="connsiteX101" fmla="*/ 2222205 w 2254103"/>
              <a:gd name="connsiteY101" fmla="*/ 54687 h 3212557"/>
              <a:gd name="connsiteX102" fmla="*/ 2190307 w 2254103"/>
              <a:gd name="connsiteY102" fmla="*/ 44055 h 3212557"/>
              <a:gd name="connsiteX103" fmla="*/ 2158410 w 2254103"/>
              <a:gd name="connsiteY103" fmla="*/ 22790 h 3212557"/>
              <a:gd name="connsiteX104" fmla="*/ 2083982 w 2254103"/>
              <a:gd name="connsiteY104" fmla="*/ 12157 h 3212557"/>
              <a:gd name="connsiteX105" fmla="*/ 2030819 w 2254103"/>
              <a:gd name="connsiteY105" fmla="*/ 1525 h 3212557"/>
              <a:gd name="connsiteX106" fmla="*/ 1871331 w 2254103"/>
              <a:gd name="connsiteY106" fmla="*/ 54687 h 3212557"/>
              <a:gd name="connsiteX107" fmla="*/ 1860698 w 2254103"/>
              <a:gd name="connsiteY107" fmla="*/ 65320 h 3212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2254103" h="3212557">
                <a:moveTo>
                  <a:pt x="1860698" y="65320"/>
                </a:moveTo>
                <a:cubicBezTo>
                  <a:pt x="1864242" y="91901"/>
                  <a:pt x="1873196" y="136581"/>
                  <a:pt x="1892596" y="214176"/>
                </a:cubicBezTo>
                <a:cubicBezTo>
                  <a:pt x="1889052" y="281515"/>
                  <a:pt x="1887805" y="349015"/>
                  <a:pt x="1881963" y="416194"/>
                </a:cubicBezTo>
                <a:cubicBezTo>
                  <a:pt x="1878126" y="460319"/>
                  <a:pt x="1866327" y="460604"/>
                  <a:pt x="1850066" y="501255"/>
                </a:cubicBezTo>
                <a:cubicBezTo>
                  <a:pt x="1841741" y="522067"/>
                  <a:pt x="1836847" y="544129"/>
                  <a:pt x="1828800" y="565050"/>
                </a:cubicBezTo>
                <a:cubicBezTo>
                  <a:pt x="1768281" y="722397"/>
                  <a:pt x="1815490" y="583718"/>
                  <a:pt x="1786270" y="671376"/>
                </a:cubicBezTo>
                <a:cubicBezTo>
                  <a:pt x="1801359" y="776993"/>
                  <a:pt x="1808281" y="778824"/>
                  <a:pt x="1775638" y="915925"/>
                </a:cubicBezTo>
                <a:cubicBezTo>
                  <a:pt x="1770851" y="936029"/>
                  <a:pt x="1754373" y="951366"/>
                  <a:pt x="1743740" y="969087"/>
                </a:cubicBezTo>
                <a:cubicBezTo>
                  <a:pt x="1740196" y="983264"/>
                  <a:pt x="1738728" y="998129"/>
                  <a:pt x="1733107" y="1011618"/>
                </a:cubicBezTo>
                <a:cubicBezTo>
                  <a:pt x="1720915" y="1040880"/>
                  <a:pt x="1700601" y="1066605"/>
                  <a:pt x="1690577" y="1096678"/>
                </a:cubicBezTo>
                <a:cubicBezTo>
                  <a:pt x="1687033" y="1107311"/>
                  <a:pt x="1683880" y="1118082"/>
                  <a:pt x="1679945" y="1128576"/>
                </a:cubicBezTo>
                <a:cubicBezTo>
                  <a:pt x="1673243" y="1146447"/>
                  <a:pt x="1664715" y="1163632"/>
                  <a:pt x="1658679" y="1181739"/>
                </a:cubicBezTo>
                <a:cubicBezTo>
                  <a:pt x="1654058" y="1195602"/>
                  <a:pt x="1652246" y="1210272"/>
                  <a:pt x="1648047" y="1224269"/>
                </a:cubicBezTo>
                <a:cubicBezTo>
                  <a:pt x="1648037" y="1224302"/>
                  <a:pt x="1621471" y="1303997"/>
                  <a:pt x="1616149" y="1319962"/>
                </a:cubicBezTo>
                <a:cubicBezTo>
                  <a:pt x="1612605" y="1330594"/>
                  <a:pt x="1610529" y="1341835"/>
                  <a:pt x="1605517" y="1351859"/>
                </a:cubicBezTo>
                <a:cubicBezTo>
                  <a:pt x="1588093" y="1386708"/>
                  <a:pt x="1583005" y="1391873"/>
                  <a:pt x="1573619" y="1426287"/>
                </a:cubicBezTo>
                <a:cubicBezTo>
                  <a:pt x="1565929" y="1454483"/>
                  <a:pt x="1561596" y="1483622"/>
                  <a:pt x="1552354" y="1511348"/>
                </a:cubicBezTo>
                <a:cubicBezTo>
                  <a:pt x="1548810" y="1521981"/>
                  <a:pt x="1546733" y="1533221"/>
                  <a:pt x="1541721" y="1543246"/>
                </a:cubicBezTo>
                <a:cubicBezTo>
                  <a:pt x="1527989" y="1570709"/>
                  <a:pt x="1479056" y="1624824"/>
                  <a:pt x="1467293" y="1638939"/>
                </a:cubicBezTo>
                <a:cubicBezTo>
                  <a:pt x="1465874" y="1644615"/>
                  <a:pt x="1452132" y="1704211"/>
                  <a:pt x="1446028" y="1713366"/>
                </a:cubicBezTo>
                <a:cubicBezTo>
                  <a:pt x="1423612" y="1746989"/>
                  <a:pt x="1396238" y="1777029"/>
                  <a:pt x="1371600" y="1809059"/>
                </a:cubicBezTo>
                <a:cubicBezTo>
                  <a:pt x="1273669" y="1936371"/>
                  <a:pt x="1411369" y="1756805"/>
                  <a:pt x="1307805" y="1904752"/>
                </a:cubicBezTo>
                <a:cubicBezTo>
                  <a:pt x="1294791" y="1923344"/>
                  <a:pt x="1278891" y="1939760"/>
                  <a:pt x="1265275" y="1957915"/>
                </a:cubicBezTo>
                <a:cubicBezTo>
                  <a:pt x="1257608" y="1968138"/>
                  <a:pt x="1251098" y="1979180"/>
                  <a:pt x="1244010" y="1989813"/>
                </a:cubicBezTo>
                <a:cubicBezTo>
                  <a:pt x="1221881" y="2078327"/>
                  <a:pt x="1248826" y="1990813"/>
                  <a:pt x="1212112" y="2064241"/>
                </a:cubicBezTo>
                <a:cubicBezTo>
                  <a:pt x="1207100" y="2074266"/>
                  <a:pt x="1207696" y="2086814"/>
                  <a:pt x="1201479" y="2096139"/>
                </a:cubicBezTo>
                <a:cubicBezTo>
                  <a:pt x="1193138" y="2108650"/>
                  <a:pt x="1180214" y="2117404"/>
                  <a:pt x="1169582" y="2128036"/>
                </a:cubicBezTo>
                <a:cubicBezTo>
                  <a:pt x="1166038" y="2138669"/>
                  <a:pt x="1164392" y="2150137"/>
                  <a:pt x="1158949" y="2159934"/>
                </a:cubicBezTo>
                <a:cubicBezTo>
                  <a:pt x="1133184" y="2206311"/>
                  <a:pt x="1084758" y="2269646"/>
                  <a:pt x="1041991" y="2298157"/>
                </a:cubicBezTo>
                <a:lnTo>
                  <a:pt x="978196" y="2340687"/>
                </a:lnTo>
                <a:lnTo>
                  <a:pt x="946298" y="2361952"/>
                </a:lnTo>
                <a:cubicBezTo>
                  <a:pt x="935665" y="2369041"/>
                  <a:pt x="926797" y="2380119"/>
                  <a:pt x="914400" y="2383218"/>
                </a:cubicBezTo>
                <a:lnTo>
                  <a:pt x="871870" y="2393850"/>
                </a:lnTo>
                <a:cubicBezTo>
                  <a:pt x="723999" y="2482573"/>
                  <a:pt x="910246" y="2374662"/>
                  <a:pt x="765545" y="2447013"/>
                </a:cubicBezTo>
                <a:cubicBezTo>
                  <a:pt x="685339" y="2487117"/>
                  <a:pt x="739524" y="2466439"/>
                  <a:pt x="680484" y="2500176"/>
                </a:cubicBezTo>
                <a:cubicBezTo>
                  <a:pt x="666722" y="2508040"/>
                  <a:pt x="651716" y="2513577"/>
                  <a:pt x="637954" y="2521441"/>
                </a:cubicBezTo>
                <a:cubicBezTo>
                  <a:pt x="626859" y="2527781"/>
                  <a:pt x="617151" y="2536366"/>
                  <a:pt x="606056" y="2542706"/>
                </a:cubicBezTo>
                <a:cubicBezTo>
                  <a:pt x="527130" y="2587806"/>
                  <a:pt x="601512" y="2539661"/>
                  <a:pt x="510363" y="2585236"/>
                </a:cubicBezTo>
                <a:cubicBezTo>
                  <a:pt x="498934" y="2590951"/>
                  <a:pt x="489895" y="2600786"/>
                  <a:pt x="478466" y="2606501"/>
                </a:cubicBezTo>
                <a:cubicBezTo>
                  <a:pt x="468441" y="2611513"/>
                  <a:pt x="456593" y="2612122"/>
                  <a:pt x="446568" y="2617134"/>
                </a:cubicBezTo>
                <a:cubicBezTo>
                  <a:pt x="428084" y="2626376"/>
                  <a:pt x="410396" y="2637269"/>
                  <a:pt x="393405" y="2649032"/>
                </a:cubicBezTo>
                <a:cubicBezTo>
                  <a:pt x="364265" y="2669206"/>
                  <a:pt x="340045" y="2696977"/>
                  <a:pt x="308345" y="2712827"/>
                </a:cubicBezTo>
                <a:cubicBezTo>
                  <a:pt x="260018" y="2736990"/>
                  <a:pt x="266954" y="2734993"/>
                  <a:pt x="212652" y="2755357"/>
                </a:cubicBezTo>
                <a:cubicBezTo>
                  <a:pt x="202158" y="2759292"/>
                  <a:pt x="190779" y="2760978"/>
                  <a:pt x="180754" y="2765990"/>
                </a:cubicBezTo>
                <a:cubicBezTo>
                  <a:pt x="169324" y="2771705"/>
                  <a:pt x="160286" y="2781540"/>
                  <a:pt x="148856" y="2787255"/>
                </a:cubicBezTo>
                <a:cubicBezTo>
                  <a:pt x="138832" y="2792267"/>
                  <a:pt x="127260" y="2793472"/>
                  <a:pt x="116959" y="2797887"/>
                </a:cubicBezTo>
                <a:cubicBezTo>
                  <a:pt x="102390" y="2804131"/>
                  <a:pt x="88605" y="2812064"/>
                  <a:pt x="74428" y="2819152"/>
                </a:cubicBezTo>
                <a:cubicBezTo>
                  <a:pt x="15030" y="2878553"/>
                  <a:pt x="68561" y="2815734"/>
                  <a:pt x="42531" y="2989273"/>
                </a:cubicBezTo>
                <a:cubicBezTo>
                  <a:pt x="42529" y="2989285"/>
                  <a:pt x="15951" y="3069011"/>
                  <a:pt x="10633" y="3084966"/>
                </a:cubicBezTo>
                <a:lnTo>
                  <a:pt x="0" y="3116864"/>
                </a:lnTo>
                <a:cubicBezTo>
                  <a:pt x="17721" y="3131041"/>
                  <a:pt x="33561" y="3147959"/>
                  <a:pt x="53163" y="3159394"/>
                </a:cubicBezTo>
                <a:cubicBezTo>
                  <a:pt x="89367" y="3180513"/>
                  <a:pt x="150837" y="3199041"/>
                  <a:pt x="191386" y="3212557"/>
                </a:cubicBezTo>
                <a:cubicBezTo>
                  <a:pt x="233916" y="3209013"/>
                  <a:pt x="277434" y="3211700"/>
                  <a:pt x="318977" y="3201925"/>
                </a:cubicBezTo>
                <a:cubicBezTo>
                  <a:pt x="339094" y="3197192"/>
                  <a:pt x="355607" y="3182427"/>
                  <a:pt x="372140" y="3170027"/>
                </a:cubicBezTo>
                <a:cubicBezTo>
                  <a:pt x="409246" y="3142197"/>
                  <a:pt x="417560" y="3113011"/>
                  <a:pt x="446568" y="3074334"/>
                </a:cubicBezTo>
                <a:cubicBezTo>
                  <a:pt x="481403" y="3027888"/>
                  <a:pt x="486208" y="3014675"/>
                  <a:pt x="542261" y="2978641"/>
                </a:cubicBezTo>
                <a:cubicBezTo>
                  <a:pt x="571942" y="2959561"/>
                  <a:pt x="620372" y="2936073"/>
                  <a:pt x="659219" y="2925478"/>
                </a:cubicBezTo>
                <a:cubicBezTo>
                  <a:pt x="687415" y="2917788"/>
                  <a:pt x="717143" y="2915067"/>
                  <a:pt x="744279" y="2904213"/>
                </a:cubicBezTo>
                <a:cubicBezTo>
                  <a:pt x="813225" y="2876635"/>
                  <a:pt x="840033" y="2864705"/>
                  <a:pt x="925033" y="2840418"/>
                </a:cubicBezTo>
                <a:cubicBezTo>
                  <a:pt x="968327" y="2828048"/>
                  <a:pt x="1052080" y="2809062"/>
                  <a:pt x="1084521" y="2776622"/>
                </a:cubicBezTo>
                <a:cubicBezTo>
                  <a:pt x="1112875" y="2748269"/>
                  <a:pt x="1147340" y="2724926"/>
                  <a:pt x="1169582" y="2691562"/>
                </a:cubicBezTo>
                <a:cubicBezTo>
                  <a:pt x="1176670" y="2680929"/>
                  <a:pt x="1181811" y="2668700"/>
                  <a:pt x="1190847" y="2659664"/>
                </a:cubicBezTo>
                <a:cubicBezTo>
                  <a:pt x="1199883" y="2650628"/>
                  <a:pt x="1212928" y="2646580"/>
                  <a:pt x="1222745" y="2638399"/>
                </a:cubicBezTo>
                <a:cubicBezTo>
                  <a:pt x="1254831" y="2611661"/>
                  <a:pt x="1280701" y="2572520"/>
                  <a:pt x="1307805" y="2542706"/>
                </a:cubicBezTo>
                <a:cubicBezTo>
                  <a:pt x="1324663" y="2524162"/>
                  <a:pt x="1344318" y="2508274"/>
                  <a:pt x="1360968" y="2489543"/>
                </a:cubicBezTo>
                <a:cubicBezTo>
                  <a:pt x="1372741" y="2476298"/>
                  <a:pt x="1381333" y="2460468"/>
                  <a:pt x="1392866" y="2447013"/>
                </a:cubicBezTo>
                <a:cubicBezTo>
                  <a:pt x="1402652" y="2435596"/>
                  <a:pt x="1415531" y="2426984"/>
                  <a:pt x="1424763" y="2415115"/>
                </a:cubicBezTo>
                <a:cubicBezTo>
                  <a:pt x="1440454" y="2394941"/>
                  <a:pt x="1451958" y="2371766"/>
                  <a:pt x="1467293" y="2351320"/>
                </a:cubicBezTo>
                <a:cubicBezTo>
                  <a:pt x="1477926" y="2337143"/>
                  <a:pt x="1490585" y="2324281"/>
                  <a:pt x="1499191" y="2308790"/>
                </a:cubicBezTo>
                <a:cubicBezTo>
                  <a:pt x="1508460" y="2292106"/>
                  <a:pt x="1513754" y="2273498"/>
                  <a:pt x="1520456" y="2255627"/>
                </a:cubicBezTo>
                <a:cubicBezTo>
                  <a:pt x="1524391" y="2245133"/>
                  <a:pt x="1525149" y="2233233"/>
                  <a:pt x="1531089" y="2223729"/>
                </a:cubicBezTo>
                <a:cubicBezTo>
                  <a:pt x="1543117" y="2204485"/>
                  <a:pt x="1561943" y="2190026"/>
                  <a:pt x="1573619" y="2170566"/>
                </a:cubicBezTo>
                <a:cubicBezTo>
                  <a:pt x="1583439" y="2154200"/>
                  <a:pt x="1584297" y="2133284"/>
                  <a:pt x="1594884" y="2117404"/>
                </a:cubicBezTo>
                <a:cubicBezTo>
                  <a:pt x="1606005" y="2100722"/>
                  <a:pt x="1625385" y="2090912"/>
                  <a:pt x="1637414" y="2074873"/>
                </a:cubicBezTo>
                <a:cubicBezTo>
                  <a:pt x="1646924" y="2062193"/>
                  <a:pt x="1649169" y="2045023"/>
                  <a:pt x="1658679" y="2032343"/>
                </a:cubicBezTo>
                <a:cubicBezTo>
                  <a:pt x="1670709" y="2016304"/>
                  <a:pt x="1688008" y="2004901"/>
                  <a:pt x="1701210" y="1989813"/>
                </a:cubicBezTo>
                <a:cubicBezTo>
                  <a:pt x="1712879" y="1976477"/>
                  <a:pt x="1722475" y="1961460"/>
                  <a:pt x="1733107" y="1947283"/>
                </a:cubicBezTo>
                <a:cubicBezTo>
                  <a:pt x="1736651" y="1936650"/>
                  <a:pt x="1738728" y="1925410"/>
                  <a:pt x="1743740" y="1915385"/>
                </a:cubicBezTo>
                <a:cubicBezTo>
                  <a:pt x="1749455" y="1903955"/>
                  <a:pt x="1761333" y="1895727"/>
                  <a:pt x="1765005" y="1883487"/>
                </a:cubicBezTo>
                <a:cubicBezTo>
                  <a:pt x="1779697" y="1834515"/>
                  <a:pt x="1766607" y="1816489"/>
                  <a:pt x="1786270" y="1777162"/>
                </a:cubicBezTo>
                <a:cubicBezTo>
                  <a:pt x="1791985" y="1765732"/>
                  <a:pt x="1801820" y="1756694"/>
                  <a:pt x="1807535" y="1745264"/>
                </a:cubicBezTo>
                <a:cubicBezTo>
                  <a:pt x="1812547" y="1735239"/>
                  <a:pt x="1812725" y="1723163"/>
                  <a:pt x="1818168" y="1713366"/>
                </a:cubicBezTo>
                <a:cubicBezTo>
                  <a:pt x="1830580" y="1691025"/>
                  <a:pt x="1846977" y="1671133"/>
                  <a:pt x="1860698" y="1649571"/>
                </a:cubicBezTo>
                <a:cubicBezTo>
                  <a:pt x="1871793" y="1632136"/>
                  <a:pt x="1882560" y="1614473"/>
                  <a:pt x="1892596" y="1596408"/>
                </a:cubicBezTo>
                <a:cubicBezTo>
                  <a:pt x="1920420" y="1546326"/>
                  <a:pt x="1909100" y="1548006"/>
                  <a:pt x="1956391" y="1500715"/>
                </a:cubicBezTo>
                <a:cubicBezTo>
                  <a:pt x="1965427" y="1491679"/>
                  <a:pt x="1977656" y="1486538"/>
                  <a:pt x="1988289" y="1479450"/>
                </a:cubicBezTo>
                <a:cubicBezTo>
                  <a:pt x="1991833" y="1465273"/>
                  <a:pt x="1993790" y="1450603"/>
                  <a:pt x="1998921" y="1436920"/>
                </a:cubicBezTo>
                <a:cubicBezTo>
                  <a:pt x="2038684" y="1330884"/>
                  <a:pt x="2003190" y="1470885"/>
                  <a:pt x="2041452" y="1330594"/>
                </a:cubicBezTo>
                <a:cubicBezTo>
                  <a:pt x="2064943" y="1244462"/>
                  <a:pt x="2035985" y="1305758"/>
                  <a:pt x="2073349" y="1203004"/>
                </a:cubicBezTo>
                <a:cubicBezTo>
                  <a:pt x="2078766" y="1188108"/>
                  <a:pt x="2087526" y="1174650"/>
                  <a:pt x="2094614" y="1160473"/>
                </a:cubicBezTo>
                <a:cubicBezTo>
                  <a:pt x="2116230" y="1052400"/>
                  <a:pt x="2094084" y="1151694"/>
                  <a:pt x="2115879" y="1075413"/>
                </a:cubicBezTo>
                <a:cubicBezTo>
                  <a:pt x="2119893" y="1061362"/>
                  <a:pt x="2121085" y="1046451"/>
                  <a:pt x="2126512" y="1032883"/>
                </a:cubicBezTo>
                <a:cubicBezTo>
                  <a:pt x="2135342" y="1010808"/>
                  <a:pt x="2147777" y="990352"/>
                  <a:pt x="2158410" y="969087"/>
                </a:cubicBezTo>
                <a:cubicBezTo>
                  <a:pt x="2164413" y="927062"/>
                  <a:pt x="2169307" y="882967"/>
                  <a:pt x="2179675" y="841497"/>
                </a:cubicBezTo>
                <a:cubicBezTo>
                  <a:pt x="2182393" y="830624"/>
                  <a:pt x="2186763" y="820232"/>
                  <a:pt x="2190307" y="809599"/>
                </a:cubicBezTo>
                <a:cubicBezTo>
                  <a:pt x="2194244" y="774167"/>
                  <a:pt x="2205730" y="666816"/>
                  <a:pt x="2211572" y="628846"/>
                </a:cubicBezTo>
                <a:cubicBezTo>
                  <a:pt x="2214320" y="610984"/>
                  <a:pt x="2219457" y="593545"/>
                  <a:pt x="2222205" y="575683"/>
                </a:cubicBezTo>
                <a:cubicBezTo>
                  <a:pt x="2226550" y="547441"/>
                  <a:pt x="2227726" y="518735"/>
                  <a:pt x="2232838" y="490622"/>
                </a:cubicBezTo>
                <a:cubicBezTo>
                  <a:pt x="2234843" y="479595"/>
                  <a:pt x="2240752" y="469598"/>
                  <a:pt x="2243470" y="458725"/>
                </a:cubicBezTo>
                <a:cubicBezTo>
                  <a:pt x="2247853" y="441193"/>
                  <a:pt x="2250559" y="423283"/>
                  <a:pt x="2254103" y="405562"/>
                </a:cubicBezTo>
                <a:cubicBezTo>
                  <a:pt x="2250559" y="309869"/>
                  <a:pt x="2252140" y="213848"/>
                  <a:pt x="2243470" y="118483"/>
                </a:cubicBezTo>
                <a:cubicBezTo>
                  <a:pt x="2241441" y="96159"/>
                  <a:pt x="2243470" y="61775"/>
                  <a:pt x="2222205" y="54687"/>
                </a:cubicBezTo>
                <a:lnTo>
                  <a:pt x="2190307" y="44055"/>
                </a:lnTo>
                <a:cubicBezTo>
                  <a:pt x="2179675" y="36967"/>
                  <a:pt x="2170650" y="26462"/>
                  <a:pt x="2158410" y="22790"/>
                </a:cubicBezTo>
                <a:cubicBezTo>
                  <a:pt x="2134406" y="15589"/>
                  <a:pt x="2108702" y="16277"/>
                  <a:pt x="2083982" y="12157"/>
                </a:cubicBezTo>
                <a:cubicBezTo>
                  <a:pt x="2066156" y="9186"/>
                  <a:pt x="2048540" y="5069"/>
                  <a:pt x="2030819" y="1525"/>
                </a:cubicBezTo>
                <a:cubicBezTo>
                  <a:pt x="1918615" y="10156"/>
                  <a:pt x="1898917" y="-28071"/>
                  <a:pt x="1871331" y="54687"/>
                </a:cubicBezTo>
                <a:cubicBezTo>
                  <a:pt x="1869089" y="61412"/>
                  <a:pt x="1857154" y="38739"/>
                  <a:pt x="1860698" y="6532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Freeform: Shape 15">
            <a:hlinkClick r:id="rId13" action="ppaction://hlinksldjump"/>
            <a:extLst>
              <a:ext uri="{FF2B5EF4-FFF2-40B4-BE49-F238E27FC236}">
                <a16:creationId xmlns:a16="http://schemas.microsoft.com/office/drawing/2014/main" id="{50E5B874-487F-4AC6-A422-67A7705F2A3B}"/>
              </a:ext>
            </a:extLst>
          </p:cNvPr>
          <p:cNvSpPr/>
          <p:nvPr/>
        </p:nvSpPr>
        <p:spPr>
          <a:xfrm>
            <a:off x="7027225" y="276447"/>
            <a:ext cx="2394395" cy="2987748"/>
          </a:xfrm>
          <a:custGeom>
            <a:avLst/>
            <a:gdLst>
              <a:gd name="connsiteX0" fmla="*/ 22161 w 2394395"/>
              <a:gd name="connsiteY0" fmla="*/ 21265 h 2987748"/>
              <a:gd name="connsiteX1" fmla="*/ 11528 w 2394395"/>
              <a:gd name="connsiteY1" fmla="*/ 212651 h 2987748"/>
              <a:gd name="connsiteX2" fmla="*/ 11528 w 2394395"/>
              <a:gd name="connsiteY2" fmla="*/ 329609 h 2987748"/>
              <a:gd name="connsiteX3" fmla="*/ 22161 w 2394395"/>
              <a:gd name="connsiteY3" fmla="*/ 382772 h 2987748"/>
              <a:gd name="connsiteX4" fmla="*/ 96589 w 2394395"/>
              <a:gd name="connsiteY4" fmla="*/ 414669 h 2987748"/>
              <a:gd name="connsiteX5" fmla="*/ 192282 w 2394395"/>
              <a:gd name="connsiteY5" fmla="*/ 478465 h 2987748"/>
              <a:gd name="connsiteX6" fmla="*/ 309240 w 2394395"/>
              <a:gd name="connsiteY6" fmla="*/ 552893 h 2987748"/>
              <a:gd name="connsiteX7" fmla="*/ 404933 w 2394395"/>
              <a:gd name="connsiteY7" fmla="*/ 616688 h 2987748"/>
              <a:gd name="connsiteX8" fmla="*/ 436831 w 2394395"/>
              <a:gd name="connsiteY8" fmla="*/ 637953 h 2987748"/>
              <a:gd name="connsiteX9" fmla="*/ 596319 w 2394395"/>
              <a:gd name="connsiteY9" fmla="*/ 733646 h 2987748"/>
              <a:gd name="connsiteX10" fmla="*/ 681380 w 2394395"/>
              <a:gd name="connsiteY10" fmla="*/ 786809 h 2987748"/>
              <a:gd name="connsiteX11" fmla="*/ 745175 w 2394395"/>
              <a:gd name="connsiteY11" fmla="*/ 839972 h 2987748"/>
              <a:gd name="connsiteX12" fmla="*/ 798338 w 2394395"/>
              <a:gd name="connsiteY12" fmla="*/ 871869 h 2987748"/>
              <a:gd name="connsiteX13" fmla="*/ 851501 w 2394395"/>
              <a:gd name="connsiteY13" fmla="*/ 914400 h 2987748"/>
              <a:gd name="connsiteX14" fmla="*/ 883398 w 2394395"/>
              <a:gd name="connsiteY14" fmla="*/ 946297 h 2987748"/>
              <a:gd name="connsiteX15" fmla="*/ 925928 w 2394395"/>
              <a:gd name="connsiteY15" fmla="*/ 967562 h 2987748"/>
              <a:gd name="connsiteX16" fmla="*/ 1042887 w 2394395"/>
              <a:gd name="connsiteY16" fmla="*/ 1063255 h 2987748"/>
              <a:gd name="connsiteX17" fmla="*/ 1159845 w 2394395"/>
              <a:gd name="connsiteY17" fmla="*/ 1190846 h 2987748"/>
              <a:gd name="connsiteX18" fmla="*/ 1202375 w 2394395"/>
              <a:gd name="connsiteY18" fmla="*/ 1222744 h 2987748"/>
              <a:gd name="connsiteX19" fmla="*/ 1234273 w 2394395"/>
              <a:gd name="connsiteY19" fmla="*/ 1265274 h 2987748"/>
              <a:gd name="connsiteX20" fmla="*/ 1287435 w 2394395"/>
              <a:gd name="connsiteY20" fmla="*/ 1297172 h 2987748"/>
              <a:gd name="connsiteX21" fmla="*/ 1319333 w 2394395"/>
              <a:gd name="connsiteY21" fmla="*/ 1329069 h 2987748"/>
              <a:gd name="connsiteX22" fmla="*/ 1393761 w 2394395"/>
              <a:gd name="connsiteY22" fmla="*/ 1371600 h 2987748"/>
              <a:gd name="connsiteX23" fmla="*/ 1446924 w 2394395"/>
              <a:gd name="connsiteY23" fmla="*/ 1435395 h 2987748"/>
              <a:gd name="connsiteX24" fmla="*/ 1478822 w 2394395"/>
              <a:gd name="connsiteY24" fmla="*/ 1467293 h 2987748"/>
              <a:gd name="connsiteX25" fmla="*/ 1510719 w 2394395"/>
              <a:gd name="connsiteY25" fmla="*/ 1520455 h 2987748"/>
              <a:gd name="connsiteX26" fmla="*/ 1563882 w 2394395"/>
              <a:gd name="connsiteY26" fmla="*/ 1605516 h 2987748"/>
              <a:gd name="connsiteX27" fmla="*/ 1617045 w 2394395"/>
              <a:gd name="connsiteY27" fmla="*/ 1701209 h 2987748"/>
              <a:gd name="connsiteX28" fmla="*/ 1648942 w 2394395"/>
              <a:gd name="connsiteY28" fmla="*/ 1796902 h 2987748"/>
              <a:gd name="connsiteX29" fmla="*/ 1659575 w 2394395"/>
              <a:gd name="connsiteY29" fmla="*/ 1839432 h 2987748"/>
              <a:gd name="connsiteX30" fmla="*/ 1691473 w 2394395"/>
              <a:gd name="connsiteY30" fmla="*/ 1892595 h 2987748"/>
              <a:gd name="connsiteX31" fmla="*/ 1702105 w 2394395"/>
              <a:gd name="connsiteY31" fmla="*/ 1945758 h 2987748"/>
              <a:gd name="connsiteX32" fmla="*/ 1744635 w 2394395"/>
              <a:gd name="connsiteY32" fmla="*/ 2020186 h 2987748"/>
              <a:gd name="connsiteX33" fmla="*/ 1765901 w 2394395"/>
              <a:gd name="connsiteY33" fmla="*/ 2073348 h 2987748"/>
              <a:gd name="connsiteX34" fmla="*/ 1787166 w 2394395"/>
              <a:gd name="connsiteY34" fmla="*/ 2147776 h 2987748"/>
              <a:gd name="connsiteX35" fmla="*/ 1808431 w 2394395"/>
              <a:gd name="connsiteY35" fmla="*/ 2211572 h 2987748"/>
              <a:gd name="connsiteX36" fmla="*/ 1840328 w 2394395"/>
              <a:gd name="connsiteY36" fmla="*/ 2328530 h 2987748"/>
              <a:gd name="connsiteX37" fmla="*/ 1850961 w 2394395"/>
              <a:gd name="connsiteY37" fmla="*/ 2360427 h 2987748"/>
              <a:gd name="connsiteX38" fmla="*/ 1872226 w 2394395"/>
              <a:gd name="connsiteY38" fmla="*/ 2466753 h 2987748"/>
              <a:gd name="connsiteX39" fmla="*/ 1914756 w 2394395"/>
              <a:gd name="connsiteY39" fmla="*/ 2583711 h 2987748"/>
              <a:gd name="connsiteX40" fmla="*/ 1946654 w 2394395"/>
              <a:gd name="connsiteY40" fmla="*/ 2690037 h 2987748"/>
              <a:gd name="connsiteX41" fmla="*/ 1967919 w 2394395"/>
              <a:gd name="connsiteY41" fmla="*/ 2743200 h 2987748"/>
              <a:gd name="connsiteX42" fmla="*/ 2010449 w 2394395"/>
              <a:gd name="connsiteY42" fmla="*/ 2796362 h 2987748"/>
              <a:gd name="connsiteX43" fmla="*/ 2031715 w 2394395"/>
              <a:gd name="connsiteY43" fmla="*/ 2838893 h 2987748"/>
              <a:gd name="connsiteX44" fmla="*/ 2042347 w 2394395"/>
              <a:gd name="connsiteY44" fmla="*/ 2902688 h 2987748"/>
              <a:gd name="connsiteX45" fmla="*/ 2052980 w 2394395"/>
              <a:gd name="connsiteY45" fmla="*/ 2945218 h 2987748"/>
              <a:gd name="connsiteX46" fmla="*/ 2095510 w 2394395"/>
              <a:gd name="connsiteY46" fmla="*/ 2966483 h 2987748"/>
              <a:gd name="connsiteX47" fmla="*/ 2127408 w 2394395"/>
              <a:gd name="connsiteY47" fmla="*/ 2987748 h 2987748"/>
              <a:gd name="connsiteX48" fmla="*/ 2361324 w 2394395"/>
              <a:gd name="connsiteY48" fmla="*/ 2977116 h 2987748"/>
              <a:gd name="connsiteX49" fmla="*/ 2382589 w 2394395"/>
              <a:gd name="connsiteY49" fmla="*/ 2892055 h 2987748"/>
              <a:gd name="connsiteX50" fmla="*/ 2371956 w 2394395"/>
              <a:gd name="connsiteY50" fmla="*/ 2838893 h 2987748"/>
              <a:gd name="connsiteX51" fmla="*/ 2297528 w 2394395"/>
              <a:gd name="connsiteY51" fmla="*/ 2700669 h 2987748"/>
              <a:gd name="connsiteX52" fmla="*/ 2286896 w 2394395"/>
              <a:gd name="connsiteY52" fmla="*/ 2668772 h 2987748"/>
              <a:gd name="connsiteX53" fmla="*/ 2265631 w 2394395"/>
              <a:gd name="connsiteY53" fmla="*/ 2626241 h 2987748"/>
              <a:gd name="connsiteX54" fmla="*/ 2254998 w 2394395"/>
              <a:gd name="connsiteY54" fmla="*/ 2562446 h 2987748"/>
              <a:gd name="connsiteX55" fmla="*/ 2244366 w 2394395"/>
              <a:gd name="connsiteY55" fmla="*/ 2360427 h 2987748"/>
              <a:gd name="connsiteX56" fmla="*/ 2223101 w 2394395"/>
              <a:gd name="connsiteY56" fmla="*/ 2296632 h 2987748"/>
              <a:gd name="connsiteX57" fmla="*/ 2201835 w 2394395"/>
              <a:gd name="connsiteY57" fmla="*/ 2211572 h 2987748"/>
              <a:gd name="connsiteX58" fmla="*/ 2191203 w 2394395"/>
              <a:gd name="connsiteY58" fmla="*/ 2169041 h 2987748"/>
              <a:gd name="connsiteX59" fmla="*/ 2169938 w 2394395"/>
              <a:gd name="connsiteY59" fmla="*/ 2105246 h 2987748"/>
              <a:gd name="connsiteX60" fmla="*/ 2148673 w 2394395"/>
              <a:gd name="connsiteY60" fmla="*/ 1977655 h 2987748"/>
              <a:gd name="connsiteX61" fmla="*/ 2138040 w 2394395"/>
              <a:gd name="connsiteY61" fmla="*/ 1924493 h 2987748"/>
              <a:gd name="connsiteX62" fmla="*/ 2127408 w 2394395"/>
              <a:gd name="connsiteY62" fmla="*/ 1850065 h 2987748"/>
              <a:gd name="connsiteX63" fmla="*/ 2116775 w 2394395"/>
              <a:gd name="connsiteY63" fmla="*/ 1743739 h 2987748"/>
              <a:gd name="connsiteX64" fmla="*/ 2095510 w 2394395"/>
              <a:gd name="connsiteY64" fmla="*/ 1658679 h 2987748"/>
              <a:gd name="connsiteX65" fmla="*/ 2063612 w 2394395"/>
              <a:gd name="connsiteY65" fmla="*/ 1594883 h 2987748"/>
              <a:gd name="connsiteX66" fmla="*/ 2010449 w 2394395"/>
              <a:gd name="connsiteY66" fmla="*/ 1520455 h 2987748"/>
              <a:gd name="connsiteX67" fmla="*/ 1967919 w 2394395"/>
              <a:gd name="connsiteY67" fmla="*/ 1477925 h 2987748"/>
              <a:gd name="connsiteX68" fmla="*/ 1946654 w 2394395"/>
              <a:gd name="connsiteY68" fmla="*/ 1435395 h 2987748"/>
              <a:gd name="connsiteX69" fmla="*/ 1893491 w 2394395"/>
              <a:gd name="connsiteY69" fmla="*/ 1371600 h 2987748"/>
              <a:gd name="connsiteX70" fmla="*/ 1840328 w 2394395"/>
              <a:gd name="connsiteY70" fmla="*/ 1286539 h 2987748"/>
              <a:gd name="connsiteX71" fmla="*/ 1829696 w 2394395"/>
              <a:gd name="connsiteY71" fmla="*/ 1254641 h 2987748"/>
              <a:gd name="connsiteX72" fmla="*/ 1797798 w 2394395"/>
              <a:gd name="connsiteY72" fmla="*/ 1212111 h 2987748"/>
              <a:gd name="connsiteX73" fmla="*/ 1776533 w 2394395"/>
              <a:gd name="connsiteY73" fmla="*/ 1180213 h 2987748"/>
              <a:gd name="connsiteX74" fmla="*/ 1702105 w 2394395"/>
              <a:gd name="connsiteY74" fmla="*/ 1084520 h 2987748"/>
              <a:gd name="connsiteX75" fmla="*/ 1670208 w 2394395"/>
              <a:gd name="connsiteY75" fmla="*/ 1031358 h 2987748"/>
              <a:gd name="connsiteX76" fmla="*/ 1617045 w 2394395"/>
              <a:gd name="connsiteY76" fmla="*/ 978195 h 2987748"/>
              <a:gd name="connsiteX77" fmla="*/ 1553249 w 2394395"/>
              <a:gd name="connsiteY77" fmla="*/ 903767 h 2987748"/>
              <a:gd name="connsiteX78" fmla="*/ 1468189 w 2394395"/>
              <a:gd name="connsiteY78" fmla="*/ 818706 h 2987748"/>
              <a:gd name="connsiteX79" fmla="*/ 1404394 w 2394395"/>
              <a:gd name="connsiteY79" fmla="*/ 744279 h 2987748"/>
              <a:gd name="connsiteX80" fmla="*/ 1361863 w 2394395"/>
              <a:gd name="connsiteY80" fmla="*/ 712381 h 2987748"/>
              <a:gd name="connsiteX81" fmla="*/ 1298068 w 2394395"/>
              <a:gd name="connsiteY81" fmla="*/ 637953 h 2987748"/>
              <a:gd name="connsiteX82" fmla="*/ 1255538 w 2394395"/>
              <a:gd name="connsiteY82" fmla="*/ 606055 h 2987748"/>
              <a:gd name="connsiteX83" fmla="*/ 1181110 w 2394395"/>
              <a:gd name="connsiteY83" fmla="*/ 531627 h 2987748"/>
              <a:gd name="connsiteX84" fmla="*/ 957826 w 2394395"/>
              <a:gd name="connsiteY84" fmla="*/ 393404 h 2987748"/>
              <a:gd name="connsiteX85" fmla="*/ 915296 w 2394395"/>
              <a:gd name="connsiteY85" fmla="*/ 361506 h 2987748"/>
              <a:gd name="connsiteX86" fmla="*/ 830235 w 2394395"/>
              <a:gd name="connsiteY86" fmla="*/ 318976 h 2987748"/>
              <a:gd name="connsiteX87" fmla="*/ 734542 w 2394395"/>
              <a:gd name="connsiteY87" fmla="*/ 255181 h 2987748"/>
              <a:gd name="connsiteX88" fmla="*/ 660115 w 2394395"/>
              <a:gd name="connsiteY88" fmla="*/ 212651 h 2987748"/>
              <a:gd name="connsiteX89" fmla="*/ 617584 w 2394395"/>
              <a:gd name="connsiteY89" fmla="*/ 191386 h 2987748"/>
              <a:gd name="connsiteX90" fmla="*/ 500626 w 2394395"/>
              <a:gd name="connsiteY90" fmla="*/ 116958 h 2987748"/>
              <a:gd name="connsiteX91" fmla="*/ 319873 w 2394395"/>
              <a:gd name="connsiteY91" fmla="*/ 42530 h 2987748"/>
              <a:gd name="connsiteX92" fmla="*/ 266710 w 2394395"/>
              <a:gd name="connsiteY92" fmla="*/ 21265 h 2987748"/>
              <a:gd name="connsiteX93" fmla="*/ 181649 w 2394395"/>
              <a:gd name="connsiteY93" fmla="*/ 0 h 2987748"/>
              <a:gd name="connsiteX94" fmla="*/ 22161 w 2394395"/>
              <a:gd name="connsiteY94" fmla="*/ 21265 h 298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394395" h="2987748">
                <a:moveTo>
                  <a:pt x="22161" y="21265"/>
                </a:moveTo>
                <a:cubicBezTo>
                  <a:pt x="-6193" y="56707"/>
                  <a:pt x="17063" y="148997"/>
                  <a:pt x="11528" y="212651"/>
                </a:cubicBezTo>
                <a:cubicBezTo>
                  <a:pt x="2685" y="314343"/>
                  <a:pt x="-9253" y="215313"/>
                  <a:pt x="11528" y="329609"/>
                </a:cubicBezTo>
                <a:cubicBezTo>
                  <a:pt x="14761" y="347389"/>
                  <a:pt x="13195" y="367081"/>
                  <a:pt x="22161" y="382772"/>
                </a:cubicBezTo>
                <a:cubicBezTo>
                  <a:pt x="34399" y="404188"/>
                  <a:pt x="78047" y="410034"/>
                  <a:pt x="96589" y="414669"/>
                </a:cubicBezTo>
                <a:cubicBezTo>
                  <a:pt x="251053" y="507348"/>
                  <a:pt x="59384" y="389866"/>
                  <a:pt x="192282" y="478465"/>
                </a:cubicBezTo>
                <a:cubicBezTo>
                  <a:pt x="230731" y="504098"/>
                  <a:pt x="270790" y="527260"/>
                  <a:pt x="309240" y="552893"/>
                </a:cubicBezTo>
                <a:lnTo>
                  <a:pt x="404933" y="616688"/>
                </a:lnTo>
                <a:cubicBezTo>
                  <a:pt x="415566" y="623776"/>
                  <a:pt x="426496" y="630437"/>
                  <a:pt x="436831" y="637953"/>
                </a:cubicBezTo>
                <a:cubicBezTo>
                  <a:pt x="565607" y="731608"/>
                  <a:pt x="507022" y="711321"/>
                  <a:pt x="596319" y="733646"/>
                </a:cubicBezTo>
                <a:cubicBezTo>
                  <a:pt x="641821" y="801901"/>
                  <a:pt x="584756" y="730445"/>
                  <a:pt x="681380" y="786809"/>
                </a:cubicBezTo>
                <a:cubicBezTo>
                  <a:pt x="705290" y="800757"/>
                  <a:pt x="722788" y="823691"/>
                  <a:pt x="745175" y="839972"/>
                </a:cubicBezTo>
                <a:cubicBezTo>
                  <a:pt x="761888" y="852127"/>
                  <a:pt x="781408" y="860018"/>
                  <a:pt x="798338" y="871869"/>
                </a:cubicBezTo>
                <a:cubicBezTo>
                  <a:pt x="816930" y="884883"/>
                  <a:pt x="834422" y="899456"/>
                  <a:pt x="851501" y="914400"/>
                </a:cubicBezTo>
                <a:cubicBezTo>
                  <a:pt x="862817" y="924302"/>
                  <a:pt x="871162" y="937557"/>
                  <a:pt x="883398" y="946297"/>
                </a:cubicBezTo>
                <a:cubicBezTo>
                  <a:pt x="896296" y="955510"/>
                  <a:pt x="913146" y="958189"/>
                  <a:pt x="925928" y="967562"/>
                </a:cubicBezTo>
                <a:cubicBezTo>
                  <a:pt x="966549" y="997350"/>
                  <a:pt x="1011420" y="1023920"/>
                  <a:pt x="1042887" y="1063255"/>
                </a:cubicBezTo>
                <a:cubicBezTo>
                  <a:pt x="1078076" y="1107242"/>
                  <a:pt x="1114605" y="1156916"/>
                  <a:pt x="1159845" y="1190846"/>
                </a:cubicBezTo>
                <a:cubicBezTo>
                  <a:pt x="1174022" y="1201479"/>
                  <a:pt x="1189844" y="1210213"/>
                  <a:pt x="1202375" y="1222744"/>
                </a:cubicBezTo>
                <a:cubicBezTo>
                  <a:pt x="1214906" y="1235275"/>
                  <a:pt x="1220937" y="1253605"/>
                  <a:pt x="1234273" y="1265274"/>
                </a:cubicBezTo>
                <a:cubicBezTo>
                  <a:pt x="1249826" y="1278883"/>
                  <a:pt x="1270902" y="1284773"/>
                  <a:pt x="1287435" y="1297172"/>
                </a:cubicBezTo>
                <a:cubicBezTo>
                  <a:pt x="1299464" y="1306194"/>
                  <a:pt x="1307015" y="1320446"/>
                  <a:pt x="1319333" y="1329069"/>
                </a:cubicBezTo>
                <a:cubicBezTo>
                  <a:pt x="1342742" y="1345455"/>
                  <a:pt x="1368952" y="1357423"/>
                  <a:pt x="1393761" y="1371600"/>
                </a:cubicBezTo>
                <a:cubicBezTo>
                  <a:pt x="1411482" y="1392865"/>
                  <a:pt x="1428534" y="1414706"/>
                  <a:pt x="1446924" y="1435395"/>
                </a:cubicBezTo>
                <a:cubicBezTo>
                  <a:pt x="1456914" y="1446634"/>
                  <a:pt x="1469800" y="1455264"/>
                  <a:pt x="1478822" y="1467293"/>
                </a:cubicBezTo>
                <a:cubicBezTo>
                  <a:pt x="1491221" y="1483826"/>
                  <a:pt x="1499256" y="1503260"/>
                  <a:pt x="1510719" y="1520455"/>
                </a:cubicBezTo>
                <a:cubicBezTo>
                  <a:pt x="1596892" y="1649715"/>
                  <a:pt x="1494654" y="1480906"/>
                  <a:pt x="1563882" y="1605516"/>
                </a:cubicBezTo>
                <a:cubicBezTo>
                  <a:pt x="1580777" y="1635927"/>
                  <a:pt x="1604299" y="1668068"/>
                  <a:pt x="1617045" y="1701209"/>
                </a:cubicBezTo>
                <a:cubicBezTo>
                  <a:pt x="1629115" y="1732591"/>
                  <a:pt x="1640787" y="1764283"/>
                  <a:pt x="1648942" y="1796902"/>
                </a:cubicBezTo>
                <a:cubicBezTo>
                  <a:pt x="1652486" y="1811079"/>
                  <a:pt x="1653640" y="1826078"/>
                  <a:pt x="1659575" y="1839432"/>
                </a:cubicBezTo>
                <a:cubicBezTo>
                  <a:pt x="1667968" y="1858317"/>
                  <a:pt x="1680840" y="1874874"/>
                  <a:pt x="1691473" y="1892595"/>
                </a:cubicBezTo>
                <a:cubicBezTo>
                  <a:pt x="1695017" y="1910316"/>
                  <a:pt x="1695154" y="1929076"/>
                  <a:pt x="1702105" y="1945758"/>
                </a:cubicBezTo>
                <a:cubicBezTo>
                  <a:pt x="1713095" y="1972134"/>
                  <a:pt x="1731856" y="1994629"/>
                  <a:pt x="1744635" y="2020186"/>
                </a:cubicBezTo>
                <a:cubicBezTo>
                  <a:pt x="1753171" y="2037257"/>
                  <a:pt x="1759199" y="2055477"/>
                  <a:pt x="1765901" y="2073348"/>
                </a:cubicBezTo>
                <a:cubicBezTo>
                  <a:pt x="1783760" y="2120970"/>
                  <a:pt x="1770417" y="2091947"/>
                  <a:pt x="1787166" y="2147776"/>
                </a:cubicBezTo>
                <a:cubicBezTo>
                  <a:pt x="1793607" y="2169246"/>
                  <a:pt x="1802995" y="2189826"/>
                  <a:pt x="1808431" y="2211572"/>
                </a:cubicBezTo>
                <a:cubicBezTo>
                  <a:pt x="1821741" y="2264815"/>
                  <a:pt x="1821369" y="2265334"/>
                  <a:pt x="1840328" y="2328530"/>
                </a:cubicBezTo>
                <a:cubicBezTo>
                  <a:pt x="1843549" y="2339265"/>
                  <a:pt x="1847417" y="2349795"/>
                  <a:pt x="1850961" y="2360427"/>
                </a:cubicBezTo>
                <a:cubicBezTo>
                  <a:pt x="1856195" y="2391830"/>
                  <a:pt x="1861653" y="2435035"/>
                  <a:pt x="1872226" y="2466753"/>
                </a:cubicBezTo>
                <a:cubicBezTo>
                  <a:pt x="1893368" y="2530181"/>
                  <a:pt x="1897376" y="2514196"/>
                  <a:pt x="1914756" y="2583711"/>
                </a:cubicBezTo>
                <a:cubicBezTo>
                  <a:pt x="1925200" y="2625484"/>
                  <a:pt x="1929398" y="2646897"/>
                  <a:pt x="1946654" y="2690037"/>
                </a:cubicBezTo>
                <a:cubicBezTo>
                  <a:pt x="1953742" y="2707758"/>
                  <a:pt x="1958099" y="2726834"/>
                  <a:pt x="1967919" y="2743200"/>
                </a:cubicBezTo>
                <a:cubicBezTo>
                  <a:pt x="1979595" y="2762660"/>
                  <a:pt x="1997861" y="2777480"/>
                  <a:pt x="2010449" y="2796362"/>
                </a:cubicBezTo>
                <a:cubicBezTo>
                  <a:pt x="2019241" y="2809550"/>
                  <a:pt x="2024626" y="2824716"/>
                  <a:pt x="2031715" y="2838893"/>
                </a:cubicBezTo>
                <a:cubicBezTo>
                  <a:pt x="2035259" y="2860158"/>
                  <a:pt x="2038119" y="2881548"/>
                  <a:pt x="2042347" y="2902688"/>
                </a:cubicBezTo>
                <a:cubicBezTo>
                  <a:pt x="2045213" y="2917017"/>
                  <a:pt x="2043625" y="2933992"/>
                  <a:pt x="2052980" y="2945218"/>
                </a:cubicBezTo>
                <a:cubicBezTo>
                  <a:pt x="2063127" y="2957394"/>
                  <a:pt x="2081748" y="2958619"/>
                  <a:pt x="2095510" y="2966483"/>
                </a:cubicBezTo>
                <a:cubicBezTo>
                  <a:pt x="2106605" y="2972823"/>
                  <a:pt x="2116775" y="2980660"/>
                  <a:pt x="2127408" y="2987748"/>
                </a:cubicBezTo>
                <a:cubicBezTo>
                  <a:pt x="2205380" y="2984204"/>
                  <a:pt x="2283827" y="2986415"/>
                  <a:pt x="2361324" y="2977116"/>
                </a:cubicBezTo>
                <a:cubicBezTo>
                  <a:pt x="2415336" y="2970635"/>
                  <a:pt x="2388277" y="2923340"/>
                  <a:pt x="2382589" y="2892055"/>
                </a:cubicBezTo>
                <a:cubicBezTo>
                  <a:pt x="2379356" y="2874275"/>
                  <a:pt x="2378443" y="2855760"/>
                  <a:pt x="2371956" y="2838893"/>
                </a:cubicBezTo>
                <a:cubicBezTo>
                  <a:pt x="2330870" y="2732070"/>
                  <a:pt x="2338769" y="2783152"/>
                  <a:pt x="2297528" y="2700669"/>
                </a:cubicBezTo>
                <a:cubicBezTo>
                  <a:pt x="2292516" y="2690645"/>
                  <a:pt x="2291311" y="2679073"/>
                  <a:pt x="2286896" y="2668772"/>
                </a:cubicBezTo>
                <a:cubicBezTo>
                  <a:pt x="2280652" y="2654203"/>
                  <a:pt x="2272719" y="2640418"/>
                  <a:pt x="2265631" y="2626241"/>
                </a:cubicBezTo>
                <a:cubicBezTo>
                  <a:pt x="2262087" y="2604976"/>
                  <a:pt x="2256717" y="2583936"/>
                  <a:pt x="2254998" y="2562446"/>
                </a:cubicBezTo>
                <a:cubicBezTo>
                  <a:pt x="2249621" y="2495228"/>
                  <a:pt x="2252400" y="2427380"/>
                  <a:pt x="2244366" y="2360427"/>
                </a:cubicBezTo>
                <a:cubicBezTo>
                  <a:pt x="2241695" y="2338171"/>
                  <a:pt x="2229259" y="2318185"/>
                  <a:pt x="2223101" y="2296632"/>
                </a:cubicBezTo>
                <a:cubicBezTo>
                  <a:pt x="2215072" y="2268531"/>
                  <a:pt x="2208923" y="2239925"/>
                  <a:pt x="2201835" y="2211572"/>
                </a:cubicBezTo>
                <a:cubicBezTo>
                  <a:pt x="2198291" y="2197395"/>
                  <a:pt x="2195824" y="2182904"/>
                  <a:pt x="2191203" y="2169041"/>
                </a:cubicBezTo>
                <a:cubicBezTo>
                  <a:pt x="2184115" y="2147776"/>
                  <a:pt x="2174334" y="2127226"/>
                  <a:pt x="2169938" y="2105246"/>
                </a:cubicBezTo>
                <a:cubicBezTo>
                  <a:pt x="2144878" y="1979952"/>
                  <a:pt x="2175051" y="2135921"/>
                  <a:pt x="2148673" y="1977655"/>
                </a:cubicBezTo>
                <a:cubicBezTo>
                  <a:pt x="2145702" y="1959829"/>
                  <a:pt x="2141011" y="1942319"/>
                  <a:pt x="2138040" y="1924493"/>
                </a:cubicBezTo>
                <a:cubicBezTo>
                  <a:pt x="2133920" y="1899773"/>
                  <a:pt x="2130336" y="1874955"/>
                  <a:pt x="2127408" y="1850065"/>
                </a:cubicBezTo>
                <a:cubicBezTo>
                  <a:pt x="2123246" y="1814690"/>
                  <a:pt x="2122631" y="1778873"/>
                  <a:pt x="2116775" y="1743739"/>
                </a:cubicBezTo>
                <a:cubicBezTo>
                  <a:pt x="2111970" y="1714911"/>
                  <a:pt x="2108580" y="1684819"/>
                  <a:pt x="2095510" y="1658679"/>
                </a:cubicBezTo>
                <a:cubicBezTo>
                  <a:pt x="2084877" y="1637414"/>
                  <a:pt x="2075158" y="1615666"/>
                  <a:pt x="2063612" y="1594883"/>
                </a:cubicBezTo>
                <a:cubicBezTo>
                  <a:pt x="2054983" y="1579352"/>
                  <a:pt x="2018858" y="1530065"/>
                  <a:pt x="2010449" y="1520455"/>
                </a:cubicBezTo>
                <a:cubicBezTo>
                  <a:pt x="1997247" y="1505367"/>
                  <a:pt x="1979948" y="1493964"/>
                  <a:pt x="1967919" y="1477925"/>
                </a:cubicBezTo>
                <a:cubicBezTo>
                  <a:pt x="1958409" y="1465245"/>
                  <a:pt x="1955743" y="1448380"/>
                  <a:pt x="1946654" y="1435395"/>
                </a:cubicBezTo>
                <a:cubicBezTo>
                  <a:pt x="1930780" y="1412718"/>
                  <a:pt x="1910485" y="1393450"/>
                  <a:pt x="1893491" y="1371600"/>
                </a:cubicBezTo>
                <a:cubicBezTo>
                  <a:pt x="1881684" y="1356420"/>
                  <a:pt x="1844966" y="1295814"/>
                  <a:pt x="1840328" y="1286539"/>
                </a:cubicBezTo>
                <a:cubicBezTo>
                  <a:pt x="1835316" y="1276514"/>
                  <a:pt x="1835257" y="1264372"/>
                  <a:pt x="1829696" y="1254641"/>
                </a:cubicBezTo>
                <a:cubicBezTo>
                  <a:pt x="1820904" y="1239255"/>
                  <a:pt x="1808098" y="1226531"/>
                  <a:pt x="1797798" y="1212111"/>
                </a:cubicBezTo>
                <a:cubicBezTo>
                  <a:pt x="1790370" y="1201712"/>
                  <a:pt x="1784200" y="1190436"/>
                  <a:pt x="1776533" y="1180213"/>
                </a:cubicBezTo>
                <a:cubicBezTo>
                  <a:pt x="1752287" y="1147885"/>
                  <a:pt x="1722896" y="1119171"/>
                  <a:pt x="1702105" y="1084520"/>
                </a:cubicBezTo>
                <a:cubicBezTo>
                  <a:pt x="1691473" y="1066799"/>
                  <a:pt x="1683118" y="1047495"/>
                  <a:pt x="1670208" y="1031358"/>
                </a:cubicBezTo>
                <a:cubicBezTo>
                  <a:pt x="1654552" y="1011788"/>
                  <a:pt x="1633980" y="996669"/>
                  <a:pt x="1617045" y="978195"/>
                </a:cubicBezTo>
                <a:cubicBezTo>
                  <a:pt x="1594965" y="954108"/>
                  <a:pt x="1575544" y="927655"/>
                  <a:pt x="1553249" y="903767"/>
                </a:cubicBezTo>
                <a:cubicBezTo>
                  <a:pt x="1525890" y="874453"/>
                  <a:pt x="1494284" y="849151"/>
                  <a:pt x="1468189" y="818706"/>
                </a:cubicBezTo>
                <a:cubicBezTo>
                  <a:pt x="1446924" y="793897"/>
                  <a:pt x="1427499" y="767384"/>
                  <a:pt x="1404394" y="744279"/>
                </a:cubicBezTo>
                <a:cubicBezTo>
                  <a:pt x="1391863" y="731748"/>
                  <a:pt x="1375318" y="723914"/>
                  <a:pt x="1361863" y="712381"/>
                </a:cubicBezTo>
                <a:cubicBezTo>
                  <a:pt x="1280856" y="642946"/>
                  <a:pt x="1382097" y="721982"/>
                  <a:pt x="1298068" y="637953"/>
                </a:cubicBezTo>
                <a:cubicBezTo>
                  <a:pt x="1285537" y="625422"/>
                  <a:pt x="1268650" y="617975"/>
                  <a:pt x="1255538" y="606055"/>
                </a:cubicBezTo>
                <a:cubicBezTo>
                  <a:pt x="1229577" y="582454"/>
                  <a:pt x="1209660" y="552020"/>
                  <a:pt x="1181110" y="531627"/>
                </a:cubicBezTo>
                <a:cubicBezTo>
                  <a:pt x="1109880" y="480748"/>
                  <a:pt x="1027854" y="445926"/>
                  <a:pt x="957826" y="393404"/>
                </a:cubicBezTo>
                <a:cubicBezTo>
                  <a:pt x="943649" y="382771"/>
                  <a:pt x="930603" y="370435"/>
                  <a:pt x="915296" y="361506"/>
                </a:cubicBezTo>
                <a:cubicBezTo>
                  <a:pt x="887914" y="345533"/>
                  <a:pt x="857559" y="335049"/>
                  <a:pt x="830235" y="318976"/>
                </a:cubicBezTo>
                <a:cubicBezTo>
                  <a:pt x="797192" y="299539"/>
                  <a:pt x="767051" y="275499"/>
                  <a:pt x="734542" y="255181"/>
                </a:cubicBezTo>
                <a:cubicBezTo>
                  <a:pt x="710311" y="240037"/>
                  <a:pt x="685200" y="226334"/>
                  <a:pt x="660115" y="212651"/>
                </a:cubicBezTo>
                <a:cubicBezTo>
                  <a:pt x="646200" y="205061"/>
                  <a:pt x="631176" y="199541"/>
                  <a:pt x="617584" y="191386"/>
                </a:cubicBezTo>
                <a:cubicBezTo>
                  <a:pt x="577959" y="167611"/>
                  <a:pt x="541625" y="138277"/>
                  <a:pt x="500626" y="116958"/>
                </a:cubicBezTo>
                <a:cubicBezTo>
                  <a:pt x="326775" y="26555"/>
                  <a:pt x="406034" y="74840"/>
                  <a:pt x="319873" y="42530"/>
                </a:cubicBezTo>
                <a:cubicBezTo>
                  <a:pt x="302002" y="35829"/>
                  <a:pt x="284952" y="26878"/>
                  <a:pt x="266710" y="21265"/>
                </a:cubicBezTo>
                <a:cubicBezTo>
                  <a:pt x="238776" y="12670"/>
                  <a:pt x="210003" y="7088"/>
                  <a:pt x="181649" y="0"/>
                </a:cubicBezTo>
                <a:cubicBezTo>
                  <a:pt x="14390" y="33451"/>
                  <a:pt x="50515" y="-14177"/>
                  <a:pt x="22161" y="2126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14350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2B65CC8-38DA-4528-9EBB-AAEA87D0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80" y="24143"/>
            <a:ext cx="3447590" cy="1521249"/>
          </a:xfrm>
          <a:prstGeom prst="rect">
            <a:avLst/>
          </a:prstGeo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F57FB0A1-CAB3-4D86-A1A4-36E3C82EAC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6484279"/>
              </p:ext>
            </p:extLst>
          </p:nvPr>
        </p:nvGraphicFramePr>
        <p:xfrm>
          <a:off x="908398" y="-294459"/>
          <a:ext cx="10580916" cy="7197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5A5E305-E911-4BFD-82CE-FDA3B7BB1410}"/>
              </a:ext>
            </a:extLst>
          </p:cNvPr>
          <p:cNvSpPr/>
          <p:nvPr/>
        </p:nvSpPr>
        <p:spPr>
          <a:xfrm rot="3164880">
            <a:off x="6164641" y="1277903"/>
            <a:ext cx="3551879" cy="147245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31371"/>
              </a:avLst>
            </a:prstTxWarp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Citizenship and Relationshi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ps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385737-0B76-4ACA-86C1-D3D5EB2550CD}"/>
              </a:ext>
            </a:extLst>
          </p:cNvPr>
          <p:cNvSpPr/>
          <p:nvPr/>
        </p:nvSpPr>
        <p:spPr>
          <a:xfrm rot="20432568">
            <a:off x="3536180" y="522421"/>
            <a:ext cx="3551879" cy="1704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31371"/>
              </a:avLst>
            </a:prstTxWarp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Learning and Innovation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BFCFED-ED6B-4CA3-9860-F29D334989E6}"/>
              </a:ext>
            </a:extLst>
          </p:cNvPr>
          <p:cNvSpPr/>
          <p:nvPr/>
        </p:nvSpPr>
        <p:spPr>
          <a:xfrm rot="979661">
            <a:off x="3644790" y="4978236"/>
            <a:ext cx="3574940" cy="150491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1358850"/>
              </a:avLst>
            </a:prstTxWarp>
            <a:spAutoFit/>
          </a:bodyPr>
          <a:lstStyle/>
          <a:p>
            <a:pPr algn="ctr"/>
            <a:r>
              <a:rPr lang="en-US" sz="2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Governance and Leadership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D51EBE-634E-4C91-B67F-6C1A72028A8C}"/>
              </a:ext>
            </a:extLst>
          </p:cNvPr>
          <p:cNvSpPr/>
          <p:nvPr/>
        </p:nvSpPr>
        <p:spPr>
          <a:xfrm rot="18213523">
            <a:off x="5768026" y="3556812"/>
            <a:ext cx="4107834" cy="20718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1358850"/>
              </a:avLst>
            </a:prstTxWarp>
            <a:spAutoFit/>
          </a:bodyPr>
          <a:lstStyle/>
          <a:p>
            <a:pPr algn="ctr"/>
            <a:r>
              <a:rPr lang="en-US" sz="2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Inclusion and Cultural Responsiveness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3163026-DDDE-421F-8A42-4D4D6144C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622229">
            <a:off x="-554805" y="-694662"/>
            <a:ext cx="8615845" cy="96119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D1CA17E-FDFA-407A-90C0-BD82E8FF369A}"/>
              </a:ext>
            </a:extLst>
          </p:cNvPr>
          <p:cNvSpPr/>
          <p:nvPr/>
        </p:nvSpPr>
        <p:spPr>
          <a:xfrm rot="16032052">
            <a:off x="1991773" y="2697773"/>
            <a:ext cx="3748996" cy="16230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31371"/>
              </a:avLst>
            </a:prstTxWarp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rgbClr val="FFC000"/>
                </a:solidFill>
                <a:effectLst>
                  <a:glow rad="63500">
                    <a:schemeClr val="tx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Mental Health and Well-Being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A49AE9-CBB8-42EF-BCA7-9428D8D268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9425" y="270852"/>
            <a:ext cx="2504452" cy="186999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CD4615C-109C-4C04-A3E7-319730ED7E1D}"/>
              </a:ext>
            </a:extLst>
          </p:cNvPr>
          <p:cNvSpPr/>
          <p:nvPr/>
        </p:nvSpPr>
        <p:spPr>
          <a:xfrm>
            <a:off x="4335677" y="1495456"/>
            <a:ext cx="3584443" cy="13988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6">
                      <a:lumMod val="75000"/>
                    </a:schemeClr>
                  </a:outerShdw>
                </a:effectLst>
              </a:rPr>
              <a:t>Focus Areas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C63702-FF1A-4FB7-92B5-61F1B316C351}"/>
              </a:ext>
            </a:extLst>
          </p:cNvPr>
          <p:cNvSpPr txBox="1"/>
          <p:nvPr/>
        </p:nvSpPr>
        <p:spPr>
          <a:xfrm>
            <a:off x="4039166" y="2285066"/>
            <a:ext cx="431937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Culturally relevant and effective mental health supports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Connections that foster engagement and belonging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Physical activity and wellness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8487DA-D9A7-4FF9-82C3-B9B3262E7E7B}"/>
              </a:ext>
            </a:extLst>
          </p:cNvPr>
          <p:cNvSpPr/>
          <p:nvPr/>
        </p:nvSpPr>
        <p:spPr>
          <a:xfrm>
            <a:off x="125859" y="1985472"/>
            <a:ext cx="243368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rgbClr val="538233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SRPSD</a:t>
            </a:r>
          </a:p>
          <a:p>
            <a:pPr algn="ctr"/>
            <a:r>
              <a:rPr lang="en-US" sz="4800" dirty="0">
                <a:ln w="0"/>
                <a:solidFill>
                  <a:srgbClr val="538233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Priorities</a:t>
            </a:r>
            <a:endParaRPr lang="en-US" sz="4800" b="0" cap="none" spc="0" dirty="0">
              <a:ln w="0"/>
              <a:solidFill>
                <a:srgbClr val="538233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2" name="Picture 21">
            <a:hlinkClick r:id="rId6"/>
            <a:extLst>
              <a:ext uri="{FF2B5EF4-FFF2-40B4-BE49-F238E27FC236}">
                <a16:creationId xmlns:a16="http://schemas.microsoft.com/office/drawing/2014/main" id="{10F47AD2-A36F-418A-B684-5CCCAE562E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3551" y="4506070"/>
            <a:ext cx="1604955" cy="222956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C262F50-8547-41F9-849F-892D979F108D}"/>
              </a:ext>
            </a:extLst>
          </p:cNvPr>
          <p:cNvSpPr txBox="1"/>
          <p:nvPr/>
        </p:nvSpPr>
        <p:spPr>
          <a:xfrm>
            <a:off x="9984572" y="4084729"/>
            <a:ext cx="2108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SRPSD Strategic Plan</a:t>
            </a:r>
          </a:p>
        </p:txBody>
      </p:sp>
      <p:pic>
        <p:nvPicPr>
          <p:cNvPr id="24" name="Picture 23">
            <a:hlinkClick r:id="rId8" action="ppaction://hlinksldjump"/>
            <a:extLst>
              <a:ext uri="{FF2B5EF4-FFF2-40B4-BE49-F238E27FC236}">
                <a16:creationId xmlns:a16="http://schemas.microsoft.com/office/drawing/2014/main" id="{C85D0D93-EDF6-4D6C-A9F5-E2273C8202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274" y="6087718"/>
            <a:ext cx="778081" cy="654424"/>
          </a:xfrm>
          <a:prstGeom prst="rect">
            <a:avLst/>
          </a:prstGeom>
        </p:spPr>
      </p:pic>
      <p:sp>
        <p:nvSpPr>
          <p:cNvPr id="12" name="Freeform: Shape 11">
            <a:hlinkClick r:id="rId10" action="ppaction://hlinksldjump"/>
            <a:extLst>
              <a:ext uri="{FF2B5EF4-FFF2-40B4-BE49-F238E27FC236}">
                <a16:creationId xmlns:a16="http://schemas.microsoft.com/office/drawing/2014/main" id="{F857BBD9-FA8C-4E6A-82E0-2BFD1C801B28}"/>
              </a:ext>
            </a:extLst>
          </p:cNvPr>
          <p:cNvSpPr/>
          <p:nvPr/>
        </p:nvSpPr>
        <p:spPr>
          <a:xfrm>
            <a:off x="3391779" y="116958"/>
            <a:ext cx="3617146" cy="1553991"/>
          </a:xfrm>
          <a:custGeom>
            <a:avLst/>
            <a:gdLst>
              <a:gd name="connsiteX0" fmla="*/ 3551281 w 3617146"/>
              <a:gd name="connsiteY0" fmla="*/ 116958 h 1553991"/>
              <a:gd name="connsiteX1" fmla="*/ 3381161 w 3617146"/>
              <a:gd name="connsiteY1" fmla="*/ 106326 h 1553991"/>
              <a:gd name="connsiteX2" fmla="*/ 3349263 w 3617146"/>
              <a:gd name="connsiteY2" fmla="*/ 95693 h 1553991"/>
              <a:gd name="connsiteX3" fmla="*/ 3274835 w 3617146"/>
              <a:gd name="connsiteY3" fmla="*/ 74428 h 1553991"/>
              <a:gd name="connsiteX4" fmla="*/ 3211040 w 3617146"/>
              <a:gd name="connsiteY4" fmla="*/ 63795 h 1553991"/>
              <a:gd name="connsiteX5" fmla="*/ 3104714 w 3617146"/>
              <a:gd name="connsiteY5" fmla="*/ 42530 h 1553991"/>
              <a:gd name="connsiteX6" fmla="*/ 3009021 w 3617146"/>
              <a:gd name="connsiteY6" fmla="*/ 31898 h 1553991"/>
              <a:gd name="connsiteX7" fmla="*/ 2785737 w 3617146"/>
              <a:gd name="connsiteY7" fmla="*/ 0 h 1553991"/>
              <a:gd name="connsiteX8" fmla="*/ 2392333 w 3617146"/>
              <a:gd name="connsiteY8" fmla="*/ 10633 h 1553991"/>
              <a:gd name="connsiteX9" fmla="*/ 2275374 w 3617146"/>
              <a:gd name="connsiteY9" fmla="*/ 31898 h 1553991"/>
              <a:gd name="connsiteX10" fmla="*/ 2137151 w 3617146"/>
              <a:gd name="connsiteY10" fmla="*/ 53163 h 1553991"/>
              <a:gd name="connsiteX11" fmla="*/ 1988295 w 3617146"/>
              <a:gd name="connsiteY11" fmla="*/ 95693 h 1553991"/>
              <a:gd name="connsiteX12" fmla="*/ 1903235 w 3617146"/>
              <a:gd name="connsiteY12" fmla="*/ 106326 h 1553991"/>
              <a:gd name="connsiteX13" fmla="*/ 1839440 w 3617146"/>
              <a:gd name="connsiteY13" fmla="*/ 127591 h 1553991"/>
              <a:gd name="connsiteX14" fmla="*/ 1775644 w 3617146"/>
              <a:gd name="connsiteY14" fmla="*/ 159489 h 1553991"/>
              <a:gd name="connsiteX15" fmla="*/ 1573626 w 3617146"/>
              <a:gd name="connsiteY15" fmla="*/ 202019 h 1553991"/>
              <a:gd name="connsiteX16" fmla="*/ 1477933 w 3617146"/>
              <a:gd name="connsiteY16" fmla="*/ 223284 h 1553991"/>
              <a:gd name="connsiteX17" fmla="*/ 1403505 w 3617146"/>
              <a:gd name="connsiteY17" fmla="*/ 244549 h 1553991"/>
              <a:gd name="connsiteX18" fmla="*/ 1329077 w 3617146"/>
              <a:gd name="connsiteY18" fmla="*/ 255182 h 1553991"/>
              <a:gd name="connsiteX19" fmla="*/ 1275914 w 3617146"/>
              <a:gd name="connsiteY19" fmla="*/ 276447 h 1553991"/>
              <a:gd name="connsiteX20" fmla="*/ 1105793 w 3617146"/>
              <a:gd name="connsiteY20" fmla="*/ 318977 h 1553991"/>
              <a:gd name="connsiteX21" fmla="*/ 1041998 w 3617146"/>
              <a:gd name="connsiteY21" fmla="*/ 350875 h 1553991"/>
              <a:gd name="connsiteX22" fmla="*/ 914407 w 3617146"/>
              <a:gd name="connsiteY22" fmla="*/ 435935 h 1553991"/>
              <a:gd name="connsiteX23" fmla="*/ 797449 w 3617146"/>
              <a:gd name="connsiteY23" fmla="*/ 520995 h 1553991"/>
              <a:gd name="connsiteX24" fmla="*/ 744286 w 3617146"/>
              <a:gd name="connsiteY24" fmla="*/ 563526 h 1553991"/>
              <a:gd name="connsiteX25" fmla="*/ 648593 w 3617146"/>
              <a:gd name="connsiteY25" fmla="*/ 627321 h 1553991"/>
              <a:gd name="connsiteX26" fmla="*/ 616695 w 3617146"/>
              <a:gd name="connsiteY26" fmla="*/ 648586 h 1553991"/>
              <a:gd name="connsiteX27" fmla="*/ 574165 w 3617146"/>
              <a:gd name="connsiteY27" fmla="*/ 691116 h 1553991"/>
              <a:gd name="connsiteX28" fmla="*/ 531635 w 3617146"/>
              <a:gd name="connsiteY28" fmla="*/ 723014 h 1553991"/>
              <a:gd name="connsiteX29" fmla="*/ 510370 w 3617146"/>
              <a:gd name="connsiteY29" fmla="*/ 754912 h 1553991"/>
              <a:gd name="connsiteX30" fmla="*/ 478472 w 3617146"/>
              <a:gd name="connsiteY30" fmla="*/ 776177 h 1553991"/>
              <a:gd name="connsiteX31" fmla="*/ 446574 w 3617146"/>
              <a:gd name="connsiteY31" fmla="*/ 808075 h 1553991"/>
              <a:gd name="connsiteX32" fmla="*/ 340249 w 3617146"/>
              <a:gd name="connsiteY32" fmla="*/ 882502 h 1553991"/>
              <a:gd name="connsiteX33" fmla="*/ 297719 w 3617146"/>
              <a:gd name="connsiteY33" fmla="*/ 903768 h 1553991"/>
              <a:gd name="connsiteX34" fmla="*/ 255188 w 3617146"/>
              <a:gd name="connsiteY34" fmla="*/ 956930 h 1553991"/>
              <a:gd name="connsiteX35" fmla="*/ 223291 w 3617146"/>
              <a:gd name="connsiteY35" fmla="*/ 967563 h 1553991"/>
              <a:gd name="connsiteX36" fmla="*/ 148863 w 3617146"/>
              <a:gd name="connsiteY36" fmla="*/ 1063256 h 1553991"/>
              <a:gd name="connsiteX37" fmla="*/ 74435 w 3617146"/>
              <a:gd name="connsiteY37" fmla="*/ 1148316 h 1553991"/>
              <a:gd name="connsiteX38" fmla="*/ 10640 w 3617146"/>
              <a:gd name="connsiteY38" fmla="*/ 1233377 h 1553991"/>
              <a:gd name="connsiteX39" fmla="*/ 31905 w 3617146"/>
              <a:gd name="connsiteY39" fmla="*/ 1339702 h 1553991"/>
              <a:gd name="connsiteX40" fmla="*/ 42537 w 3617146"/>
              <a:gd name="connsiteY40" fmla="*/ 1371600 h 1553991"/>
              <a:gd name="connsiteX41" fmla="*/ 85068 w 3617146"/>
              <a:gd name="connsiteY41" fmla="*/ 1392865 h 1553991"/>
              <a:gd name="connsiteX42" fmla="*/ 191393 w 3617146"/>
              <a:gd name="connsiteY42" fmla="*/ 1488558 h 1553991"/>
              <a:gd name="connsiteX43" fmla="*/ 255188 w 3617146"/>
              <a:gd name="connsiteY43" fmla="*/ 1531089 h 1553991"/>
              <a:gd name="connsiteX44" fmla="*/ 318984 w 3617146"/>
              <a:gd name="connsiteY44" fmla="*/ 1552354 h 1553991"/>
              <a:gd name="connsiteX45" fmla="*/ 521002 w 3617146"/>
              <a:gd name="connsiteY45" fmla="*/ 1499191 h 1553991"/>
              <a:gd name="connsiteX46" fmla="*/ 542268 w 3617146"/>
              <a:gd name="connsiteY46" fmla="*/ 1477926 h 1553991"/>
              <a:gd name="connsiteX47" fmla="*/ 616695 w 3617146"/>
              <a:gd name="connsiteY47" fmla="*/ 1350335 h 1553991"/>
              <a:gd name="connsiteX48" fmla="*/ 637961 w 3617146"/>
              <a:gd name="connsiteY48" fmla="*/ 1318437 h 1553991"/>
              <a:gd name="connsiteX49" fmla="*/ 712388 w 3617146"/>
              <a:gd name="connsiteY49" fmla="*/ 1244009 h 1553991"/>
              <a:gd name="connsiteX50" fmla="*/ 744286 w 3617146"/>
              <a:gd name="connsiteY50" fmla="*/ 1201479 h 1553991"/>
              <a:gd name="connsiteX51" fmla="*/ 839979 w 3617146"/>
              <a:gd name="connsiteY51" fmla="*/ 1127051 h 1553991"/>
              <a:gd name="connsiteX52" fmla="*/ 871877 w 3617146"/>
              <a:gd name="connsiteY52" fmla="*/ 1095154 h 1553991"/>
              <a:gd name="connsiteX53" fmla="*/ 999468 w 3617146"/>
              <a:gd name="connsiteY53" fmla="*/ 1010093 h 1553991"/>
              <a:gd name="connsiteX54" fmla="*/ 1127058 w 3617146"/>
              <a:gd name="connsiteY54" fmla="*/ 946298 h 1553991"/>
              <a:gd name="connsiteX55" fmla="*/ 1201486 w 3617146"/>
              <a:gd name="connsiteY55" fmla="*/ 914400 h 1553991"/>
              <a:gd name="connsiteX56" fmla="*/ 1329077 w 3617146"/>
              <a:gd name="connsiteY56" fmla="*/ 839972 h 1553991"/>
              <a:gd name="connsiteX57" fmla="*/ 1435402 w 3617146"/>
              <a:gd name="connsiteY57" fmla="*/ 776177 h 1553991"/>
              <a:gd name="connsiteX58" fmla="*/ 1477933 w 3617146"/>
              <a:gd name="connsiteY58" fmla="*/ 744279 h 1553991"/>
              <a:gd name="connsiteX59" fmla="*/ 1594891 w 3617146"/>
              <a:gd name="connsiteY59" fmla="*/ 669851 h 1553991"/>
              <a:gd name="connsiteX60" fmla="*/ 1690584 w 3617146"/>
              <a:gd name="connsiteY60" fmla="*/ 606056 h 1553991"/>
              <a:gd name="connsiteX61" fmla="*/ 1722481 w 3617146"/>
              <a:gd name="connsiteY61" fmla="*/ 595423 h 1553991"/>
              <a:gd name="connsiteX62" fmla="*/ 1775644 w 3617146"/>
              <a:gd name="connsiteY62" fmla="*/ 563526 h 1553991"/>
              <a:gd name="connsiteX63" fmla="*/ 1881970 w 3617146"/>
              <a:gd name="connsiteY63" fmla="*/ 542261 h 1553991"/>
              <a:gd name="connsiteX64" fmla="*/ 2020193 w 3617146"/>
              <a:gd name="connsiteY64" fmla="*/ 520995 h 1553991"/>
              <a:gd name="connsiteX65" fmla="*/ 2179681 w 3617146"/>
              <a:gd name="connsiteY65" fmla="*/ 510363 h 1553991"/>
              <a:gd name="connsiteX66" fmla="*/ 2424230 w 3617146"/>
              <a:gd name="connsiteY66" fmla="*/ 478465 h 1553991"/>
              <a:gd name="connsiteX67" fmla="*/ 2477393 w 3617146"/>
              <a:gd name="connsiteY67" fmla="*/ 467833 h 1553991"/>
              <a:gd name="connsiteX68" fmla="*/ 2647514 w 3617146"/>
              <a:gd name="connsiteY68" fmla="*/ 457200 h 1553991"/>
              <a:gd name="connsiteX69" fmla="*/ 3115347 w 3617146"/>
              <a:gd name="connsiteY69" fmla="*/ 478465 h 1553991"/>
              <a:gd name="connsiteX70" fmla="*/ 3242937 w 3617146"/>
              <a:gd name="connsiteY70" fmla="*/ 499730 h 1553991"/>
              <a:gd name="connsiteX71" fmla="*/ 3455588 w 3617146"/>
              <a:gd name="connsiteY71" fmla="*/ 531628 h 1553991"/>
              <a:gd name="connsiteX72" fmla="*/ 3593812 w 3617146"/>
              <a:gd name="connsiteY72" fmla="*/ 520995 h 1553991"/>
              <a:gd name="connsiteX73" fmla="*/ 3604444 w 3617146"/>
              <a:gd name="connsiteY73" fmla="*/ 446568 h 1553991"/>
              <a:gd name="connsiteX74" fmla="*/ 3540649 w 3617146"/>
              <a:gd name="connsiteY74" fmla="*/ 170121 h 1553991"/>
              <a:gd name="connsiteX75" fmla="*/ 3530016 w 3617146"/>
              <a:gd name="connsiteY75" fmla="*/ 170121 h 155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3617146" h="1553991">
                <a:moveTo>
                  <a:pt x="3551281" y="116958"/>
                </a:moveTo>
                <a:cubicBezTo>
                  <a:pt x="3494574" y="113414"/>
                  <a:pt x="3437666" y="112274"/>
                  <a:pt x="3381161" y="106326"/>
                </a:cubicBezTo>
                <a:cubicBezTo>
                  <a:pt x="3370015" y="105153"/>
                  <a:pt x="3359998" y="98914"/>
                  <a:pt x="3349263" y="95693"/>
                </a:cubicBezTo>
                <a:cubicBezTo>
                  <a:pt x="3324549" y="88279"/>
                  <a:pt x="3299976" y="80230"/>
                  <a:pt x="3274835" y="74428"/>
                </a:cubicBezTo>
                <a:cubicBezTo>
                  <a:pt x="3253829" y="69580"/>
                  <a:pt x="3232229" y="67768"/>
                  <a:pt x="3211040" y="63795"/>
                </a:cubicBezTo>
                <a:cubicBezTo>
                  <a:pt x="3175515" y="57134"/>
                  <a:pt x="3140416" y="48167"/>
                  <a:pt x="3104714" y="42530"/>
                </a:cubicBezTo>
                <a:cubicBezTo>
                  <a:pt x="3073013" y="37525"/>
                  <a:pt x="3040792" y="36437"/>
                  <a:pt x="3009021" y="31898"/>
                </a:cubicBezTo>
                <a:cubicBezTo>
                  <a:pt x="2730297" y="-7919"/>
                  <a:pt x="3013214" y="25276"/>
                  <a:pt x="2785737" y="0"/>
                </a:cubicBezTo>
                <a:cubicBezTo>
                  <a:pt x="2654602" y="3544"/>
                  <a:pt x="2523260" y="2450"/>
                  <a:pt x="2392333" y="10633"/>
                </a:cubicBezTo>
                <a:cubicBezTo>
                  <a:pt x="2352785" y="13105"/>
                  <a:pt x="2314460" y="25384"/>
                  <a:pt x="2275374" y="31898"/>
                </a:cubicBezTo>
                <a:cubicBezTo>
                  <a:pt x="2255126" y="35273"/>
                  <a:pt x="2160700" y="47276"/>
                  <a:pt x="2137151" y="53163"/>
                </a:cubicBezTo>
                <a:cubicBezTo>
                  <a:pt x="2005514" y="86073"/>
                  <a:pt x="2147407" y="65859"/>
                  <a:pt x="1988295" y="95693"/>
                </a:cubicBezTo>
                <a:cubicBezTo>
                  <a:pt x="1960210" y="100959"/>
                  <a:pt x="1931588" y="102782"/>
                  <a:pt x="1903235" y="106326"/>
                </a:cubicBezTo>
                <a:cubicBezTo>
                  <a:pt x="1881970" y="113414"/>
                  <a:pt x="1860131" y="118970"/>
                  <a:pt x="1839440" y="127591"/>
                </a:cubicBezTo>
                <a:cubicBezTo>
                  <a:pt x="1817494" y="136735"/>
                  <a:pt x="1798034" y="151492"/>
                  <a:pt x="1775644" y="159489"/>
                </a:cubicBezTo>
                <a:cubicBezTo>
                  <a:pt x="1723913" y="177964"/>
                  <a:pt x="1622030" y="192338"/>
                  <a:pt x="1573626" y="202019"/>
                </a:cubicBezTo>
                <a:cubicBezTo>
                  <a:pt x="1541585" y="208427"/>
                  <a:pt x="1509633" y="215359"/>
                  <a:pt x="1477933" y="223284"/>
                </a:cubicBezTo>
                <a:cubicBezTo>
                  <a:pt x="1452901" y="229542"/>
                  <a:pt x="1428734" y="239143"/>
                  <a:pt x="1403505" y="244549"/>
                </a:cubicBezTo>
                <a:cubicBezTo>
                  <a:pt x="1379000" y="249800"/>
                  <a:pt x="1353886" y="251638"/>
                  <a:pt x="1329077" y="255182"/>
                </a:cubicBezTo>
                <a:cubicBezTo>
                  <a:pt x="1311356" y="262270"/>
                  <a:pt x="1294266" y="271204"/>
                  <a:pt x="1275914" y="276447"/>
                </a:cubicBezTo>
                <a:cubicBezTo>
                  <a:pt x="1219711" y="292505"/>
                  <a:pt x="1105793" y="318977"/>
                  <a:pt x="1105793" y="318977"/>
                </a:cubicBezTo>
                <a:cubicBezTo>
                  <a:pt x="1084528" y="329610"/>
                  <a:pt x="1061780" y="337687"/>
                  <a:pt x="1041998" y="350875"/>
                </a:cubicBezTo>
                <a:cubicBezTo>
                  <a:pt x="902612" y="443799"/>
                  <a:pt x="994306" y="409301"/>
                  <a:pt x="914407" y="435935"/>
                </a:cubicBezTo>
                <a:cubicBezTo>
                  <a:pt x="757479" y="566709"/>
                  <a:pt x="932026" y="426791"/>
                  <a:pt x="797449" y="520995"/>
                </a:cubicBezTo>
                <a:cubicBezTo>
                  <a:pt x="778857" y="534009"/>
                  <a:pt x="762753" y="550335"/>
                  <a:pt x="744286" y="563526"/>
                </a:cubicBezTo>
                <a:cubicBezTo>
                  <a:pt x="713091" y="585808"/>
                  <a:pt x="680491" y="606056"/>
                  <a:pt x="648593" y="627321"/>
                </a:cubicBezTo>
                <a:cubicBezTo>
                  <a:pt x="637960" y="634409"/>
                  <a:pt x="625731" y="639550"/>
                  <a:pt x="616695" y="648586"/>
                </a:cubicBezTo>
                <a:cubicBezTo>
                  <a:pt x="602518" y="662763"/>
                  <a:pt x="589253" y="677914"/>
                  <a:pt x="574165" y="691116"/>
                </a:cubicBezTo>
                <a:cubicBezTo>
                  <a:pt x="560829" y="702785"/>
                  <a:pt x="544165" y="710483"/>
                  <a:pt x="531635" y="723014"/>
                </a:cubicBezTo>
                <a:cubicBezTo>
                  <a:pt x="522599" y="732050"/>
                  <a:pt x="519406" y="745876"/>
                  <a:pt x="510370" y="754912"/>
                </a:cubicBezTo>
                <a:cubicBezTo>
                  <a:pt x="501334" y="763948"/>
                  <a:pt x="488289" y="767996"/>
                  <a:pt x="478472" y="776177"/>
                </a:cubicBezTo>
                <a:cubicBezTo>
                  <a:pt x="466920" y="785803"/>
                  <a:pt x="457991" y="798289"/>
                  <a:pt x="446574" y="808075"/>
                </a:cubicBezTo>
                <a:cubicBezTo>
                  <a:pt x="423958" y="827460"/>
                  <a:pt x="360580" y="870303"/>
                  <a:pt x="340249" y="882502"/>
                </a:cubicBezTo>
                <a:cubicBezTo>
                  <a:pt x="326658" y="890657"/>
                  <a:pt x="311896" y="896679"/>
                  <a:pt x="297719" y="903768"/>
                </a:cubicBezTo>
                <a:cubicBezTo>
                  <a:pt x="288059" y="918258"/>
                  <a:pt x="272024" y="946828"/>
                  <a:pt x="255188" y="956930"/>
                </a:cubicBezTo>
                <a:cubicBezTo>
                  <a:pt x="245578" y="962696"/>
                  <a:pt x="233923" y="964019"/>
                  <a:pt x="223291" y="967563"/>
                </a:cubicBezTo>
                <a:cubicBezTo>
                  <a:pt x="198482" y="999461"/>
                  <a:pt x="175473" y="1032845"/>
                  <a:pt x="148863" y="1063256"/>
                </a:cubicBezTo>
                <a:cubicBezTo>
                  <a:pt x="124054" y="1091609"/>
                  <a:pt x="98193" y="1119076"/>
                  <a:pt x="74435" y="1148316"/>
                </a:cubicBezTo>
                <a:cubicBezTo>
                  <a:pt x="52086" y="1175823"/>
                  <a:pt x="10640" y="1233377"/>
                  <a:pt x="10640" y="1233377"/>
                </a:cubicBezTo>
                <a:cubicBezTo>
                  <a:pt x="-6705" y="1302752"/>
                  <a:pt x="-4991" y="1256687"/>
                  <a:pt x="31905" y="1339702"/>
                </a:cubicBezTo>
                <a:cubicBezTo>
                  <a:pt x="36457" y="1349944"/>
                  <a:pt x="34612" y="1363675"/>
                  <a:pt x="42537" y="1371600"/>
                </a:cubicBezTo>
                <a:cubicBezTo>
                  <a:pt x="53745" y="1382808"/>
                  <a:pt x="70891" y="1385777"/>
                  <a:pt x="85068" y="1392865"/>
                </a:cubicBezTo>
                <a:cubicBezTo>
                  <a:pt x="122557" y="1449100"/>
                  <a:pt x="105636" y="1431386"/>
                  <a:pt x="191393" y="1488558"/>
                </a:cubicBezTo>
                <a:cubicBezTo>
                  <a:pt x="212658" y="1502735"/>
                  <a:pt x="230942" y="1523007"/>
                  <a:pt x="255188" y="1531089"/>
                </a:cubicBezTo>
                <a:lnTo>
                  <a:pt x="318984" y="1552354"/>
                </a:lnTo>
                <a:cubicBezTo>
                  <a:pt x="531597" y="1539065"/>
                  <a:pt x="447278" y="1587659"/>
                  <a:pt x="521002" y="1499191"/>
                </a:cubicBezTo>
                <a:cubicBezTo>
                  <a:pt x="527420" y="1491490"/>
                  <a:pt x="535179" y="1485014"/>
                  <a:pt x="542268" y="1477926"/>
                </a:cubicBezTo>
                <a:cubicBezTo>
                  <a:pt x="576539" y="1409383"/>
                  <a:pt x="559239" y="1440623"/>
                  <a:pt x="616695" y="1350335"/>
                </a:cubicBezTo>
                <a:cubicBezTo>
                  <a:pt x="623556" y="1339554"/>
                  <a:pt x="628925" y="1327473"/>
                  <a:pt x="637961" y="1318437"/>
                </a:cubicBezTo>
                <a:cubicBezTo>
                  <a:pt x="662770" y="1293628"/>
                  <a:pt x="691337" y="1272077"/>
                  <a:pt x="712388" y="1244009"/>
                </a:cubicBezTo>
                <a:cubicBezTo>
                  <a:pt x="723021" y="1229832"/>
                  <a:pt x="731755" y="1214010"/>
                  <a:pt x="744286" y="1201479"/>
                </a:cubicBezTo>
                <a:cubicBezTo>
                  <a:pt x="863263" y="1082502"/>
                  <a:pt x="764106" y="1190277"/>
                  <a:pt x="839979" y="1127051"/>
                </a:cubicBezTo>
                <a:cubicBezTo>
                  <a:pt x="851531" y="1117425"/>
                  <a:pt x="860460" y="1104940"/>
                  <a:pt x="871877" y="1095154"/>
                </a:cubicBezTo>
                <a:cubicBezTo>
                  <a:pt x="901809" y="1069498"/>
                  <a:pt x="973620" y="1023017"/>
                  <a:pt x="999468" y="1010093"/>
                </a:cubicBezTo>
                <a:cubicBezTo>
                  <a:pt x="1041998" y="988828"/>
                  <a:pt x="1083353" y="965029"/>
                  <a:pt x="1127058" y="946298"/>
                </a:cubicBezTo>
                <a:cubicBezTo>
                  <a:pt x="1151867" y="935665"/>
                  <a:pt x="1177600" y="926971"/>
                  <a:pt x="1201486" y="914400"/>
                </a:cubicBezTo>
                <a:cubicBezTo>
                  <a:pt x="1245057" y="891468"/>
                  <a:pt x="1286637" y="864936"/>
                  <a:pt x="1329077" y="839972"/>
                </a:cubicBezTo>
                <a:cubicBezTo>
                  <a:pt x="1329091" y="839964"/>
                  <a:pt x="1435389" y="776187"/>
                  <a:pt x="1435402" y="776177"/>
                </a:cubicBezTo>
                <a:cubicBezTo>
                  <a:pt x="1449579" y="765544"/>
                  <a:pt x="1463188" y="754109"/>
                  <a:pt x="1477933" y="744279"/>
                </a:cubicBezTo>
                <a:cubicBezTo>
                  <a:pt x="1516382" y="718646"/>
                  <a:pt x="1556441" y="695484"/>
                  <a:pt x="1594891" y="669851"/>
                </a:cubicBezTo>
                <a:cubicBezTo>
                  <a:pt x="1626789" y="648586"/>
                  <a:pt x="1654215" y="618180"/>
                  <a:pt x="1690584" y="606056"/>
                </a:cubicBezTo>
                <a:cubicBezTo>
                  <a:pt x="1701216" y="602512"/>
                  <a:pt x="1712457" y="600435"/>
                  <a:pt x="1722481" y="595423"/>
                </a:cubicBezTo>
                <a:cubicBezTo>
                  <a:pt x="1740965" y="586181"/>
                  <a:pt x="1756039" y="570061"/>
                  <a:pt x="1775644" y="563526"/>
                </a:cubicBezTo>
                <a:cubicBezTo>
                  <a:pt x="1809933" y="552096"/>
                  <a:pt x="1846445" y="548922"/>
                  <a:pt x="1881970" y="542261"/>
                </a:cubicBezTo>
                <a:cubicBezTo>
                  <a:pt x="1907088" y="537551"/>
                  <a:pt x="1998121" y="523002"/>
                  <a:pt x="2020193" y="520995"/>
                </a:cubicBezTo>
                <a:cubicBezTo>
                  <a:pt x="2073255" y="516171"/>
                  <a:pt x="2126584" y="514788"/>
                  <a:pt x="2179681" y="510363"/>
                </a:cubicBezTo>
                <a:cubicBezTo>
                  <a:pt x="2233892" y="505845"/>
                  <a:pt x="2386187" y="486073"/>
                  <a:pt x="2424230" y="478465"/>
                </a:cubicBezTo>
                <a:cubicBezTo>
                  <a:pt x="2441951" y="474921"/>
                  <a:pt x="2459402" y="469546"/>
                  <a:pt x="2477393" y="467833"/>
                </a:cubicBezTo>
                <a:cubicBezTo>
                  <a:pt x="2533955" y="462446"/>
                  <a:pt x="2590807" y="460744"/>
                  <a:pt x="2647514" y="457200"/>
                </a:cubicBezTo>
                <a:lnTo>
                  <a:pt x="3115347" y="478465"/>
                </a:lnTo>
                <a:cubicBezTo>
                  <a:pt x="3163270" y="481284"/>
                  <a:pt x="3197213" y="491661"/>
                  <a:pt x="3242937" y="499730"/>
                </a:cubicBezTo>
                <a:cubicBezTo>
                  <a:pt x="3369045" y="521984"/>
                  <a:pt x="3347406" y="518105"/>
                  <a:pt x="3455588" y="531628"/>
                </a:cubicBezTo>
                <a:cubicBezTo>
                  <a:pt x="3501663" y="528084"/>
                  <a:pt x="3553690" y="543922"/>
                  <a:pt x="3593812" y="520995"/>
                </a:cubicBezTo>
                <a:cubicBezTo>
                  <a:pt x="3615571" y="508561"/>
                  <a:pt x="3605227" y="471617"/>
                  <a:pt x="3604444" y="446568"/>
                </a:cubicBezTo>
                <a:cubicBezTo>
                  <a:pt x="3596999" y="208350"/>
                  <a:pt x="3666949" y="195382"/>
                  <a:pt x="3540649" y="170121"/>
                </a:cubicBezTo>
                <a:cubicBezTo>
                  <a:pt x="3537174" y="169426"/>
                  <a:pt x="3533560" y="170121"/>
                  <a:pt x="3530016" y="170121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Freeform: Shape 13">
            <a:hlinkClick r:id="rId11" action="ppaction://hlinksldjump"/>
            <a:extLst>
              <a:ext uri="{FF2B5EF4-FFF2-40B4-BE49-F238E27FC236}">
                <a16:creationId xmlns:a16="http://schemas.microsoft.com/office/drawing/2014/main" id="{B225778B-B21E-4D70-9530-C2006B7C1C32}"/>
              </a:ext>
            </a:extLst>
          </p:cNvPr>
          <p:cNvSpPr/>
          <p:nvPr/>
        </p:nvSpPr>
        <p:spPr>
          <a:xfrm>
            <a:off x="3466214" y="5326912"/>
            <a:ext cx="3678865" cy="1403497"/>
          </a:xfrm>
          <a:custGeom>
            <a:avLst/>
            <a:gdLst>
              <a:gd name="connsiteX0" fmla="*/ 74428 w 3678865"/>
              <a:gd name="connsiteY0" fmla="*/ 212651 h 1403497"/>
              <a:gd name="connsiteX1" fmla="*/ 106326 w 3678865"/>
              <a:gd name="connsiteY1" fmla="*/ 265814 h 1403497"/>
              <a:gd name="connsiteX2" fmla="*/ 127591 w 3678865"/>
              <a:gd name="connsiteY2" fmla="*/ 297711 h 1403497"/>
              <a:gd name="connsiteX3" fmla="*/ 159488 w 3678865"/>
              <a:gd name="connsiteY3" fmla="*/ 318976 h 1403497"/>
              <a:gd name="connsiteX4" fmla="*/ 212651 w 3678865"/>
              <a:gd name="connsiteY4" fmla="*/ 382772 h 1403497"/>
              <a:gd name="connsiteX5" fmla="*/ 287079 w 3678865"/>
              <a:gd name="connsiteY5" fmla="*/ 467832 h 1403497"/>
              <a:gd name="connsiteX6" fmla="*/ 318977 w 3678865"/>
              <a:gd name="connsiteY6" fmla="*/ 489097 h 1403497"/>
              <a:gd name="connsiteX7" fmla="*/ 361507 w 3678865"/>
              <a:gd name="connsiteY7" fmla="*/ 531628 h 1403497"/>
              <a:gd name="connsiteX8" fmla="*/ 393405 w 3678865"/>
              <a:gd name="connsiteY8" fmla="*/ 552893 h 1403497"/>
              <a:gd name="connsiteX9" fmla="*/ 478465 w 3678865"/>
              <a:gd name="connsiteY9" fmla="*/ 616688 h 1403497"/>
              <a:gd name="connsiteX10" fmla="*/ 510363 w 3678865"/>
              <a:gd name="connsiteY10" fmla="*/ 627321 h 1403497"/>
              <a:gd name="connsiteX11" fmla="*/ 574158 w 3678865"/>
              <a:gd name="connsiteY11" fmla="*/ 659218 h 1403497"/>
              <a:gd name="connsiteX12" fmla="*/ 648586 w 3678865"/>
              <a:gd name="connsiteY12" fmla="*/ 723014 h 1403497"/>
              <a:gd name="connsiteX13" fmla="*/ 776177 w 3678865"/>
              <a:gd name="connsiteY13" fmla="*/ 797441 h 1403497"/>
              <a:gd name="connsiteX14" fmla="*/ 850605 w 3678865"/>
              <a:gd name="connsiteY14" fmla="*/ 850604 h 1403497"/>
              <a:gd name="connsiteX15" fmla="*/ 956930 w 3678865"/>
              <a:gd name="connsiteY15" fmla="*/ 935665 h 1403497"/>
              <a:gd name="connsiteX16" fmla="*/ 1052623 w 3678865"/>
              <a:gd name="connsiteY16" fmla="*/ 967562 h 1403497"/>
              <a:gd name="connsiteX17" fmla="*/ 1116419 w 3678865"/>
              <a:gd name="connsiteY17" fmla="*/ 999460 h 1403497"/>
              <a:gd name="connsiteX18" fmla="*/ 1201479 w 3678865"/>
              <a:gd name="connsiteY18" fmla="*/ 1052623 h 1403497"/>
              <a:gd name="connsiteX19" fmla="*/ 1318437 w 3678865"/>
              <a:gd name="connsiteY19" fmla="*/ 1095153 h 1403497"/>
              <a:gd name="connsiteX20" fmla="*/ 1392865 w 3678865"/>
              <a:gd name="connsiteY20" fmla="*/ 1137683 h 1403497"/>
              <a:gd name="connsiteX21" fmla="*/ 1446028 w 3678865"/>
              <a:gd name="connsiteY21" fmla="*/ 1158948 h 1403497"/>
              <a:gd name="connsiteX22" fmla="*/ 1477926 w 3678865"/>
              <a:gd name="connsiteY22" fmla="*/ 1169581 h 1403497"/>
              <a:gd name="connsiteX23" fmla="*/ 1616149 w 3678865"/>
              <a:gd name="connsiteY23" fmla="*/ 1244009 h 1403497"/>
              <a:gd name="connsiteX24" fmla="*/ 1669312 w 3678865"/>
              <a:gd name="connsiteY24" fmla="*/ 1254641 h 1403497"/>
              <a:gd name="connsiteX25" fmla="*/ 1807535 w 3678865"/>
              <a:gd name="connsiteY25" fmla="*/ 1286539 h 1403497"/>
              <a:gd name="connsiteX26" fmla="*/ 1892595 w 3678865"/>
              <a:gd name="connsiteY26" fmla="*/ 1307804 h 1403497"/>
              <a:gd name="connsiteX27" fmla="*/ 1945758 w 3678865"/>
              <a:gd name="connsiteY27" fmla="*/ 1318437 h 1403497"/>
              <a:gd name="connsiteX28" fmla="*/ 2041451 w 3678865"/>
              <a:gd name="connsiteY28" fmla="*/ 1339702 h 1403497"/>
              <a:gd name="connsiteX29" fmla="*/ 2264735 w 3678865"/>
              <a:gd name="connsiteY29" fmla="*/ 1360967 h 1403497"/>
              <a:gd name="connsiteX30" fmla="*/ 2317898 w 3678865"/>
              <a:gd name="connsiteY30" fmla="*/ 1371600 h 1403497"/>
              <a:gd name="connsiteX31" fmla="*/ 2849526 w 3678865"/>
              <a:gd name="connsiteY31" fmla="*/ 1392865 h 1403497"/>
              <a:gd name="connsiteX32" fmla="*/ 2892056 w 3678865"/>
              <a:gd name="connsiteY32" fmla="*/ 1403497 h 1403497"/>
              <a:gd name="connsiteX33" fmla="*/ 3253563 w 3678865"/>
              <a:gd name="connsiteY33" fmla="*/ 1392865 h 1403497"/>
              <a:gd name="connsiteX34" fmla="*/ 3413051 w 3678865"/>
              <a:gd name="connsiteY34" fmla="*/ 1382232 h 1403497"/>
              <a:gd name="connsiteX35" fmla="*/ 3508744 w 3678865"/>
              <a:gd name="connsiteY35" fmla="*/ 1329069 h 1403497"/>
              <a:gd name="connsiteX36" fmla="*/ 3583172 w 3678865"/>
              <a:gd name="connsiteY36" fmla="*/ 1297172 h 1403497"/>
              <a:gd name="connsiteX37" fmla="*/ 3678865 w 3678865"/>
              <a:gd name="connsiteY37" fmla="*/ 1265274 h 1403497"/>
              <a:gd name="connsiteX38" fmla="*/ 3668233 w 3678865"/>
              <a:gd name="connsiteY38" fmla="*/ 1158948 h 1403497"/>
              <a:gd name="connsiteX39" fmla="*/ 3646967 w 3678865"/>
              <a:gd name="connsiteY39" fmla="*/ 1127051 h 1403497"/>
              <a:gd name="connsiteX40" fmla="*/ 3636335 w 3678865"/>
              <a:gd name="connsiteY40" fmla="*/ 1095153 h 1403497"/>
              <a:gd name="connsiteX41" fmla="*/ 3615070 w 3678865"/>
              <a:gd name="connsiteY41" fmla="*/ 1041990 h 1403497"/>
              <a:gd name="connsiteX42" fmla="*/ 3593805 w 3678865"/>
              <a:gd name="connsiteY42" fmla="*/ 1010093 h 1403497"/>
              <a:gd name="connsiteX43" fmla="*/ 3540642 w 3678865"/>
              <a:gd name="connsiteY43" fmla="*/ 914400 h 1403497"/>
              <a:gd name="connsiteX44" fmla="*/ 3444949 w 3678865"/>
              <a:gd name="connsiteY44" fmla="*/ 925032 h 1403497"/>
              <a:gd name="connsiteX45" fmla="*/ 3391786 w 3678865"/>
              <a:gd name="connsiteY45" fmla="*/ 935665 h 1403497"/>
              <a:gd name="connsiteX46" fmla="*/ 3147237 w 3678865"/>
              <a:gd name="connsiteY46" fmla="*/ 946297 h 1403497"/>
              <a:gd name="connsiteX47" fmla="*/ 3104707 w 3678865"/>
              <a:gd name="connsiteY47" fmla="*/ 956930 h 1403497"/>
              <a:gd name="connsiteX48" fmla="*/ 3062177 w 3678865"/>
              <a:gd name="connsiteY48" fmla="*/ 978195 h 1403497"/>
              <a:gd name="connsiteX49" fmla="*/ 2987749 w 3678865"/>
              <a:gd name="connsiteY49" fmla="*/ 988828 h 1403497"/>
              <a:gd name="connsiteX50" fmla="*/ 2424223 w 3678865"/>
              <a:gd name="connsiteY50" fmla="*/ 967562 h 1403497"/>
              <a:gd name="connsiteX51" fmla="*/ 2222205 w 3678865"/>
              <a:gd name="connsiteY51" fmla="*/ 946297 h 1403497"/>
              <a:gd name="connsiteX52" fmla="*/ 2062716 w 3678865"/>
              <a:gd name="connsiteY52" fmla="*/ 935665 h 1403497"/>
              <a:gd name="connsiteX53" fmla="*/ 1988288 w 3678865"/>
              <a:gd name="connsiteY53" fmla="*/ 925032 h 1403497"/>
              <a:gd name="connsiteX54" fmla="*/ 1956391 w 3678865"/>
              <a:gd name="connsiteY54" fmla="*/ 914400 h 1403497"/>
              <a:gd name="connsiteX55" fmla="*/ 1913860 w 3678865"/>
              <a:gd name="connsiteY55" fmla="*/ 903767 h 1403497"/>
              <a:gd name="connsiteX56" fmla="*/ 1850065 w 3678865"/>
              <a:gd name="connsiteY56" fmla="*/ 882502 h 1403497"/>
              <a:gd name="connsiteX57" fmla="*/ 1807535 w 3678865"/>
              <a:gd name="connsiteY57" fmla="*/ 861237 h 1403497"/>
              <a:gd name="connsiteX58" fmla="*/ 1754372 w 3678865"/>
              <a:gd name="connsiteY58" fmla="*/ 850604 h 1403497"/>
              <a:gd name="connsiteX59" fmla="*/ 1669312 w 3678865"/>
              <a:gd name="connsiteY59" fmla="*/ 829339 h 1403497"/>
              <a:gd name="connsiteX60" fmla="*/ 1573619 w 3678865"/>
              <a:gd name="connsiteY60" fmla="*/ 808074 h 1403497"/>
              <a:gd name="connsiteX61" fmla="*/ 1499191 w 3678865"/>
              <a:gd name="connsiteY61" fmla="*/ 776176 h 1403497"/>
              <a:gd name="connsiteX62" fmla="*/ 1382233 w 3678865"/>
              <a:gd name="connsiteY62" fmla="*/ 723014 h 1403497"/>
              <a:gd name="connsiteX63" fmla="*/ 1318437 w 3678865"/>
              <a:gd name="connsiteY63" fmla="*/ 701748 h 1403497"/>
              <a:gd name="connsiteX64" fmla="*/ 1275907 w 3678865"/>
              <a:gd name="connsiteY64" fmla="*/ 680483 h 1403497"/>
              <a:gd name="connsiteX65" fmla="*/ 1244009 w 3678865"/>
              <a:gd name="connsiteY65" fmla="*/ 669851 h 1403497"/>
              <a:gd name="connsiteX66" fmla="*/ 1158949 w 3678865"/>
              <a:gd name="connsiteY66" fmla="*/ 616688 h 1403497"/>
              <a:gd name="connsiteX67" fmla="*/ 1073888 w 3678865"/>
              <a:gd name="connsiteY67" fmla="*/ 574158 h 1403497"/>
              <a:gd name="connsiteX68" fmla="*/ 1041991 w 3678865"/>
              <a:gd name="connsiteY68" fmla="*/ 552893 h 1403497"/>
              <a:gd name="connsiteX69" fmla="*/ 988828 w 3678865"/>
              <a:gd name="connsiteY69" fmla="*/ 520995 h 1403497"/>
              <a:gd name="connsiteX70" fmla="*/ 925033 w 3678865"/>
              <a:gd name="connsiteY70" fmla="*/ 478465 h 1403497"/>
              <a:gd name="connsiteX71" fmla="*/ 903767 w 3678865"/>
              <a:gd name="connsiteY71" fmla="*/ 446567 h 1403497"/>
              <a:gd name="connsiteX72" fmla="*/ 871870 w 3678865"/>
              <a:gd name="connsiteY72" fmla="*/ 425302 h 1403497"/>
              <a:gd name="connsiteX73" fmla="*/ 839972 w 3678865"/>
              <a:gd name="connsiteY73" fmla="*/ 393404 h 1403497"/>
              <a:gd name="connsiteX74" fmla="*/ 786809 w 3678865"/>
              <a:gd name="connsiteY74" fmla="*/ 350874 h 1403497"/>
              <a:gd name="connsiteX75" fmla="*/ 744279 w 3678865"/>
              <a:gd name="connsiteY75" fmla="*/ 287079 h 1403497"/>
              <a:gd name="connsiteX76" fmla="*/ 712381 w 3678865"/>
              <a:gd name="connsiteY76" fmla="*/ 212651 h 1403497"/>
              <a:gd name="connsiteX77" fmla="*/ 669851 w 3678865"/>
              <a:gd name="connsiteY77" fmla="*/ 170121 h 1403497"/>
              <a:gd name="connsiteX78" fmla="*/ 542260 w 3678865"/>
              <a:gd name="connsiteY78" fmla="*/ 106325 h 1403497"/>
              <a:gd name="connsiteX79" fmla="*/ 510363 w 3678865"/>
              <a:gd name="connsiteY79" fmla="*/ 95693 h 1403497"/>
              <a:gd name="connsiteX80" fmla="*/ 478465 w 3678865"/>
              <a:gd name="connsiteY80" fmla="*/ 63795 h 1403497"/>
              <a:gd name="connsiteX81" fmla="*/ 372139 w 3678865"/>
              <a:gd name="connsiteY81" fmla="*/ 0 h 1403497"/>
              <a:gd name="connsiteX82" fmla="*/ 148856 w 3678865"/>
              <a:gd name="connsiteY82" fmla="*/ 10632 h 1403497"/>
              <a:gd name="connsiteX83" fmla="*/ 85060 w 3678865"/>
              <a:gd name="connsiteY83" fmla="*/ 53162 h 1403497"/>
              <a:gd name="connsiteX84" fmla="*/ 63795 w 3678865"/>
              <a:gd name="connsiteY84" fmla="*/ 85060 h 1403497"/>
              <a:gd name="connsiteX85" fmla="*/ 31898 w 3678865"/>
              <a:gd name="connsiteY85" fmla="*/ 106325 h 1403497"/>
              <a:gd name="connsiteX86" fmla="*/ 0 w 3678865"/>
              <a:gd name="connsiteY86" fmla="*/ 138223 h 1403497"/>
              <a:gd name="connsiteX87" fmla="*/ 10633 w 3678865"/>
              <a:gd name="connsiteY87" fmla="*/ 170121 h 1403497"/>
              <a:gd name="connsiteX88" fmla="*/ 74428 w 3678865"/>
              <a:gd name="connsiteY88" fmla="*/ 212651 h 1403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678865" h="1403497">
                <a:moveTo>
                  <a:pt x="74428" y="212651"/>
                </a:moveTo>
                <a:cubicBezTo>
                  <a:pt x="90377" y="228600"/>
                  <a:pt x="95373" y="248289"/>
                  <a:pt x="106326" y="265814"/>
                </a:cubicBezTo>
                <a:cubicBezTo>
                  <a:pt x="113099" y="276650"/>
                  <a:pt x="118555" y="288675"/>
                  <a:pt x="127591" y="297711"/>
                </a:cubicBezTo>
                <a:cubicBezTo>
                  <a:pt x="136627" y="306747"/>
                  <a:pt x="148856" y="311888"/>
                  <a:pt x="159488" y="318976"/>
                </a:cubicBezTo>
                <a:cubicBezTo>
                  <a:pt x="206485" y="389472"/>
                  <a:pt x="151253" y="311142"/>
                  <a:pt x="212651" y="382772"/>
                </a:cubicBezTo>
                <a:cubicBezTo>
                  <a:pt x="257767" y="435407"/>
                  <a:pt x="230673" y="419485"/>
                  <a:pt x="287079" y="467832"/>
                </a:cubicBezTo>
                <a:cubicBezTo>
                  <a:pt x="296781" y="476148"/>
                  <a:pt x="309275" y="480781"/>
                  <a:pt x="318977" y="489097"/>
                </a:cubicBezTo>
                <a:cubicBezTo>
                  <a:pt x="334199" y="502145"/>
                  <a:pt x="346285" y="518580"/>
                  <a:pt x="361507" y="531628"/>
                </a:cubicBezTo>
                <a:cubicBezTo>
                  <a:pt x="371209" y="539944"/>
                  <a:pt x="383070" y="545377"/>
                  <a:pt x="393405" y="552893"/>
                </a:cubicBezTo>
                <a:cubicBezTo>
                  <a:pt x="422068" y="573739"/>
                  <a:pt x="444842" y="605480"/>
                  <a:pt x="478465" y="616688"/>
                </a:cubicBezTo>
                <a:cubicBezTo>
                  <a:pt x="489098" y="620232"/>
                  <a:pt x="500338" y="622309"/>
                  <a:pt x="510363" y="627321"/>
                </a:cubicBezTo>
                <a:cubicBezTo>
                  <a:pt x="592801" y="668541"/>
                  <a:pt x="493988" y="632496"/>
                  <a:pt x="574158" y="659218"/>
                </a:cubicBezTo>
                <a:cubicBezTo>
                  <a:pt x="607011" y="692071"/>
                  <a:pt x="607668" y="695736"/>
                  <a:pt x="648586" y="723014"/>
                </a:cubicBezTo>
                <a:cubicBezTo>
                  <a:pt x="818630" y="836377"/>
                  <a:pt x="669825" y="736667"/>
                  <a:pt x="776177" y="797441"/>
                </a:cubicBezTo>
                <a:cubicBezTo>
                  <a:pt x="795735" y="808617"/>
                  <a:pt x="835409" y="838664"/>
                  <a:pt x="850605" y="850604"/>
                </a:cubicBezTo>
                <a:cubicBezTo>
                  <a:pt x="886294" y="878645"/>
                  <a:pt x="913871" y="921312"/>
                  <a:pt x="956930" y="935665"/>
                </a:cubicBezTo>
                <a:lnTo>
                  <a:pt x="1052623" y="967562"/>
                </a:lnTo>
                <a:cubicBezTo>
                  <a:pt x="1181675" y="1053599"/>
                  <a:pt x="995368" y="933433"/>
                  <a:pt x="1116419" y="999460"/>
                </a:cubicBezTo>
                <a:cubicBezTo>
                  <a:pt x="1145772" y="1015471"/>
                  <a:pt x="1171977" y="1036888"/>
                  <a:pt x="1201479" y="1052623"/>
                </a:cubicBezTo>
                <a:cubicBezTo>
                  <a:pt x="1256854" y="1082157"/>
                  <a:pt x="1267307" y="1082371"/>
                  <a:pt x="1318437" y="1095153"/>
                </a:cubicBezTo>
                <a:cubicBezTo>
                  <a:pt x="1343246" y="1109330"/>
                  <a:pt x="1367307" y="1124904"/>
                  <a:pt x="1392865" y="1137683"/>
                </a:cubicBezTo>
                <a:cubicBezTo>
                  <a:pt x="1409936" y="1146218"/>
                  <a:pt x="1428157" y="1152246"/>
                  <a:pt x="1446028" y="1158948"/>
                </a:cubicBezTo>
                <a:cubicBezTo>
                  <a:pt x="1456522" y="1162883"/>
                  <a:pt x="1467901" y="1164569"/>
                  <a:pt x="1477926" y="1169581"/>
                </a:cubicBezTo>
                <a:cubicBezTo>
                  <a:pt x="1540855" y="1201046"/>
                  <a:pt x="1504402" y="1221661"/>
                  <a:pt x="1616149" y="1244009"/>
                </a:cubicBezTo>
                <a:lnTo>
                  <a:pt x="1669312" y="1254641"/>
                </a:lnTo>
                <a:cubicBezTo>
                  <a:pt x="1769434" y="1294692"/>
                  <a:pt x="1672950" y="1261305"/>
                  <a:pt x="1807535" y="1286539"/>
                </a:cubicBezTo>
                <a:cubicBezTo>
                  <a:pt x="1836260" y="1291925"/>
                  <a:pt x="1864118" y="1301232"/>
                  <a:pt x="1892595" y="1307804"/>
                </a:cubicBezTo>
                <a:cubicBezTo>
                  <a:pt x="1910204" y="1311868"/>
                  <a:pt x="1928087" y="1314650"/>
                  <a:pt x="1945758" y="1318437"/>
                </a:cubicBezTo>
                <a:cubicBezTo>
                  <a:pt x="1977708" y="1325284"/>
                  <a:pt x="2009062" y="1335383"/>
                  <a:pt x="2041451" y="1339702"/>
                </a:cubicBezTo>
                <a:cubicBezTo>
                  <a:pt x="2115560" y="1349583"/>
                  <a:pt x="2264735" y="1360967"/>
                  <a:pt x="2264735" y="1360967"/>
                </a:cubicBezTo>
                <a:cubicBezTo>
                  <a:pt x="2282456" y="1364511"/>
                  <a:pt x="2299842" y="1370832"/>
                  <a:pt x="2317898" y="1371600"/>
                </a:cubicBezTo>
                <a:cubicBezTo>
                  <a:pt x="2457573" y="1377544"/>
                  <a:pt x="2681093" y="1364793"/>
                  <a:pt x="2849526" y="1392865"/>
                </a:cubicBezTo>
                <a:cubicBezTo>
                  <a:pt x="2863940" y="1395267"/>
                  <a:pt x="2877879" y="1399953"/>
                  <a:pt x="2892056" y="1403497"/>
                </a:cubicBezTo>
                <a:lnTo>
                  <a:pt x="3253563" y="1392865"/>
                </a:lnTo>
                <a:cubicBezTo>
                  <a:pt x="3306799" y="1390692"/>
                  <a:pt x="3360360" y="1390136"/>
                  <a:pt x="3413051" y="1382232"/>
                </a:cubicBezTo>
                <a:cubicBezTo>
                  <a:pt x="3462411" y="1374828"/>
                  <a:pt x="3469753" y="1353439"/>
                  <a:pt x="3508744" y="1329069"/>
                </a:cubicBezTo>
                <a:cubicBezTo>
                  <a:pt x="3546086" y="1305730"/>
                  <a:pt x="3546994" y="1310738"/>
                  <a:pt x="3583172" y="1297172"/>
                </a:cubicBezTo>
                <a:cubicBezTo>
                  <a:pt x="3663255" y="1267142"/>
                  <a:pt x="3607596" y="1283092"/>
                  <a:pt x="3678865" y="1265274"/>
                </a:cubicBezTo>
                <a:cubicBezTo>
                  <a:pt x="3675321" y="1229832"/>
                  <a:pt x="3676242" y="1193655"/>
                  <a:pt x="3668233" y="1158948"/>
                </a:cubicBezTo>
                <a:cubicBezTo>
                  <a:pt x="3665360" y="1146497"/>
                  <a:pt x="3652682" y="1138481"/>
                  <a:pt x="3646967" y="1127051"/>
                </a:cubicBezTo>
                <a:cubicBezTo>
                  <a:pt x="3641955" y="1117027"/>
                  <a:pt x="3640270" y="1105647"/>
                  <a:pt x="3636335" y="1095153"/>
                </a:cubicBezTo>
                <a:cubicBezTo>
                  <a:pt x="3629634" y="1077282"/>
                  <a:pt x="3623606" y="1059061"/>
                  <a:pt x="3615070" y="1041990"/>
                </a:cubicBezTo>
                <a:cubicBezTo>
                  <a:pt x="3609355" y="1030561"/>
                  <a:pt x="3600893" y="1020725"/>
                  <a:pt x="3593805" y="1010093"/>
                </a:cubicBezTo>
                <a:cubicBezTo>
                  <a:pt x="3569821" y="914159"/>
                  <a:pt x="3600266" y="934274"/>
                  <a:pt x="3540642" y="914400"/>
                </a:cubicBezTo>
                <a:cubicBezTo>
                  <a:pt x="3508744" y="917944"/>
                  <a:pt x="3476720" y="920493"/>
                  <a:pt x="3444949" y="925032"/>
                </a:cubicBezTo>
                <a:cubicBezTo>
                  <a:pt x="3427059" y="927588"/>
                  <a:pt x="3409812" y="934377"/>
                  <a:pt x="3391786" y="935665"/>
                </a:cubicBezTo>
                <a:cubicBezTo>
                  <a:pt x="3310400" y="941478"/>
                  <a:pt x="3228753" y="942753"/>
                  <a:pt x="3147237" y="946297"/>
                </a:cubicBezTo>
                <a:cubicBezTo>
                  <a:pt x="3133060" y="949841"/>
                  <a:pt x="3118390" y="951799"/>
                  <a:pt x="3104707" y="956930"/>
                </a:cubicBezTo>
                <a:cubicBezTo>
                  <a:pt x="3089866" y="962495"/>
                  <a:pt x="3077468" y="974025"/>
                  <a:pt x="3062177" y="978195"/>
                </a:cubicBezTo>
                <a:cubicBezTo>
                  <a:pt x="3037999" y="984789"/>
                  <a:pt x="3012558" y="985284"/>
                  <a:pt x="2987749" y="988828"/>
                </a:cubicBezTo>
                <a:lnTo>
                  <a:pt x="2424223" y="967562"/>
                </a:lnTo>
                <a:cubicBezTo>
                  <a:pt x="2356684" y="962738"/>
                  <a:pt x="2289654" y="952248"/>
                  <a:pt x="2222205" y="946297"/>
                </a:cubicBezTo>
                <a:cubicBezTo>
                  <a:pt x="2169130" y="941614"/>
                  <a:pt x="2115879" y="939209"/>
                  <a:pt x="2062716" y="935665"/>
                </a:cubicBezTo>
                <a:cubicBezTo>
                  <a:pt x="2037907" y="932121"/>
                  <a:pt x="2012863" y="929947"/>
                  <a:pt x="1988288" y="925032"/>
                </a:cubicBezTo>
                <a:cubicBezTo>
                  <a:pt x="1977298" y="922834"/>
                  <a:pt x="1967167" y="917479"/>
                  <a:pt x="1956391" y="914400"/>
                </a:cubicBezTo>
                <a:cubicBezTo>
                  <a:pt x="1942340" y="910385"/>
                  <a:pt x="1927857" y="907966"/>
                  <a:pt x="1913860" y="903767"/>
                </a:cubicBezTo>
                <a:cubicBezTo>
                  <a:pt x="1892390" y="897326"/>
                  <a:pt x="1870114" y="892526"/>
                  <a:pt x="1850065" y="882502"/>
                </a:cubicBezTo>
                <a:cubicBezTo>
                  <a:pt x="1835888" y="875414"/>
                  <a:pt x="1822572" y="866249"/>
                  <a:pt x="1807535" y="861237"/>
                </a:cubicBezTo>
                <a:cubicBezTo>
                  <a:pt x="1790390" y="855522"/>
                  <a:pt x="1771981" y="854668"/>
                  <a:pt x="1754372" y="850604"/>
                </a:cubicBezTo>
                <a:cubicBezTo>
                  <a:pt x="1725895" y="844032"/>
                  <a:pt x="1697970" y="835070"/>
                  <a:pt x="1669312" y="829339"/>
                </a:cubicBezTo>
                <a:cubicBezTo>
                  <a:pt x="1601820" y="815841"/>
                  <a:pt x="1633681" y="823090"/>
                  <a:pt x="1573619" y="808074"/>
                </a:cubicBezTo>
                <a:cubicBezTo>
                  <a:pt x="1517555" y="770698"/>
                  <a:pt x="1567849" y="799062"/>
                  <a:pt x="1499191" y="776176"/>
                </a:cubicBezTo>
                <a:cubicBezTo>
                  <a:pt x="1419226" y="749521"/>
                  <a:pt x="1468989" y="759162"/>
                  <a:pt x="1382233" y="723014"/>
                </a:cubicBezTo>
                <a:cubicBezTo>
                  <a:pt x="1361542" y="714393"/>
                  <a:pt x="1339249" y="710073"/>
                  <a:pt x="1318437" y="701748"/>
                </a:cubicBezTo>
                <a:cubicBezTo>
                  <a:pt x="1303721" y="695861"/>
                  <a:pt x="1290475" y="686727"/>
                  <a:pt x="1275907" y="680483"/>
                </a:cubicBezTo>
                <a:cubicBezTo>
                  <a:pt x="1265605" y="676068"/>
                  <a:pt x="1253848" y="675218"/>
                  <a:pt x="1244009" y="669851"/>
                </a:cubicBezTo>
                <a:cubicBezTo>
                  <a:pt x="1214656" y="653840"/>
                  <a:pt x="1188091" y="633080"/>
                  <a:pt x="1158949" y="616688"/>
                </a:cubicBezTo>
                <a:cubicBezTo>
                  <a:pt x="1131320" y="601147"/>
                  <a:pt x="1100264" y="591742"/>
                  <a:pt x="1073888" y="574158"/>
                </a:cubicBezTo>
                <a:cubicBezTo>
                  <a:pt x="1063256" y="567070"/>
                  <a:pt x="1052827" y="559666"/>
                  <a:pt x="1041991" y="552893"/>
                </a:cubicBezTo>
                <a:cubicBezTo>
                  <a:pt x="1024466" y="541940"/>
                  <a:pt x="1005361" y="533395"/>
                  <a:pt x="988828" y="520995"/>
                </a:cubicBezTo>
                <a:cubicBezTo>
                  <a:pt x="925112" y="473208"/>
                  <a:pt x="989003" y="499788"/>
                  <a:pt x="925033" y="478465"/>
                </a:cubicBezTo>
                <a:cubicBezTo>
                  <a:pt x="917944" y="467832"/>
                  <a:pt x="912803" y="455603"/>
                  <a:pt x="903767" y="446567"/>
                </a:cubicBezTo>
                <a:cubicBezTo>
                  <a:pt x="894731" y="437531"/>
                  <a:pt x="881687" y="433483"/>
                  <a:pt x="871870" y="425302"/>
                </a:cubicBezTo>
                <a:cubicBezTo>
                  <a:pt x="860318" y="415676"/>
                  <a:pt x="851288" y="403306"/>
                  <a:pt x="839972" y="393404"/>
                </a:cubicBezTo>
                <a:cubicBezTo>
                  <a:pt x="822893" y="378460"/>
                  <a:pt x="801990" y="367742"/>
                  <a:pt x="786809" y="350874"/>
                </a:cubicBezTo>
                <a:cubicBezTo>
                  <a:pt x="769712" y="331877"/>
                  <a:pt x="752361" y="311325"/>
                  <a:pt x="744279" y="287079"/>
                </a:cubicBezTo>
                <a:cubicBezTo>
                  <a:pt x="736067" y="262442"/>
                  <a:pt x="728147" y="233672"/>
                  <a:pt x="712381" y="212651"/>
                </a:cubicBezTo>
                <a:cubicBezTo>
                  <a:pt x="700352" y="196612"/>
                  <a:pt x="685506" y="182645"/>
                  <a:pt x="669851" y="170121"/>
                </a:cubicBezTo>
                <a:cubicBezTo>
                  <a:pt x="610960" y="123007"/>
                  <a:pt x="609643" y="128786"/>
                  <a:pt x="542260" y="106325"/>
                </a:cubicBezTo>
                <a:lnTo>
                  <a:pt x="510363" y="95693"/>
                </a:lnTo>
                <a:cubicBezTo>
                  <a:pt x="499730" y="85060"/>
                  <a:pt x="491151" y="71868"/>
                  <a:pt x="478465" y="63795"/>
                </a:cubicBezTo>
                <a:cubicBezTo>
                  <a:pt x="349174" y="-18481"/>
                  <a:pt x="426973" y="54831"/>
                  <a:pt x="372139" y="0"/>
                </a:cubicBezTo>
                <a:cubicBezTo>
                  <a:pt x="297711" y="3544"/>
                  <a:pt x="223111" y="4444"/>
                  <a:pt x="148856" y="10632"/>
                </a:cubicBezTo>
                <a:cubicBezTo>
                  <a:pt x="118346" y="13175"/>
                  <a:pt x="103884" y="30574"/>
                  <a:pt x="85060" y="53162"/>
                </a:cubicBezTo>
                <a:cubicBezTo>
                  <a:pt x="76879" y="62979"/>
                  <a:pt x="72831" y="76024"/>
                  <a:pt x="63795" y="85060"/>
                </a:cubicBezTo>
                <a:cubicBezTo>
                  <a:pt x="54759" y="94096"/>
                  <a:pt x="41715" y="98144"/>
                  <a:pt x="31898" y="106325"/>
                </a:cubicBezTo>
                <a:cubicBezTo>
                  <a:pt x="20346" y="115951"/>
                  <a:pt x="10633" y="127590"/>
                  <a:pt x="0" y="138223"/>
                </a:cubicBezTo>
                <a:cubicBezTo>
                  <a:pt x="3544" y="148856"/>
                  <a:pt x="3458" y="161511"/>
                  <a:pt x="10633" y="170121"/>
                </a:cubicBezTo>
                <a:cubicBezTo>
                  <a:pt x="21978" y="183734"/>
                  <a:pt x="58479" y="196702"/>
                  <a:pt x="74428" y="212651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Freeform: Shape 14">
            <a:hlinkClick r:id="rId12" action="ppaction://hlinksldjump"/>
            <a:extLst>
              <a:ext uri="{FF2B5EF4-FFF2-40B4-BE49-F238E27FC236}">
                <a16:creationId xmlns:a16="http://schemas.microsoft.com/office/drawing/2014/main" id="{DCD92325-0CDB-496B-824D-7928E1CF77F9}"/>
              </a:ext>
            </a:extLst>
          </p:cNvPr>
          <p:cNvSpPr/>
          <p:nvPr/>
        </p:nvSpPr>
        <p:spPr>
          <a:xfrm>
            <a:off x="7113181" y="3305201"/>
            <a:ext cx="2254103" cy="3212557"/>
          </a:xfrm>
          <a:custGeom>
            <a:avLst/>
            <a:gdLst>
              <a:gd name="connsiteX0" fmla="*/ 1860698 w 2254103"/>
              <a:gd name="connsiteY0" fmla="*/ 65320 h 3212557"/>
              <a:gd name="connsiteX1" fmla="*/ 1892596 w 2254103"/>
              <a:gd name="connsiteY1" fmla="*/ 214176 h 3212557"/>
              <a:gd name="connsiteX2" fmla="*/ 1881963 w 2254103"/>
              <a:gd name="connsiteY2" fmla="*/ 416194 h 3212557"/>
              <a:gd name="connsiteX3" fmla="*/ 1850066 w 2254103"/>
              <a:gd name="connsiteY3" fmla="*/ 501255 h 3212557"/>
              <a:gd name="connsiteX4" fmla="*/ 1828800 w 2254103"/>
              <a:gd name="connsiteY4" fmla="*/ 565050 h 3212557"/>
              <a:gd name="connsiteX5" fmla="*/ 1786270 w 2254103"/>
              <a:gd name="connsiteY5" fmla="*/ 671376 h 3212557"/>
              <a:gd name="connsiteX6" fmla="*/ 1775638 w 2254103"/>
              <a:gd name="connsiteY6" fmla="*/ 915925 h 3212557"/>
              <a:gd name="connsiteX7" fmla="*/ 1743740 w 2254103"/>
              <a:gd name="connsiteY7" fmla="*/ 969087 h 3212557"/>
              <a:gd name="connsiteX8" fmla="*/ 1733107 w 2254103"/>
              <a:gd name="connsiteY8" fmla="*/ 1011618 h 3212557"/>
              <a:gd name="connsiteX9" fmla="*/ 1690577 w 2254103"/>
              <a:gd name="connsiteY9" fmla="*/ 1096678 h 3212557"/>
              <a:gd name="connsiteX10" fmla="*/ 1679945 w 2254103"/>
              <a:gd name="connsiteY10" fmla="*/ 1128576 h 3212557"/>
              <a:gd name="connsiteX11" fmla="*/ 1658679 w 2254103"/>
              <a:gd name="connsiteY11" fmla="*/ 1181739 h 3212557"/>
              <a:gd name="connsiteX12" fmla="*/ 1648047 w 2254103"/>
              <a:gd name="connsiteY12" fmla="*/ 1224269 h 3212557"/>
              <a:gd name="connsiteX13" fmla="*/ 1616149 w 2254103"/>
              <a:gd name="connsiteY13" fmla="*/ 1319962 h 3212557"/>
              <a:gd name="connsiteX14" fmla="*/ 1605517 w 2254103"/>
              <a:gd name="connsiteY14" fmla="*/ 1351859 h 3212557"/>
              <a:gd name="connsiteX15" fmla="*/ 1573619 w 2254103"/>
              <a:gd name="connsiteY15" fmla="*/ 1426287 h 3212557"/>
              <a:gd name="connsiteX16" fmla="*/ 1552354 w 2254103"/>
              <a:gd name="connsiteY16" fmla="*/ 1511348 h 3212557"/>
              <a:gd name="connsiteX17" fmla="*/ 1541721 w 2254103"/>
              <a:gd name="connsiteY17" fmla="*/ 1543246 h 3212557"/>
              <a:gd name="connsiteX18" fmla="*/ 1467293 w 2254103"/>
              <a:gd name="connsiteY18" fmla="*/ 1638939 h 3212557"/>
              <a:gd name="connsiteX19" fmla="*/ 1446028 w 2254103"/>
              <a:gd name="connsiteY19" fmla="*/ 1713366 h 3212557"/>
              <a:gd name="connsiteX20" fmla="*/ 1371600 w 2254103"/>
              <a:gd name="connsiteY20" fmla="*/ 1809059 h 3212557"/>
              <a:gd name="connsiteX21" fmla="*/ 1307805 w 2254103"/>
              <a:gd name="connsiteY21" fmla="*/ 1904752 h 3212557"/>
              <a:gd name="connsiteX22" fmla="*/ 1265275 w 2254103"/>
              <a:gd name="connsiteY22" fmla="*/ 1957915 h 3212557"/>
              <a:gd name="connsiteX23" fmla="*/ 1244010 w 2254103"/>
              <a:gd name="connsiteY23" fmla="*/ 1989813 h 3212557"/>
              <a:gd name="connsiteX24" fmla="*/ 1212112 w 2254103"/>
              <a:gd name="connsiteY24" fmla="*/ 2064241 h 3212557"/>
              <a:gd name="connsiteX25" fmla="*/ 1201479 w 2254103"/>
              <a:gd name="connsiteY25" fmla="*/ 2096139 h 3212557"/>
              <a:gd name="connsiteX26" fmla="*/ 1169582 w 2254103"/>
              <a:gd name="connsiteY26" fmla="*/ 2128036 h 3212557"/>
              <a:gd name="connsiteX27" fmla="*/ 1158949 w 2254103"/>
              <a:gd name="connsiteY27" fmla="*/ 2159934 h 3212557"/>
              <a:gd name="connsiteX28" fmla="*/ 1041991 w 2254103"/>
              <a:gd name="connsiteY28" fmla="*/ 2298157 h 3212557"/>
              <a:gd name="connsiteX29" fmla="*/ 978196 w 2254103"/>
              <a:gd name="connsiteY29" fmla="*/ 2340687 h 3212557"/>
              <a:gd name="connsiteX30" fmla="*/ 946298 w 2254103"/>
              <a:gd name="connsiteY30" fmla="*/ 2361952 h 3212557"/>
              <a:gd name="connsiteX31" fmla="*/ 914400 w 2254103"/>
              <a:gd name="connsiteY31" fmla="*/ 2383218 h 3212557"/>
              <a:gd name="connsiteX32" fmla="*/ 871870 w 2254103"/>
              <a:gd name="connsiteY32" fmla="*/ 2393850 h 3212557"/>
              <a:gd name="connsiteX33" fmla="*/ 765545 w 2254103"/>
              <a:gd name="connsiteY33" fmla="*/ 2447013 h 3212557"/>
              <a:gd name="connsiteX34" fmla="*/ 680484 w 2254103"/>
              <a:gd name="connsiteY34" fmla="*/ 2500176 h 3212557"/>
              <a:gd name="connsiteX35" fmla="*/ 637954 w 2254103"/>
              <a:gd name="connsiteY35" fmla="*/ 2521441 h 3212557"/>
              <a:gd name="connsiteX36" fmla="*/ 606056 w 2254103"/>
              <a:gd name="connsiteY36" fmla="*/ 2542706 h 3212557"/>
              <a:gd name="connsiteX37" fmla="*/ 510363 w 2254103"/>
              <a:gd name="connsiteY37" fmla="*/ 2585236 h 3212557"/>
              <a:gd name="connsiteX38" fmla="*/ 478466 w 2254103"/>
              <a:gd name="connsiteY38" fmla="*/ 2606501 h 3212557"/>
              <a:gd name="connsiteX39" fmla="*/ 446568 w 2254103"/>
              <a:gd name="connsiteY39" fmla="*/ 2617134 h 3212557"/>
              <a:gd name="connsiteX40" fmla="*/ 393405 w 2254103"/>
              <a:gd name="connsiteY40" fmla="*/ 2649032 h 3212557"/>
              <a:gd name="connsiteX41" fmla="*/ 308345 w 2254103"/>
              <a:gd name="connsiteY41" fmla="*/ 2712827 h 3212557"/>
              <a:gd name="connsiteX42" fmla="*/ 212652 w 2254103"/>
              <a:gd name="connsiteY42" fmla="*/ 2755357 h 3212557"/>
              <a:gd name="connsiteX43" fmla="*/ 180754 w 2254103"/>
              <a:gd name="connsiteY43" fmla="*/ 2765990 h 3212557"/>
              <a:gd name="connsiteX44" fmla="*/ 148856 w 2254103"/>
              <a:gd name="connsiteY44" fmla="*/ 2787255 h 3212557"/>
              <a:gd name="connsiteX45" fmla="*/ 116959 w 2254103"/>
              <a:gd name="connsiteY45" fmla="*/ 2797887 h 3212557"/>
              <a:gd name="connsiteX46" fmla="*/ 74428 w 2254103"/>
              <a:gd name="connsiteY46" fmla="*/ 2819152 h 3212557"/>
              <a:gd name="connsiteX47" fmla="*/ 42531 w 2254103"/>
              <a:gd name="connsiteY47" fmla="*/ 2989273 h 3212557"/>
              <a:gd name="connsiteX48" fmla="*/ 10633 w 2254103"/>
              <a:gd name="connsiteY48" fmla="*/ 3084966 h 3212557"/>
              <a:gd name="connsiteX49" fmla="*/ 0 w 2254103"/>
              <a:gd name="connsiteY49" fmla="*/ 3116864 h 3212557"/>
              <a:gd name="connsiteX50" fmla="*/ 53163 w 2254103"/>
              <a:gd name="connsiteY50" fmla="*/ 3159394 h 3212557"/>
              <a:gd name="connsiteX51" fmla="*/ 191386 w 2254103"/>
              <a:gd name="connsiteY51" fmla="*/ 3212557 h 3212557"/>
              <a:gd name="connsiteX52" fmla="*/ 318977 w 2254103"/>
              <a:gd name="connsiteY52" fmla="*/ 3201925 h 3212557"/>
              <a:gd name="connsiteX53" fmla="*/ 372140 w 2254103"/>
              <a:gd name="connsiteY53" fmla="*/ 3170027 h 3212557"/>
              <a:gd name="connsiteX54" fmla="*/ 446568 w 2254103"/>
              <a:gd name="connsiteY54" fmla="*/ 3074334 h 3212557"/>
              <a:gd name="connsiteX55" fmla="*/ 542261 w 2254103"/>
              <a:gd name="connsiteY55" fmla="*/ 2978641 h 3212557"/>
              <a:gd name="connsiteX56" fmla="*/ 659219 w 2254103"/>
              <a:gd name="connsiteY56" fmla="*/ 2925478 h 3212557"/>
              <a:gd name="connsiteX57" fmla="*/ 744279 w 2254103"/>
              <a:gd name="connsiteY57" fmla="*/ 2904213 h 3212557"/>
              <a:gd name="connsiteX58" fmla="*/ 925033 w 2254103"/>
              <a:gd name="connsiteY58" fmla="*/ 2840418 h 3212557"/>
              <a:gd name="connsiteX59" fmla="*/ 1084521 w 2254103"/>
              <a:gd name="connsiteY59" fmla="*/ 2776622 h 3212557"/>
              <a:gd name="connsiteX60" fmla="*/ 1169582 w 2254103"/>
              <a:gd name="connsiteY60" fmla="*/ 2691562 h 3212557"/>
              <a:gd name="connsiteX61" fmla="*/ 1190847 w 2254103"/>
              <a:gd name="connsiteY61" fmla="*/ 2659664 h 3212557"/>
              <a:gd name="connsiteX62" fmla="*/ 1222745 w 2254103"/>
              <a:gd name="connsiteY62" fmla="*/ 2638399 h 3212557"/>
              <a:gd name="connsiteX63" fmla="*/ 1307805 w 2254103"/>
              <a:gd name="connsiteY63" fmla="*/ 2542706 h 3212557"/>
              <a:gd name="connsiteX64" fmla="*/ 1360968 w 2254103"/>
              <a:gd name="connsiteY64" fmla="*/ 2489543 h 3212557"/>
              <a:gd name="connsiteX65" fmla="*/ 1392866 w 2254103"/>
              <a:gd name="connsiteY65" fmla="*/ 2447013 h 3212557"/>
              <a:gd name="connsiteX66" fmla="*/ 1424763 w 2254103"/>
              <a:gd name="connsiteY66" fmla="*/ 2415115 h 3212557"/>
              <a:gd name="connsiteX67" fmla="*/ 1467293 w 2254103"/>
              <a:gd name="connsiteY67" fmla="*/ 2351320 h 3212557"/>
              <a:gd name="connsiteX68" fmla="*/ 1499191 w 2254103"/>
              <a:gd name="connsiteY68" fmla="*/ 2308790 h 3212557"/>
              <a:gd name="connsiteX69" fmla="*/ 1520456 w 2254103"/>
              <a:gd name="connsiteY69" fmla="*/ 2255627 h 3212557"/>
              <a:gd name="connsiteX70" fmla="*/ 1531089 w 2254103"/>
              <a:gd name="connsiteY70" fmla="*/ 2223729 h 3212557"/>
              <a:gd name="connsiteX71" fmla="*/ 1573619 w 2254103"/>
              <a:gd name="connsiteY71" fmla="*/ 2170566 h 3212557"/>
              <a:gd name="connsiteX72" fmla="*/ 1594884 w 2254103"/>
              <a:gd name="connsiteY72" fmla="*/ 2117404 h 3212557"/>
              <a:gd name="connsiteX73" fmla="*/ 1637414 w 2254103"/>
              <a:gd name="connsiteY73" fmla="*/ 2074873 h 3212557"/>
              <a:gd name="connsiteX74" fmla="*/ 1658679 w 2254103"/>
              <a:gd name="connsiteY74" fmla="*/ 2032343 h 3212557"/>
              <a:gd name="connsiteX75" fmla="*/ 1701210 w 2254103"/>
              <a:gd name="connsiteY75" fmla="*/ 1989813 h 3212557"/>
              <a:gd name="connsiteX76" fmla="*/ 1733107 w 2254103"/>
              <a:gd name="connsiteY76" fmla="*/ 1947283 h 3212557"/>
              <a:gd name="connsiteX77" fmla="*/ 1743740 w 2254103"/>
              <a:gd name="connsiteY77" fmla="*/ 1915385 h 3212557"/>
              <a:gd name="connsiteX78" fmla="*/ 1765005 w 2254103"/>
              <a:gd name="connsiteY78" fmla="*/ 1883487 h 3212557"/>
              <a:gd name="connsiteX79" fmla="*/ 1786270 w 2254103"/>
              <a:gd name="connsiteY79" fmla="*/ 1777162 h 3212557"/>
              <a:gd name="connsiteX80" fmla="*/ 1807535 w 2254103"/>
              <a:gd name="connsiteY80" fmla="*/ 1745264 h 3212557"/>
              <a:gd name="connsiteX81" fmla="*/ 1818168 w 2254103"/>
              <a:gd name="connsiteY81" fmla="*/ 1713366 h 3212557"/>
              <a:gd name="connsiteX82" fmla="*/ 1860698 w 2254103"/>
              <a:gd name="connsiteY82" fmla="*/ 1649571 h 3212557"/>
              <a:gd name="connsiteX83" fmla="*/ 1892596 w 2254103"/>
              <a:gd name="connsiteY83" fmla="*/ 1596408 h 3212557"/>
              <a:gd name="connsiteX84" fmla="*/ 1956391 w 2254103"/>
              <a:gd name="connsiteY84" fmla="*/ 1500715 h 3212557"/>
              <a:gd name="connsiteX85" fmla="*/ 1988289 w 2254103"/>
              <a:gd name="connsiteY85" fmla="*/ 1479450 h 3212557"/>
              <a:gd name="connsiteX86" fmla="*/ 1998921 w 2254103"/>
              <a:gd name="connsiteY86" fmla="*/ 1436920 h 3212557"/>
              <a:gd name="connsiteX87" fmla="*/ 2041452 w 2254103"/>
              <a:gd name="connsiteY87" fmla="*/ 1330594 h 3212557"/>
              <a:gd name="connsiteX88" fmla="*/ 2073349 w 2254103"/>
              <a:gd name="connsiteY88" fmla="*/ 1203004 h 3212557"/>
              <a:gd name="connsiteX89" fmla="*/ 2094614 w 2254103"/>
              <a:gd name="connsiteY89" fmla="*/ 1160473 h 3212557"/>
              <a:gd name="connsiteX90" fmla="*/ 2115879 w 2254103"/>
              <a:gd name="connsiteY90" fmla="*/ 1075413 h 3212557"/>
              <a:gd name="connsiteX91" fmla="*/ 2126512 w 2254103"/>
              <a:gd name="connsiteY91" fmla="*/ 1032883 h 3212557"/>
              <a:gd name="connsiteX92" fmla="*/ 2158410 w 2254103"/>
              <a:gd name="connsiteY92" fmla="*/ 969087 h 3212557"/>
              <a:gd name="connsiteX93" fmla="*/ 2179675 w 2254103"/>
              <a:gd name="connsiteY93" fmla="*/ 841497 h 3212557"/>
              <a:gd name="connsiteX94" fmla="*/ 2190307 w 2254103"/>
              <a:gd name="connsiteY94" fmla="*/ 809599 h 3212557"/>
              <a:gd name="connsiteX95" fmla="*/ 2211572 w 2254103"/>
              <a:gd name="connsiteY95" fmla="*/ 628846 h 3212557"/>
              <a:gd name="connsiteX96" fmla="*/ 2222205 w 2254103"/>
              <a:gd name="connsiteY96" fmla="*/ 575683 h 3212557"/>
              <a:gd name="connsiteX97" fmla="*/ 2232838 w 2254103"/>
              <a:gd name="connsiteY97" fmla="*/ 490622 h 3212557"/>
              <a:gd name="connsiteX98" fmla="*/ 2243470 w 2254103"/>
              <a:gd name="connsiteY98" fmla="*/ 458725 h 3212557"/>
              <a:gd name="connsiteX99" fmla="*/ 2254103 w 2254103"/>
              <a:gd name="connsiteY99" fmla="*/ 405562 h 3212557"/>
              <a:gd name="connsiteX100" fmla="*/ 2243470 w 2254103"/>
              <a:gd name="connsiteY100" fmla="*/ 118483 h 3212557"/>
              <a:gd name="connsiteX101" fmla="*/ 2222205 w 2254103"/>
              <a:gd name="connsiteY101" fmla="*/ 54687 h 3212557"/>
              <a:gd name="connsiteX102" fmla="*/ 2190307 w 2254103"/>
              <a:gd name="connsiteY102" fmla="*/ 44055 h 3212557"/>
              <a:gd name="connsiteX103" fmla="*/ 2158410 w 2254103"/>
              <a:gd name="connsiteY103" fmla="*/ 22790 h 3212557"/>
              <a:gd name="connsiteX104" fmla="*/ 2083982 w 2254103"/>
              <a:gd name="connsiteY104" fmla="*/ 12157 h 3212557"/>
              <a:gd name="connsiteX105" fmla="*/ 2030819 w 2254103"/>
              <a:gd name="connsiteY105" fmla="*/ 1525 h 3212557"/>
              <a:gd name="connsiteX106" fmla="*/ 1871331 w 2254103"/>
              <a:gd name="connsiteY106" fmla="*/ 54687 h 3212557"/>
              <a:gd name="connsiteX107" fmla="*/ 1860698 w 2254103"/>
              <a:gd name="connsiteY107" fmla="*/ 65320 h 3212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2254103" h="3212557">
                <a:moveTo>
                  <a:pt x="1860698" y="65320"/>
                </a:moveTo>
                <a:cubicBezTo>
                  <a:pt x="1864242" y="91901"/>
                  <a:pt x="1873196" y="136581"/>
                  <a:pt x="1892596" y="214176"/>
                </a:cubicBezTo>
                <a:cubicBezTo>
                  <a:pt x="1889052" y="281515"/>
                  <a:pt x="1887805" y="349015"/>
                  <a:pt x="1881963" y="416194"/>
                </a:cubicBezTo>
                <a:cubicBezTo>
                  <a:pt x="1878126" y="460319"/>
                  <a:pt x="1866327" y="460604"/>
                  <a:pt x="1850066" y="501255"/>
                </a:cubicBezTo>
                <a:cubicBezTo>
                  <a:pt x="1841741" y="522067"/>
                  <a:pt x="1836847" y="544129"/>
                  <a:pt x="1828800" y="565050"/>
                </a:cubicBezTo>
                <a:cubicBezTo>
                  <a:pt x="1768281" y="722397"/>
                  <a:pt x="1815490" y="583718"/>
                  <a:pt x="1786270" y="671376"/>
                </a:cubicBezTo>
                <a:cubicBezTo>
                  <a:pt x="1801359" y="776993"/>
                  <a:pt x="1808281" y="778824"/>
                  <a:pt x="1775638" y="915925"/>
                </a:cubicBezTo>
                <a:cubicBezTo>
                  <a:pt x="1770851" y="936029"/>
                  <a:pt x="1754373" y="951366"/>
                  <a:pt x="1743740" y="969087"/>
                </a:cubicBezTo>
                <a:cubicBezTo>
                  <a:pt x="1740196" y="983264"/>
                  <a:pt x="1738728" y="998129"/>
                  <a:pt x="1733107" y="1011618"/>
                </a:cubicBezTo>
                <a:cubicBezTo>
                  <a:pt x="1720915" y="1040880"/>
                  <a:pt x="1700601" y="1066605"/>
                  <a:pt x="1690577" y="1096678"/>
                </a:cubicBezTo>
                <a:cubicBezTo>
                  <a:pt x="1687033" y="1107311"/>
                  <a:pt x="1683880" y="1118082"/>
                  <a:pt x="1679945" y="1128576"/>
                </a:cubicBezTo>
                <a:cubicBezTo>
                  <a:pt x="1673243" y="1146447"/>
                  <a:pt x="1664715" y="1163632"/>
                  <a:pt x="1658679" y="1181739"/>
                </a:cubicBezTo>
                <a:cubicBezTo>
                  <a:pt x="1654058" y="1195602"/>
                  <a:pt x="1652246" y="1210272"/>
                  <a:pt x="1648047" y="1224269"/>
                </a:cubicBezTo>
                <a:cubicBezTo>
                  <a:pt x="1648037" y="1224302"/>
                  <a:pt x="1621471" y="1303997"/>
                  <a:pt x="1616149" y="1319962"/>
                </a:cubicBezTo>
                <a:cubicBezTo>
                  <a:pt x="1612605" y="1330594"/>
                  <a:pt x="1610529" y="1341835"/>
                  <a:pt x="1605517" y="1351859"/>
                </a:cubicBezTo>
                <a:cubicBezTo>
                  <a:pt x="1588093" y="1386708"/>
                  <a:pt x="1583005" y="1391873"/>
                  <a:pt x="1573619" y="1426287"/>
                </a:cubicBezTo>
                <a:cubicBezTo>
                  <a:pt x="1565929" y="1454483"/>
                  <a:pt x="1561596" y="1483622"/>
                  <a:pt x="1552354" y="1511348"/>
                </a:cubicBezTo>
                <a:cubicBezTo>
                  <a:pt x="1548810" y="1521981"/>
                  <a:pt x="1546733" y="1533221"/>
                  <a:pt x="1541721" y="1543246"/>
                </a:cubicBezTo>
                <a:cubicBezTo>
                  <a:pt x="1527989" y="1570709"/>
                  <a:pt x="1479056" y="1624824"/>
                  <a:pt x="1467293" y="1638939"/>
                </a:cubicBezTo>
                <a:cubicBezTo>
                  <a:pt x="1465874" y="1644615"/>
                  <a:pt x="1452132" y="1704211"/>
                  <a:pt x="1446028" y="1713366"/>
                </a:cubicBezTo>
                <a:cubicBezTo>
                  <a:pt x="1423612" y="1746989"/>
                  <a:pt x="1396238" y="1777029"/>
                  <a:pt x="1371600" y="1809059"/>
                </a:cubicBezTo>
                <a:cubicBezTo>
                  <a:pt x="1273669" y="1936371"/>
                  <a:pt x="1411369" y="1756805"/>
                  <a:pt x="1307805" y="1904752"/>
                </a:cubicBezTo>
                <a:cubicBezTo>
                  <a:pt x="1294791" y="1923344"/>
                  <a:pt x="1278891" y="1939760"/>
                  <a:pt x="1265275" y="1957915"/>
                </a:cubicBezTo>
                <a:cubicBezTo>
                  <a:pt x="1257608" y="1968138"/>
                  <a:pt x="1251098" y="1979180"/>
                  <a:pt x="1244010" y="1989813"/>
                </a:cubicBezTo>
                <a:cubicBezTo>
                  <a:pt x="1221881" y="2078327"/>
                  <a:pt x="1248826" y="1990813"/>
                  <a:pt x="1212112" y="2064241"/>
                </a:cubicBezTo>
                <a:cubicBezTo>
                  <a:pt x="1207100" y="2074266"/>
                  <a:pt x="1207696" y="2086814"/>
                  <a:pt x="1201479" y="2096139"/>
                </a:cubicBezTo>
                <a:cubicBezTo>
                  <a:pt x="1193138" y="2108650"/>
                  <a:pt x="1180214" y="2117404"/>
                  <a:pt x="1169582" y="2128036"/>
                </a:cubicBezTo>
                <a:cubicBezTo>
                  <a:pt x="1166038" y="2138669"/>
                  <a:pt x="1164392" y="2150137"/>
                  <a:pt x="1158949" y="2159934"/>
                </a:cubicBezTo>
                <a:cubicBezTo>
                  <a:pt x="1133184" y="2206311"/>
                  <a:pt x="1084758" y="2269646"/>
                  <a:pt x="1041991" y="2298157"/>
                </a:cubicBezTo>
                <a:lnTo>
                  <a:pt x="978196" y="2340687"/>
                </a:lnTo>
                <a:lnTo>
                  <a:pt x="946298" y="2361952"/>
                </a:lnTo>
                <a:cubicBezTo>
                  <a:pt x="935665" y="2369041"/>
                  <a:pt x="926797" y="2380119"/>
                  <a:pt x="914400" y="2383218"/>
                </a:cubicBezTo>
                <a:lnTo>
                  <a:pt x="871870" y="2393850"/>
                </a:lnTo>
                <a:cubicBezTo>
                  <a:pt x="723999" y="2482573"/>
                  <a:pt x="910246" y="2374662"/>
                  <a:pt x="765545" y="2447013"/>
                </a:cubicBezTo>
                <a:cubicBezTo>
                  <a:pt x="685339" y="2487117"/>
                  <a:pt x="739524" y="2466439"/>
                  <a:pt x="680484" y="2500176"/>
                </a:cubicBezTo>
                <a:cubicBezTo>
                  <a:pt x="666722" y="2508040"/>
                  <a:pt x="651716" y="2513577"/>
                  <a:pt x="637954" y="2521441"/>
                </a:cubicBezTo>
                <a:cubicBezTo>
                  <a:pt x="626859" y="2527781"/>
                  <a:pt x="617151" y="2536366"/>
                  <a:pt x="606056" y="2542706"/>
                </a:cubicBezTo>
                <a:cubicBezTo>
                  <a:pt x="527130" y="2587806"/>
                  <a:pt x="601512" y="2539661"/>
                  <a:pt x="510363" y="2585236"/>
                </a:cubicBezTo>
                <a:cubicBezTo>
                  <a:pt x="498934" y="2590951"/>
                  <a:pt x="489895" y="2600786"/>
                  <a:pt x="478466" y="2606501"/>
                </a:cubicBezTo>
                <a:cubicBezTo>
                  <a:pt x="468441" y="2611513"/>
                  <a:pt x="456593" y="2612122"/>
                  <a:pt x="446568" y="2617134"/>
                </a:cubicBezTo>
                <a:cubicBezTo>
                  <a:pt x="428084" y="2626376"/>
                  <a:pt x="410396" y="2637269"/>
                  <a:pt x="393405" y="2649032"/>
                </a:cubicBezTo>
                <a:cubicBezTo>
                  <a:pt x="364265" y="2669206"/>
                  <a:pt x="340045" y="2696977"/>
                  <a:pt x="308345" y="2712827"/>
                </a:cubicBezTo>
                <a:cubicBezTo>
                  <a:pt x="260018" y="2736990"/>
                  <a:pt x="266954" y="2734993"/>
                  <a:pt x="212652" y="2755357"/>
                </a:cubicBezTo>
                <a:cubicBezTo>
                  <a:pt x="202158" y="2759292"/>
                  <a:pt x="190779" y="2760978"/>
                  <a:pt x="180754" y="2765990"/>
                </a:cubicBezTo>
                <a:cubicBezTo>
                  <a:pt x="169324" y="2771705"/>
                  <a:pt x="160286" y="2781540"/>
                  <a:pt x="148856" y="2787255"/>
                </a:cubicBezTo>
                <a:cubicBezTo>
                  <a:pt x="138832" y="2792267"/>
                  <a:pt x="127260" y="2793472"/>
                  <a:pt x="116959" y="2797887"/>
                </a:cubicBezTo>
                <a:cubicBezTo>
                  <a:pt x="102390" y="2804131"/>
                  <a:pt x="88605" y="2812064"/>
                  <a:pt x="74428" y="2819152"/>
                </a:cubicBezTo>
                <a:cubicBezTo>
                  <a:pt x="15030" y="2878553"/>
                  <a:pt x="68561" y="2815734"/>
                  <a:pt x="42531" y="2989273"/>
                </a:cubicBezTo>
                <a:cubicBezTo>
                  <a:pt x="42529" y="2989285"/>
                  <a:pt x="15951" y="3069011"/>
                  <a:pt x="10633" y="3084966"/>
                </a:cubicBezTo>
                <a:lnTo>
                  <a:pt x="0" y="3116864"/>
                </a:lnTo>
                <a:cubicBezTo>
                  <a:pt x="17721" y="3131041"/>
                  <a:pt x="33561" y="3147959"/>
                  <a:pt x="53163" y="3159394"/>
                </a:cubicBezTo>
                <a:cubicBezTo>
                  <a:pt x="89367" y="3180513"/>
                  <a:pt x="150837" y="3199041"/>
                  <a:pt x="191386" y="3212557"/>
                </a:cubicBezTo>
                <a:cubicBezTo>
                  <a:pt x="233916" y="3209013"/>
                  <a:pt x="277434" y="3211700"/>
                  <a:pt x="318977" y="3201925"/>
                </a:cubicBezTo>
                <a:cubicBezTo>
                  <a:pt x="339094" y="3197192"/>
                  <a:pt x="355607" y="3182427"/>
                  <a:pt x="372140" y="3170027"/>
                </a:cubicBezTo>
                <a:cubicBezTo>
                  <a:pt x="409246" y="3142197"/>
                  <a:pt x="417560" y="3113011"/>
                  <a:pt x="446568" y="3074334"/>
                </a:cubicBezTo>
                <a:cubicBezTo>
                  <a:pt x="481403" y="3027888"/>
                  <a:pt x="486208" y="3014675"/>
                  <a:pt x="542261" y="2978641"/>
                </a:cubicBezTo>
                <a:cubicBezTo>
                  <a:pt x="571942" y="2959561"/>
                  <a:pt x="620372" y="2936073"/>
                  <a:pt x="659219" y="2925478"/>
                </a:cubicBezTo>
                <a:cubicBezTo>
                  <a:pt x="687415" y="2917788"/>
                  <a:pt x="717143" y="2915067"/>
                  <a:pt x="744279" y="2904213"/>
                </a:cubicBezTo>
                <a:cubicBezTo>
                  <a:pt x="813225" y="2876635"/>
                  <a:pt x="840033" y="2864705"/>
                  <a:pt x="925033" y="2840418"/>
                </a:cubicBezTo>
                <a:cubicBezTo>
                  <a:pt x="968327" y="2828048"/>
                  <a:pt x="1052080" y="2809062"/>
                  <a:pt x="1084521" y="2776622"/>
                </a:cubicBezTo>
                <a:cubicBezTo>
                  <a:pt x="1112875" y="2748269"/>
                  <a:pt x="1147340" y="2724926"/>
                  <a:pt x="1169582" y="2691562"/>
                </a:cubicBezTo>
                <a:cubicBezTo>
                  <a:pt x="1176670" y="2680929"/>
                  <a:pt x="1181811" y="2668700"/>
                  <a:pt x="1190847" y="2659664"/>
                </a:cubicBezTo>
                <a:cubicBezTo>
                  <a:pt x="1199883" y="2650628"/>
                  <a:pt x="1212928" y="2646580"/>
                  <a:pt x="1222745" y="2638399"/>
                </a:cubicBezTo>
                <a:cubicBezTo>
                  <a:pt x="1254831" y="2611661"/>
                  <a:pt x="1280701" y="2572520"/>
                  <a:pt x="1307805" y="2542706"/>
                </a:cubicBezTo>
                <a:cubicBezTo>
                  <a:pt x="1324663" y="2524162"/>
                  <a:pt x="1344318" y="2508274"/>
                  <a:pt x="1360968" y="2489543"/>
                </a:cubicBezTo>
                <a:cubicBezTo>
                  <a:pt x="1372741" y="2476298"/>
                  <a:pt x="1381333" y="2460468"/>
                  <a:pt x="1392866" y="2447013"/>
                </a:cubicBezTo>
                <a:cubicBezTo>
                  <a:pt x="1402652" y="2435596"/>
                  <a:pt x="1415531" y="2426984"/>
                  <a:pt x="1424763" y="2415115"/>
                </a:cubicBezTo>
                <a:cubicBezTo>
                  <a:pt x="1440454" y="2394941"/>
                  <a:pt x="1451958" y="2371766"/>
                  <a:pt x="1467293" y="2351320"/>
                </a:cubicBezTo>
                <a:cubicBezTo>
                  <a:pt x="1477926" y="2337143"/>
                  <a:pt x="1490585" y="2324281"/>
                  <a:pt x="1499191" y="2308790"/>
                </a:cubicBezTo>
                <a:cubicBezTo>
                  <a:pt x="1508460" y="2292106"/>
                  <a:pt x="1513754" y="2273498"/>
                  <a:pt x="1520456" y="2255627"/>
                </a:cubicBezTo>
                <a:cubicBezTo>
                  <a:pt x="1524391" y="2245133"/>
                  <a:pt x="1525149" y="2233233"/>
                  <a:pt x="1531089" y="2223729"/>
                </a:cubicBezTo>
                <a:cubicBezTo>
                  <a:pt x="1543117" y="2204485"/>
                  <a:pt x="1561943" y="2190026"/>
                  <a:pt x="1573619" y="2170566"/>
                </a:cubicBezTo>
                <a:cubicBezTo>
                  <a:pt x="1583439" y="2154200"/>
                  <a:pt x="1584297" y="2133284"/>
                  <a:pt x="1594884" y="2117404"/>
                </a:cubicBezTo>
                <a:cubicBezTo>
                  <a:pt x="1606005" y="2100722"/>
                  <a:pt x="1625385" y="2090912"/>
                  <a:pt x="1637414" y="2074873"/>
                </a:cubicBezTo>
                <a:cubicBezTo>
                  <a:pt x="1646924" y="2062193"/>
                  <a:pt x="1649169" y="2045023"/>
                  <a:pt x="1658679" y="2032343"/>
                </a:cubicBezTo>
                <a:cubicBezTo>
                  <a:pt x="1670709" y="2016304"/>
                  <a:pt x="1688008" y="2004901"/>
                  <a:pt x="1701210" y="1989813"/>
                </a:cubicBezTo>
                <a:cubicBezTo>
                  <a:pt x="1712879" y="1976477"/>
                  <a:pt x="1722475" y="1961460"/>
                  <a:pt x="1733107" y="1947283"/>
                </a:cubicBezTo>
                <a:cubicBezTo>
                  <a:pt x="1736651" y="1936650"/>
                  <a:pt x="1738728" y="1925410"/>
                  <a:pt x="1743740" y="1915385"/>
                </a:cubicBezTo>
                <a:cubicBezTo>
                  <a:pt x="1749455" y="1903955"/>
                  <a:pt x="1761333" y="1895727"/>
                  <a:pt x="1765005" y="1883487"/>
                </a:cubicBezTo>
                <a:cubicBezTo>
                  <a:pt x="1779697" y="1834515"/>
                  <a:pt x="1766607" y="1816489"/>
                  <a:pt x="1786270" y="1777162"/>
                </a:cubicBezTo>
                <a:cubicBezTo>
                  <a:pt x="1791985" y="1765732"/>
                  <a:pt x="1801820" y="1756694"/>
                  <a:pt x="1807535" y="1745264"/>
                </a:cubicBezTo>
                <a:cubicBezTo>
                  <a:pt x="1812547" y="1735239"/>
                  <a:pt x="1812725" y="1723163"/>
                  <a:pt x="1818168" y="1713366"/>
                </a:cubicBezTo>
                <a:cubicBezTo>
                  <a:pt x="1830580" y="1691025"/>
                  <a:pt x="1846977" y="1671133"/>
                  <a:pt x="1860698" y="1649571"/>
                </a:cubicBezTo>
                <a:cubicBezTo>
                  <a:pt x="1871793" y="1632136"/>
                  <a:pt x="1882560" y="1614473"/>
                  <a:pt x="1892596" y="1596408"/>
                </a:cubicBezTo>
                <a:cubicBezTo>
                  <a:pt x="1920420" y="1546326"/>
                  <a:pt x="1909100" y="1548006"/>
                  <a:pt x="1956391" y="1500715"/>
                </a:cubicBezTo>
                <a:cubicBezTo>
                  <a:pt x="1965427" y="1491679"/>
                  <a:pt x="1977656" y="1486538"/>
                  <a:pt x="1988289" y="1479450"/>
                </a:cubicBezTo>
                <a:cubicBezTo>
                  <a:pt x="1991833" y="1465273"/>
                  <a:pt x="1993790" y="1450603"/>
                  <a:pt x="1998921" y="1436920"/>
                </a:cubicBezTo>
                <a:cubicBezTo>
                  <a:pt x="2038684" y="1330884"/>
                  <a:pt x="2003190" y="1470885"/>
                  <a:pt x="2041452" y="1330594"/>
                </a:cubicBezTo>
                <a:cubicBezTo>
                  <a:pt x="2064943" y="1244462"/>
                  <a:pt x="2035985" y="1305758"/>
                  <a:pt x="2073349" y="1203004"/>
                </a:cubicBezTo>
                <a:cubicBezTo>
                  <a:pt x="2078766" y="1188108"/>
                  <a:pt x="2087526" y="1174650"/>
                  <a:pt x="2094614" y="1160473"/>
                </a:cubicBezTo>
                <a:cubicBezTo>
                  <a:pt x="2116230" y="1052400"/>
                  <a:pt x="2094084" y="1151694"/>
                  <a:pt x="2115879" y="1075413"/>
                </a:cubicBezTo>
                <a:cubicBezTo>
                  <a:pt x="2119893" y="1061362"/>
                  <a:pt x="2121085" y="1046451"/>
                  <a:pt x="2126512" y="1032883"/>
                </a:cubicBezTo>
                <a:cubicBezTo>
                  <a:pt x="2135342" y="1010808"/>
                  <a:pt x="2147777" y="990352"/>
                  <a:pt x="2158410" y="969087"/>
                </a:cubicBezTo>
                <a:cubicBezTo>
                  <a:pt x="2164413" y="927062"/>
                  <a:pt x="2169307" y="882967"/>
                  <a:pt x="2179675" y="841497"/>
                </a:cubicBezTo>
                <a:cubicBezTo>
                  <a:pt x="2182393" y="830624"/>
                  <a:pt x="2186763" y="820232"/>
                  <a:pt x="2190307" y="809599"/>
                </a:cubicBezTo>
                <a:cubicBezTo>
                  <a:pt x="2194244" y="774167"/>
                  <a:pt x="2205730" y="666816"/>
                  <a:pt x="2211572" y="628846"/>
                </a:cubicBezTo>
                <a:cubicBezTo>
                  <a:pt x="2214320" y="610984"/>
                  <a:pt x="2219457" y="593545"/>
                  <a:pt x="2222205" y="575683"/>
                </a:cubicBezTo>
                <a:cubicBezTo>
                  <a:pt x="2226550" y="547441"/>
                  <a:pt x="2227726" y="518735"/>
                  <a:pt x="2232838" y="490622"/>
                </a:cubicBezTo>
                <a:cubicBezTo>
                  <a:pt x="2234843" y="479595"/>
                  <a:pt x="2240752" y="469598"/>
                  <a:pt x="2243470" y="458725"/>
                </a:cubicBezTo>
                <a:cubicBezTo>
                  <a:pt x="2247853" y="441193"/>
                  <a:pt x="2250559" y="423283"/>
                  <a:pt x="2254103" y="405562"/>
                </a:cubicBezTo>
                <a:cubicBezTo>
                  <a:pt x="2250559" y="309869"/>
                  <a:pt x="2252140" y="213848"/>
                  <a:pt x="2243470" y="118483"/>
                </a:cubicBezTo>
                <a:cubicBezTo>
                  <a:pt x="2241441" y="96159"/>
                  <a:pt x="2243470" y="61775"/>
                  <a:pt x="2222205" y="54687"/>
                </a:cubicBezTo>
                <a:lnTo>
                  <a:pt x="2190307" y="44055"/>
                </a:lnTo>
                <a:cubicBezTo>
                  <a:pt x="2179675" y="36967"/>
                  <a:pt x="2170650" y="26462"/>
                  <a:pt x="2158410" y="22790"/>
                </a:cubicBezTo>
                <a:cubicBezTo>
                  <a:pt x="2134406" y="15589"/>
                  <a:pt x="2108702" y="16277"/>
                  <a:pt x="2083982" y="12157"/>
                </a:cubicBezTo>
                <a:cubicBezTo>
                  <a:pt x="2066156" y="9186"/>
                  <a:pt x="2048540" y="5069"/>
                  <a:pt x="2030819" y="1525"/>
                </a:cubicBezTo>
                <a:cubicBezTo>
                  <a:pt x="1918615" y="10156"/>
                  <a:pt x="1898917" y="-28071"/>
                  <a:pt x="1871331" y="54687"/>
                </a:cubicBezTo>
                <a:cubicBezTo>
                  <a:pt x="1869089" y="61412"/>
                  <a:pt x="1857154" y="38739"/>
                  <a:pt x="1860698" y="6532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Freeform: Shape 15">
            <a:hlinkClick r:id="rId13" action="ppaction://hlinksldjump"/>
            <a:extLst>
              <a:ext uri="{FF2B5EF4-FFF2-40B4-BE49-F238E27FC236}">
                <a16:creationId xmlns:a16="http://schemas.microsoft.com/office/drawing/2014/main" id="{B08531CA-D4D6-4F23-8D39-113D9AD03B81}"/>
              </a:ext>
            </a:extLst>
          </p:cNvPr>
          <p:cNvSpPr/>
          <p:nvPr/>
        </p:nvSpPr>
        <p:spPr>
          <a:xfrm>
            <a:off x="7027225" y="276447"/>
            <a:ext cx="2394395" cy="2987748"/>
          </a:xfrm>
          <a:custGeom>
            <a:avLst/>
            <a:gdLst>
              <a:gd name="connsiteX0" fmla="*/ 22161 w 2394395"/>
              <a:gd name="connsiteY0" fmla="*/ 21265 h 2987748"/>
              <a:gd name="connsiteX1" fmla="*/ 11528 w 2394395"/>
              <a:gd name="connsiteY1" fmla="*/ 212651 h 2987748"/>
              <a:gd name="connsiteX2" fmla="*/ 11528 w 2394395"/>
              <a:gd name="connsiteY2" fmla="*/ 329609 h 2987748"/>
              <a:gd name="connsiteX3" fmla="*/ 22161 w 2394395"/>
              <a:gd name="connsiteY3" fmla="*/ 382772 h 2987748"/>
              <a:gd name="connsiteX4" fmla="*/ 96589 w 2394395"/>
              <a:gd name="connsiteY4" fmla="*/ 414669 h 2987748"/>
              <a:gd name="connsiteX5" fmla="*/ 192282 w 2394395"/>
              <a:gd name="connsiteY5" fmla="*/ 478465 h 2987748"/>
              <a:gd name="connsiteX6" fmla="*/ 309240 w 2394395"/>
              <a:gd name="connsiteY6" fmla="*/ 552893 h 2987748"/>
              <a:gd name="connsiteX7" fmla="*/ 404933 w 2394395"/>
              <a:gd name="connsiteY7" fmla="*/ 616688 h 2987748"/>
              <a:gd name="connsiteX8" fmla="*/ 436831 w 2394395"/>
              <a:gd name="connsiteY8" fmla="*/ 637953 h 2987748"/>
              <a:gd name="connsiteX9" fmla="*/ 596319 w 2394395"/>
              <a:gd name="connsiteY9" fmla="*/ 733646 h 2987748"/>
              <a:gd name="connsiteX10" fmla="*/ 681380 w 2394395"/>
              <a:gd name="connsiteY10" fmla="*/ 786809 h 2987748"/>
              <a:gd name="connsiteX11" fmla="*/ 745175 w 2394395"/>
              <a:gd name="connsiteY11" fmla="*/ 839972 h 2987748"/>
              <a:gd name="connsiteX12" fmla="*/ 798338 w 2394395"/>
              <a:gd name="connsiteY12" fmla="*/ 871869 h 2987748"/>
              <a:gd name="connsiteX13" fmla="*/ 851501 w 2394395"/>
              <a:gd name="connsiteY13" fmla="*/ 914400 h 2987748"/>
              <a:gd name="connsiteX14" fmla="*/ 883398 w 2394395"/>
              <a:gd name="connsiteY14" fmla="*/ 946297 h 2987748"/>
              <a:gd name="connsiteX15" fmla="*/ 925928 w 2394395"/>
              <a:gd name="connsiteY15" fmla="*/ 967562 h 2987748"/>
              <a:gd name="connsiteX16" fmla="*/ 1042887 w 2394395"/>
              <a:gd name="connsiteY16" fmla="*/ 1063255 h 2987748"/>
              <a:gd name="connsiteX17" fmla="*/ 1159845 w 2394395"/>
              <a:gd name="connsiteY17" fmla="*/ 1190846 h 2987748"/>
              <a:gd name="connsiteX18" fmla="*/ 1202375 w 2394395"/>
              <a:gd name="connsiteY18" fmla="*/ 1222744 h 2987748"/>
              <a:gd name="connsiteX19" fmla="*/ 1234273 w 2394395"/>
              <a:gd name="connsiteY19" fmla="*/ 1265274 h 2987748"/>
              <a:gd name="connsiteX20" fmla="*/ 1287435 w 2394395"/>
              <a:gd name="connsiteY20" fmla="*/ 1297172 h 2987748"/>
              <a:gd name="connsiteX21" fmla="*/ 1319333 w 2394395"/>
              <a:gd name="connsiteY21" fmla="*/ 1329069 h 2987748"/>
              <a:gd name="connsiteX22" fmla="*/ 1393761 w 2394395"/>
              <a:gd name="connsiteY22" fmla="*/ 1371600 h 2987748"/>
              <a:gd name="connsiteX23" fmla="*/ 1446924 w 2394395"/>
              <a:gd name="connsiteY23" fmla="*/ 1435395 h 2987748"/>
              <a:gd name="connsiteX24" fmla="*/ 1478822 w 2394395"/>
              <a:gd name="connsiteY24" fmla="*/ 1467293 h 2987748"/>
              <a:gd name="connsiteX25" fmla="*/ 1510719 w 2394395"/>
              <a:gd name="connsiteY25" fmla="*/ 1520455 h 2987748"/>
              <a:gd name="connsiteX26" fmla="*/ 1563882 w 2394395"/>
              <a:gd name="connsiteY26" fmla="*/ 1605516 h 2987748"/>
              <a:gd name="connsiteX27" fmla="*/ 1617045 w 2394395"/>
              <a:gd name="connsiteY27" fmla="*/ 1701209 h 2987748"/>
              <a:gd name="connsiteX28" fmla="*/ 1648942 w 2394395"/>
              <a:gd name="connsiteY28" fmla="*/ 1796902 h 2987748"/>
              <a:gd name="connsiteX29" fmla="*/ 1659575 w 2394395"/>
              <a:gd name="connsiteY29" fmla="*/ 1839432 h 2987748"/>
              <a:gd name="connsiteX30" fmla="*/ 1691473 w 2394395"/>
              <a:gd name="connsiteY30" fmla="*/ 1892595 h 2987748"/>
              <a:gd name="connsiteX31" fmla="*/ 1702105 w 2394395"/>
              <a:gd name="connsiteY31" fmla="*/ 1945758 h 2987748"/>
              <a:gd name="connsiteX32" fmla="*/ 1744635 w 2394395"/>
              <a:gd name="connsiteY32" fmla="*/ 2020186 h 2987748"/>
              <a:gd name="connsiteX33" fmla="*/ 1765901 w 2394395"/>
              <a:gd name="connsiteY33" fmla="*/ 2073348 h 2987748"/>
              <a:gd name="connsiteX34" fmla="*/ 1787166 w 2394395"/>
              <a:gd name="connsiteY34" fmla="*/ 2147776 h 2987748"/>
              <a:gd name="connsiteX35" fmla="*/ 1808431 w 2394395"/>
              <a:gd name="connsiteY35" fmla="*/ 2211572 h 2987748"/>
              <a:gd name="connsiteX36" fmla="*/ 1840328 w 2394395"/>
              <a:gd name="connsiteY36" fmla="*/ 2328530 h 2987748"/>
              <a:gd name="connsiteX37" fmla="*/ 1850961 w 2394395"/>
              <a:gd name="connsiteY37" fmla="*/ 2360427 h 2987748"/>
              <a:gd name="connsiteX38" fmla="*/ 1872226 w 2394395"/>
              <a:gd name="connsiteY38" fmla="*/ 2466753 h 2987748"/>
              <a:gd name="connsiteX39" fmla="*/ 1914756 w 2394395"/>
              <a:gd name="connsiteY39" fmla="*/ 2583711 h 2987748"/>
              <a:gd name="connsiteX40" fmla="*/ 1946654 w 2394395"/>
              <a:gd name="connsiteY40" fmla="*/ 2690037 h 2987748"/>
              <a:gd name="connsiteX41" fmla="*/ 1967919 w 2394395"/>
              <a:gd name="connsiteY41" fmla="*/ 2743200 h 2987748"/>
              <a:gd name="connsiteX42" fmla="*/ 2010449 w 2394395"/>
              <a:gd name="connsiteY42" fmla="*/ 2796362 h 2987748"/>
              <a:gd name="connsiteX43" fmla="*/ 2031715 w 2394395"/>
              <a:gd name="connsiteY43" fmla="*/ 2838893 h 2987748"/>
              <a:gd name="connsiteX44" fmla="*/ 2042347 w 2394395"/>
              <a:gd name="connsiteY44" fmla="*/ 2902688 h 2987748"/>
              <a:gd name="connsiteX45" fmla="*/ 2052980 w 2394395"/>
              <a:gd name="connsiteY45" fmla="*/ 2945218 h 2987748"/>
              <a:gd name="connsiteX46" fmla="*/ 2095510 w 2394395"/>
              <a:gd name="connsiteY46" fmla="*/ 2966483 h 2987748"/>
              <a:gd name="connsiteX47" fmla="*/ 2127408 w 2394395"/>
              <a:gd name="connsiteY47" fmla="*/ 2987748 h 2987748"/>
              <a:gd name="connsiteX48" fmla="*/ 2361324 w 2394395"/>
              <a:gd name="connsiteY48" fmla="*/ 2977116 h 2987748"/>
              <a:gd name="connsiteX49" fmla="*/ 2382589 w 2394395"/>
              <a:gd name="connsiteY49" fmla="*/ 2892055 h 2987748"/>
              <a:gd name="connsiteX50" fmla="*/ 2371956 w 2394395"/>
              <a:gd name="connsiteY50" fmla="*/ 2838893 h 2987748"/>
              <a:gd name="connsiteX51" fmla="*/ 2297528 w 2394395"/>
              <a:gd name="connsiteY51" fmla="*/ 2700669 h 2987748"/>
              <a:gd name="connsiteX52" fmla="*/ 2286896 w 2394395"/>
              <a:gd name="connsiteY52" fmla="*/ 2668772 h 2987748"/>
              <a:gd name="connsiteX53" fmla="*/ 2265631 w 2394395"/>
              <a:gd name="connsiteY53" fmla="*/ 2626241 h 2987748"/>
              <a:gd name="connsiteX54" fmla="*/ 2254998 w 2394395"/>
              <a:gd name="connsiteY54" fmla="*/ 2562446 h 2987748"/>
              <a:gd name="connsiteX55" fmla="*/ 2244366 w 2394395"/>
              <a:gd name="connsiteY55" fmla="*/ 2360427 h 2987748"/>
              <a:gd name="connsiteX56" fmla="*/ 2223101 w 2394395"/>
              <a:gd name="connsiteY56" fmla="*/ 2296632 h 2987748"/>
              <a:gd name="connsiteX57" fmla="*/ 2201835 w 2394395"/>
              <a:gd name="connsiteY57" fmla="*/ 2211572 h 2987748"/>
              <a:gd name="connsiteX58" fmla="*/ 2191203 w 2394395"/>
              <a:gd name="connsiteY58" fmla="*/ 2169041 h 2987748"/>
              <a:gd name="connsiteX59" fmla="*/ 2169938 w 2394395"/>
              <a:gd name="connsiteY59" fmla="*/ 2105246 h 2987748"/>
              <a:gd name="connsiteX60" fmla="*/ 2148673 w 2394395"/>
              <a:gd name="connsiteY60" fmla="*/ 1977655 h 2987748"/>
              <a:gd name="connsiteX61" fmla="*/ 2138040 w 2394395"/>
              <a:gd name="connsiteY61" fmla="*/ 1924493 h 2987748"/>
              <a:gd name="connsiteX62" fmla="*/ 2127408 w 2394395"/>
              <a:gd name="connsiteY62" fmla="*/ 1850065 h 2987748"/>
              <a:gd name="connsiteX63" fmla="*/ 2116775 w 2394395"/>
              <a:gd name="connsiteY63" fmla="*/ 1743739 h 2987748"/>
              <a:gd name="connsiteX64" fmla="*/ 2095510 w 2394395"/>
              <a:gd name="connsiteY64" fmla="*/ 1658679 h 2987748"/>
              <a:gd name="connsiteX65" fmla="*/ 2063612 w 2394395"/>
              <a:gd name="connsiteY65" fmla="*/ 1594883 h 2987748"/>
              <a:gd name="connsiteX66" fmla="*/ 2010449 w 2394395"/>
              <a:gd name="connsiteY66" fmla="*/ 1520455 h 2987748"/>
              <a:gd name="connsiteX67" fmla="*/ 1967919 w 2394395"/>
              <a:gd name="connsiteY67" fmla="*/ 1477925 h 2987748"/>
              <a:gd name="connsiteX68" fmla="*/ 1946654 w 2394395"/>
              <a:gd name="connsiteY68" fmla="*/ 1435395 h 2987748"/>
              <a:gd name="connsiteX69" fmla="*/ 1893491 w 2394395"/>
              <a:gd name="connsiteY69" fmla="*/ 1371600 h 2987748"/>
              <a:gd name="connsiteX70" fmla="*/ 1840328 w 2394395"/>
              <a:gd name="connsiteY70" fmla="*/ 1286539 h 2987748"/>
              <a:gd name="connsiteX71" fmla="*/ 1829696 w 2394395"/>
              <a:gd name="connsiteY71" fmla="*/ 1254641 h 2987748"/>
              <a:gd name="connsiteX72" fmla="*/ 1797798 w 2394395"/>
              <a:gd name="connsiteY72" fmla="*/ 1212111 h 2987748"/>
              <a:gd name="connsiteX73" fmla="*/ 1776533 w 2394395"/>
              <a:gd name="connsiteY73" fmla="*/ 1180213 h 2987748"/>
              <a:gd name="connsiteX74" fmla="*/ 1702105 w 2394395"/>
              <a:gd name="connsiteY74" fmla="*/ 1084520 h 2987748"/>
              <a:gd name="connsiteX75" fmla="*/ 1670208 w 2394395"/>
              <a:gd name="connsiteY75" fmla="*/ 1031358 h 2987748"/>
              <a:gd name="connsiteX76" fmla="*/ 1617045 w 2394395"/>
              <a:gd name="connsiteY76" fmla="*/ 978195 h 2987748"/>
              <a:gd name="connsiteX77" fmla="*/ 1553249 w 2394395"/>
              <a:gd name="connsiteY77" fmla="*/ 903767 h 2987748"/>
              <a:gd name="connsiteX78" fmla="*/ 1468189 w 2394395"/>
              <a:gd name="connsiteY78" fmla="*/ 818706 h 2987748"/>
              <a:gd name="connsiteX79" fmla="*/ 1404394 w 2394395"/>
              <a:gd name="connsiteY79" fmla="*/ 744279 h 2987748"/>
              <a:gd name="connsiteX80" fmla="*/ 1361863 w 2394395"/>
              <a:gd name="connsiteY80" fmla="*/ 712381 h 2987748"/>
              <a:gd name="connsiteX81" fmla="*/ 1298068 w 2394395"/>
              <a:gd name="connsiteY81" fmla="*/ 637953 h 2987748"/>
              <a:gd name="connsiteX82" fmla="*/ 1255538 w 2394395"/>
              <a:gd name="connsiteY82" fmla="*/ 606055 h 2987748"/>
              <a:gd name="connsiteX83" fmla="*/ 1181110 w 2394395"/>
              <a:gd name="connsiteY83" fmla="*/ 531627 h 2987748"/>
              <a:gd name="connsiteX84" fmla="*/ 957826 w 2394395"/>
              <a:gd name="connsiteY84" fmla="*/ 393404 h 2987748"/>
              <a:gd name="connsiteX85" fmla="*/ 915296 w 2394395"/>
              <a:gd name="connsiteY85" fmla="*/ 361506 h 2987748"/>
              <a:gd name="connsiteX86" fmla="*/ 830235 w 2394395"/>
              <a:gd name="connsiteY86" fmla="*/ 318976 h 2987748"/>
              <a:gd name="connsiteX87" fmla="*/ 734542 w 2394395"/>
              <a:gd name="connsiteY87" fmla="*/ 255181 h 2987748"/>
              <a:gd name="connsiteX88" fmla="*/ 660115 w 2394395"/>
              <a:gd name="connsiteY88" fmla="*/ 212651 h 2987748"/>
              <a:gd name="connsiteX89" fmla="*/ 617584 w 2394395"/>
              <a:gd name="connsiteY89" fmla="*/ 191386 h 2987748"/>
              <a:gd name="connsiteX90" fmla="*/ 500626 w 2394395"/>
              <a:gd name="connsiteY90" fmla="*/ 116958 h 2987748"/>
              <a:gd name="connsiteX91" fmla="*/ 319873 w 2394395"/>
              <a:gd name="connsiteY91" fmla="*/ 42530 h 2987748"/>
              <a:gd name="connsiteX92" fmla="*/ 266710 w 2394395"/>
              <a:gd name="connsiteY92" fmla="*/ 21265 h 2987748"/>
              <a:gd name="connsiteX93" fmla="*/ 181649 w 2394395"/>
              <a:gd name="connsiteY93" fmla="*/ 0 h 2987748"/>
              <a:gd name="connsiteX94" fmla="*/ 22161 w 2394395"/>
              <a:gd name="connsiteY94" fmla="*/ 21265 h 298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394395" h="2987748">
                <a:moveTo>
                  <a:pt x="22161" y="21265"/>
                </a:moveTo>
                <a:cubicBezTo>
                  <a:pt x="-6193" y="56707"/>
                  <a:pt x="17063" y="148997"/>
                  <a:pt x="11528" y="212651"/>
                </a:cubicBezTo>
                <a:cubicBezTo>
                  <a:pt x="2685" y="314343"/>
                  <a:pt x="-9253" y="215313"/>
                  <a:pt x="11528" y="329609"/>
                </a:cubicBezTo>
                <a:cubicBezTo>
                  <a:pt x="14761" y="347389"/>
                  <a:pt x="13195" y="367081"/>
                  <a:pt x="22161" y="382772"/>
                </a:cubicBezTo>
                <a:cubicBezTo>
                  <a:pt x="34399" y="404188"/>
                  <a:pt x="78047" y="410034"/>
                  <a:pt x="96589" y="414669"/>
                </a:cubicBezTo>
                <a:cubicBezTo>
                  <a:pt x="251053" y="507348"/>
                  <a:pt x="59384" y="389866"/>
                  <a:pt x="192282" y="478465"/>
                </a:cubicBezTo>
                <a:cubicBezTo>
                  <a:pt x="230731" y="504098"/>
                  <a:pt x="270790" y="527260"/>
                  <a:pt x="309240" y="552893"/>
                </a:cubicBezTo>
                <a:lnTo>
                  <a:pt x="404933" y="616688"/>
                </a:lnTo>
                <a:cubicBezTo>
                  <a:pt x="415566" y="623776"/>
                  <a:pt x="426496" y="630437"/>
                  <a:pt x="436831" y="637953"/>
                </a:cubicBezTo>
                <a:cubicBezTo>
                  <a:pt x="565607" y="731608"/>
                  <a:pt x="507022" y="711321"/>
                  <a:pt x="596319" y="733646"/>
                </a:cubicBezTo>
                <a:cubicBezTo>
                  <a:pt x="641821" y="801901"/>
                  <a:pt x="584756" y="730445"/>
                  <a:pt x="681380" y="786809"/>
                </a:cubicBezTo>
                <a:cubicBezTo>
                  <a:pt x="705290" y="800757"/>
                  <a:pt x="722788" y="823691"/>
                  <a:pt x="745175" y="839972"/>
                </a:cubicBezTo>
                <a:cubicBezTo>
                  <a:pt x="761888" y="852127"/>
                  <a:pt x="781408" y="860018"/>
                  <a:pt x="798338" y="871869"/>
                </a:cubicBezTo>
                <a:cubicBezTo>
                  <a:pt x="816930" y="884883"/>
                  <a:pt x="834422" y="899456"/>
                  <a:pt x="851501" y="914400"/>
                </a:cubicBezTo>
                <a:cubicBezTo>
                  <a:pt x="862817" y="924302"/>
                  <a:pt x="871162" y="937557"/>
                  <a:pt x="883398" y="946297"/>
                </a:cubicBezTo>
                <a:cubicBezTo>
                  <a:pt x="896296" y="955510"/>
                  <a:pt x="913146" y="958189"/>
                  <a:pt x="925928" y="967562"/>
                </a:cubicBezTo>
                <a:cubicBezTo>
                  <a:pt x="966549" y="997350"/>
                  <a:pt x="1011420" y="1023920"/>
                  <a:pt x="1042887" y="1063255"/>
                </a:cubicBezTo>
                <a:cubicBezTo>
                  <a:pt x="1078076" y="1107242"/>
                  <a:pt x="1114605" y="1156916"/>
                  <a:pt x="1159845" y="1190846"/>
                </a:cubicBezTo>
                <a:cubicBezTo>
                  <a:pt x="1174022" y="1201479"/>
                  <a:pt x="1189844" y="1210213"/>
                  <a:pt x="1202375" y="1222744"/>
                </a:cubicBezTo>
                <a:cubicBezTo>
                  <a:pt x="1214906" y="1235275"/>
                  <a:pt x="1220937" y="1253605"/>
                  <a:pt x="1234273" y="1265274"/>
                </a:cubicBezTo>
                <a:cubicBezTo>
                  <a:pt x="1249826" y="1278883"/>
                  <a:pt x="1270902" y="1284773"/>
                  <a:pt x="1287435" y="1297172"/>
                </a:cubicBezTo>
                <a:cubicBezTo>
                  <a:pt x="1299464" y="1306194"/>
                  <a:pt x="1307015" y="1320446"/>
                  <a:pt x="1319333" y="1329069"/>
                </a:cubicBezTo>
                <a:cubicBezTo>
                  <a:pt x="1342742" y="1345455"/>
                  <a:pt x="1368952" y="1357423"/>
                  <a:pt x="1393761" y="1371600"/>
                </a:cubicBezTo>
                <a:cubicBezTo>
                  <a:pt x="1411482" y="1392865"/>
                  <a:pt x="1428534" y="1414706"/>
                  <a:pt x="1446924" y="1435395"/>
                </a:cubicBezTo>
                <a:cubicBezTo>
                  <a:pt x="1456914" y="1446634"/>
                  <a:pt x="1469800" y="1455264"/>
                  <a:pt x="1478822" y="1467293"/>
                </a:cubicBezTo>
                <a:cubicBezTo>
                  <a:pt x="1491221" y="1483826"/>
                  <a:pt x="1499256" y="1503260"/>
                  <a:pt x="1510719" y="1520455"/>
                </a:cubicBezTo>
                <a:cubicBezTo>
                  <a:pt x="1596892" y="1649715"/>
                  <a:pt x="1494654" y="1480906"/>
                  <a:pt x="1563882" y="1605516"/>
                </a:cubicBezTo>
                <a:cubicBezTo>
                  <a:pt x="1580777" y="1635927"/>
                  <a:pt x="1604299" y="1668068"/>
                  <a:pt x="1617045" y="1701209"/>
                </a:cubicBezTo>
                <a:cubicBezTo>
                  <a:pt x="1629115" y="1732591"/>
                  <a:pt x="1640787" y="1764283"/>
                  <a:pt x="1648942" y="1796902"/>
                </a:cubicBezTo>
                <a:cubicBezTo>
                  <a:pt x="1652486" y="1811079"/>
                  <a:pt x="1653640" y="1826078"/>
                  <a:pt x="1659575" y="1839432"/>
                </a:cubicBezTo>
                <a:cubicBezTo>
                  <a:pt x="1667968" y="1858317"/>
                  <a:pt x="1680840" y="1874874"/>
                  <a:pt x="1691473" y="1892595"/>
                </a:cubicBezTo>
                <a:cubicBezTo>
                  <a:pt x="1695017" y="1910316"/>
                  <a:pt x="1695154" y="1929076"/>
                  <a:pt x="1702105" y="1945758"/>
                </a:cubicBezTo>
                <a:cubicBezTo>
                  <a:pt x="1713095" y="1972134"/>
                  <a:pt x="1731856" y="1994629"/>
                  <a:pt x="1744635" y="2020186"/>
                </a:cubicBezTo>
                <a:cubicBezTo>
                  <a:pt x="1753171" y="2037257"/>
                  <a:pt x="1759199" y="2055477"/>
                  <a:pt x="1765901" y="2073348"/>
                </a:cubicBezTo>
                <a:cubicBezTo>
                  <a:pt x="1783760" y="2120970"/>
                  <a:pt x="1770417" y="2091947"/>
                  <a:pt x="1787166" y="2147776"/>
                </a:cubicBezTo>
                <a:cubicBezTo>
                  <a:pt x="1793607" y="2169246"/>
                  <a:pt x="1802995" y="2189826"/>
                  <a:pt x="1808431" y="2211572"/>
                </a:cubicBezTo>
                <a:cubicBezTo>
                  <a:pt x="1821741" y="2264815"/>
                  <a:pt x="1821369" y="2265334"/>
                  <a:pt x="1840328" y="2328530"/>
                </a:cubicBezTo>
                <a:cubicBezTo>
                  <a:pt x="1843549" y="2339265"/>
                  <a:pt x="1847417" y="2349795"/>
                  <a:pt x="1850961" y="2360427"/>
                </a:cubicBezTo>
                <a:cubicBezTo>
                  <a:pt x="1856195" y="2391830"/>
                  <a:pt x="1861653" y="2435035"/>
                  <a:pt x="1872226" y="2466753"/>
                </a:cubicBezTo>
                <a:cubicBezTo>
                  <a:pt x="1893368" y="2530181"/>
                  <a:pt x="1897376" y="2514196"/>
                  <a:pt x="1914756" y="2583711"/>
                </a:cubicBezTo>
                <a:cubicBezTo>
                  <a:pt x="1925200" y="2625484"/>
                  <a:pt x="1929398" y="2646897"/>
                  <a:pt x="1946654" y="2690037"/>
                </a:cubicBezTo>
                <a:cubicBezTo>
                  <a:pt x="1953742" y="2707758"/>
                  <a:pt x="1958099" y="2726834"/>
                  <a:pt x="1967919" y="2743200"/>
                </a:cubicBezTo>
                <a:cubicBezTo>
                  <a:pt x="1979595" y="2762660"/>
                  <a:pt x="1997861" y="2777480"/>
                  <a:pt x="2010449" y="2796362"/>
                </a:cubicBezTo>
                <a:cubicBezTo>
                  <a:pt x="2019241" y="2809550"/>
                  <a:pt x="2024626" y="2824716"/>
                  <a:pt x="2031715" y="2838893"/>
                </a:cubicBezTo>
                <a:cubicBezTo>
                  <a:pt x="2035259" y="2860158"/>
                  <a:pt x="2038119" y="2881548"/>
                  <a:pt x="2042347" y="2902688"/>
                </a:cubicBezTo>
                <a:cubicBezTo>
                  <a:pt x="2045213" y="2917017"/>
                  <a:pt x="2043625" y="2933992"/>
                  <a:pt x="2052980" y="2945218"/>
                </a:cubicBezTo>
                <a:cubicBezTo>
                  <a:pt x="2063127" y="2957394"/>
                  <a:pt x="2081748" y="2958619"/>
                  <a:pt x="2095510" y="2966483"/>
                </a:cubicBezTo>
                <a:cubicBezTo>
                  <a:pt x="2106605" y="2972823"/>
                  <a:pt x="2116775" y="2980660"/>
                  <a:pt x="2127408" y="2987748"/>
                </a:cubicBezTo>
                <a:cubicBezTo>
                  <a:pt x="2205380" y="2984204"/>
                  <a:pt x="2283827" y="2986415"/>
                  <a:pt x="2361324" y="2977116"/>
                </a:cubicBezTo>
                <a:cubicBezTo>
                  <a:pt x="2415336" y="2970635"/>
                  <a:pt x="2388277" y="2923340"/>
                  <a:pt x="2382589" y="2892055"/>
                </a:cubicBezTo>
                <a:cubicBezTo>
                  <a:pt x="2379356" y="2874275"/>
                  <a:pt x="2378443" y="2855760"/>
                  <a:pt x="2371956" y="2838893"/>
                </a:cubicBezTo>
                <a:cubicBezTo>
                  <a:pt x="2330870" y="2732070"/>
                  <a:pt x="2338769" y="2783152"/>
                  <a:pt x="2297528" y="2700669"/>
                </a:cubicBezTo>
                <a:cubicBezTo>
                  <a:pt x="2292516" y="2690645"/>
                  <a:pt x="2291311" y="2679073"/>
                  <a:pt x="2286896" y="2668772"/>
                </a:cubicBezTo>
                <a:cubicBezTo>
                  <a:pt x="2280652" y="2654203"/>
                  <a:pt x="2272719" y="2640418"/>
                  <a:pt x="2265631" y="2626241"/>
                </a:cubicBezTo>
                <a:cubicBezTo>
                  <a:pt x="2262087" y="2604976"/>
                  <a:pt x="2256717" y="2583936"/>
                  <a:pt x="2254998" y="2562446"/>
                </a:cubicBezTo>
                <a:cubicBezTo>
                  <a:pt x="2249621" y="2495228"/>
                  <a:pt x="2252400" y="2427380"/>
                  <a:pt x="2244366" y="2360427"/>
                </a:cubicBezTo>
                <a:cubicBezTo>
                  <a:pt x="2241695" y="2338171"/>
                  <a:pt x="2229259" y="2318185"/>
                  <a:pt x="2223101" y="2296632"/>
                </a:cubicBezTo>
                <a:cubicBezTo>
                  <a:pt x="2215072" y="2268531"/>
                  <a:pt x="2208923" y="2239925"/>
                  <a:pt x="2201835" y="2211572"/>
                </a:cubicBezTo>
                <a:cubicBezTo>
                  <a:pt x="2198291" y="2197395"/>
                  <a:pt x="2195824" y="2182904"/>
                  <a:pt x="2191203" y="2169041"/>
                </a:cubicBezTo>
                <a:cubicBezTo>
                  <a:pt x="2184115" y="2147776"/>
                  <a:pt x="2174334" y="2127226"/>
                  <a:pt x="2169938" y="2105246"/>
                </a:cubicBezTo>
                <a:cubicBezTo>
                  <a:pt x="2144878" y="1979952"/>
                  <a:pt x="2175051" y="2135921"/>
                  <a:pt x="2148673" y="1977655"/>
                </a:cubicBezTo>
                <a:cubicBezTo>
                  <a:pt x="2145702" y="1959829"/>
                  <a:pt x="2141011" y="1942319"/>
                  <a:pt x="2138040" y="1924493"/>
                </a:cubicBezTo>
                <a:cubicBezTo>
                  <a:pt x="2133920" y="1899773"/>
                  <a:pt x="2130336" y="1874955"/>
                  <a:pt x="2127408" y="1850065"/>
                </a:cubicBezTo>
                <a:cubicBezTo>
                  <a:pt x="2123246" y="1814690"/>
                  <a:pt x="2122631" y="1778873"/>
                  <a:pt x="2116775" y="1743739"/>
                </a:cubicBezTo>
                <a:cubicBezTo>
                  <a:pt x="2111970" y="1714911"/>
                  <a:pt x="2108580" y="1684819"/>
                  <a:pt x="2095510" y="1658679"/>
                </a:cubicBezTo>
                <a:cubicBezTo>
                  <a:pt x="2084877" y="1637414"/>
                  <a:pt x="2075158" y="1615666"/>
                  <a:pt x="2063612" y="1594883"/>
                </a:cubicBezTo>
                <a:cubicBezTo>
                  <a:pt x="2054983" y="1579352"/>
                  <a:pt x="2018858" y="1530065"/>
                  <a:pt x="2010449" y="1520455"/>
                </a:cubicBezTo>
                <a:cubicBezTo>
                  <a:pt x="1997247" y="1505367"/>
                  <a:pt x="1979948" y="1493964"/>
                  <a:pt x="1967919" y="1477925"/>
                </a:cubicBezTo>
                <a:cubicBezTo>
                  <a:pt x="1958409" y="1465245"/>
                  <a:pt x="1955743" y="1448380"/>
                  <a:pt x="1946654" y="1435395"/>
                </a:cubicBezTo>
                <a:cubicBezTo>
                  <a:pt x="1930780" y="1412718"/>
                  <a:pt x="1910485" y="1393450"/>
                  <a:pt x="1893491" y="1371600"/>
                </a:cubicBezTo>
                <a:cubicBezTo>
                  <a:pt x="1881684" y="1356420"/>
                  <a:pt x="1844966" y="1295814"/>
                  <a:pt x="1840328" y="1286539"/>
                </a:cubicBezTo>
                <a:cubicBezTo>
                  <a:pt x="1835316" y="1276514"/>
                  <a:pt x="1835257" y="1264372"/>
                  <a:pt x="1829696" y="1254641"/>
                </a:cubicBezTo>
                <a:cubicBezTo>
                  <a:pt x="1820904" y="1239255"/>
                  <a:pt x="1808098" y="1226531"/>
                  <a:pt x="1797798" y="1212111"/>
                </a:cubicBezTo>
                <a:cubicBezTo>
                  <a:pt x="1790370" y="1201712"/>
                  <a:pt x="1784200" y="1190436"/>
                  <a:pt x="1776533" y="1180213"/>
                </a:cubicBezTo>
                <a:cubicBezTo>
                  <a:pt x="1752287" y="1147885"/>
                  <a:pt x="1722896" y="1119171"/>
                  <a:pt x="1702105" y="1084520"/>
                </a:cubicBezTo>
                <a:cubicBezTo>
                  <a:pt x="1691473" y="1066799"/>
                  <a:pt x="1683118" y="1047495"/>
                  <a:pt x="1670208" y="1031358"/>
                </a:cubicBezTo>
                <a:cubicBezTo>
                  <a:pt x="1654552" y="1011788"/>
                  <a:pt x="1633980" y="996669"/>
                  <a:pt x="1617045" y="978195"/>
                </a:cubicBezTo>
                <a:cubicBezTo>
                  <a:pt x="1594965" y="954108"/>
                  <a:pt x="1575544" y="927655"/>
                  <a:pt x="1553249" y="903767"/>
                </a:cubicBezTo>
                <a:cubicBezTo>
                  <a:pt x="1525890" y="874453"/>
                  <a:pt x="1494284" y="849151"/>
                  <a:pt x="1468189" y="818706"/>
                </a:cubicBezTo>
                <a:cubicBezTo>
                  <a:pt x="1446924" y="793897"/>
                  <a:pt x="1427499" y="767384"/>
                  <a:pt x="1404394" y="744279"/>
                </a:cubicBezTo>
                <a:cubicBezTo>
                  <a:pt x="1391863" y="731748"/>
                  <a:pt x="1375318" y="723914"/>
                  <a:pt x="1361863" y="712381"/>
                </a:cubicBezTo>
                <a:cubicBezTo>
                  <a:pt x="1280856" y="642946"/>
                  <a:pt x="1382097" y="721982"/>
                  <a:pt x="1298068" y="637953"/>
                </a:cubicBezTo>
                <a:cubicBezTo>
                  <a:pt x="1285537" y="625422"/>
                  <a:pt x="1268650" y="617975"/>
                  <a:pt x="1255538" y="606055"/>
                </a:cubicBezTo>
                <a:cubicBezTo>
                  <a:pt x="1229577" y="582454"/>
                  <a:pt x="1209660" y="552020"/>
                  <a:pt x="1181110" y="531627"/>
                </a:cubicBezTo>
                <a:cubicBezTo>
                  <a:pt x="1109880" y="480748"/>
                  <a:pt x="1027854" y="445926"/>
                  <a:pt x="957826" y="393404"/>
                </a:cubicBezTo>
                <a:cubicBezTo>
                  <a:pt x="943649" y="382771"/>
                  <a:pt x="930603" y="370435"/>
                  <a:pt x="915296" y="361506"/>
                </a:cubicBezTo>
                <a:cubicBezTo>
                  <a:pt x="887914" y="345533"/>
                  <a:pt x="857559" y="335049"/>
                  <a:pt x="830235" y="318976"/>
                </a:cubicBezTo>
                <a:cubicBezTo>
                  <a:pt x="797192" y="299539"/>
                  <a:pt x="767051" y="275499"/>
                  <a:pt x="734542" y="255181"/>
                </a:cubicBezTo>
                <a:cubicBezTo>
                  <a:pt x="710311" y="240037"/>
                  <a:pt x="685200" y="226334"/>
                  <a:pt x="660115" y="212651"/>
                </a:cubicBezTo>
                <a:cubicBezTo>
                  <a:pt x="646200" y="205061"/>
                  <a:pt x="631176" y="199541"/>
                  <a:pt x="617584" y="191386"/>
                </a:cubicBezTo>
                <a:cubicBezTo>
                  <a:pt x="577959" y="167611"/>
                  <a:pt x="541625" y="138277"/>
                  <a:pt x="500626" y="116958"/>
                </a:cubicBezTo>
                <a:cubicBezTo>
                  <a:pt x="326775" y="26555"/>
                  <a:pt x="406034" y="74840"/>
                  <a:pt x="319873" y="42530"/>
                </a:cubicBezTo>
                <a:cubicBezTo>
                  <a:pt x="302002" y="35829"/>
                  <a:pt x="284952" y="26878"/>
                  <a:pt x="266710" y="21265"/>
                </a:cubicBezTo>
                <a:cubicBezTo>
                  <a:pt x="238776" y="12670"/>
                  <a:pt x="210003" y="7088"/>
                  <a:pt x="181649" y="0"/>
                </a:cubicBezTo>
                <a:cubicBezTo>
                  <a:pt x="14390" y="33451"/>
                  <a:pt x="50515" y="-14177"/>
                  <a:pt x="22161" y="2126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8112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D32F652-9B19-4391-B0D0-EA426A9BC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80" y="24143"/>
            <a:ext cx="3447590" cy="1521249"/>
          </a:xfrm>
          <a:prstGeom prst="rect">
            <a:avLst/>
          </a:prstGeo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F57FB0A1-CAB3-4D86-A1A4-36E3C82EAC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5570760"/>
              </p:ext>
            </p:extLst>
          </p:nvPr>
        </p:nvGraphicFramePr>
        <p:xfrm>
          <a:off x="908398" y="-294459"/>
          <a:ext cx="10580916" cy="7197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5A5E305-E911-4BFD-82CE-FDA3B7BB1410}"/>
              </a:ext>
            </a:extLst>
          </p:cNvPr>
          <p:cNvSpPr/>
          <p:nvPr/>
        </p:nvSpPr>
        <p:spPr>
          <a:xfrm rot="3164880">
            <a:off x="6164641" y="1277903"/>
            <a:ext cx="3551879" cy="147245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31371"/>
              </a:avLst>
            </a:prstTxWarp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Citizenship and Relationshi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ps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385737-0B76-4ACA-86C1-D3D5EB2550CD}"/>
              </a:ext>
            </a:extLst>
          </p:cNvPr>
          <p:cNvSpPr/>
          <p:nvPr/>
        </p:nvSpPr>
        <p:spPr>
          <a:xfrm rot="20432568">
            <a:off x="3536180" y="522421"/>
            <a:ext cx="3551879" cy="1704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31371"/>
              </a:avLst>
            </a:prstTxWarp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rgbClr val="FFC000"/>
                </a:solidFill>
                <a:effectLst>
                  <a:glow rad="63500">
                    <a:schemeClr val="tx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Learning and Innovation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BFCFED-ED6B-4CA3-9860-F29D334989E6}"/>
              </a:ext>
            </a:extLst>
          </p:cNvPr>
          <p:cNvSpPr/>
          <p:nvPr/>
        </p:nvSpPr>
        <p:spPr>
          <a:xfrm rot="979661">
            <a:off x="3644790" y="4978236"/>
            <a:ext cx="3574940" cy="150491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1358850"/>
              </a:avLst>
            </a:prstTxWarp>
            <a:spAutoFit/>
          </a:bodyPr>
          <a:lstStyle/>
          <a:p>
            <a:pPr algn="ctr"/>
            <a:r>
              <a:rPr lang="en-US" sz="2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Governance and Leadership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3862B20-7F1E-462B-927F-525B6B9DE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622229">
            <a:off x="-554805" y="-694662"/>
            <a:ext cx="8615845" cy="96119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BD51EBE-634E-4C91-B67F-6C1A72028A8C}"/>
              </a:ext>
            </a:extLst>
          </p:cNvPr>
          <p:cNvSpPr/>
          <p:nvPr/>
        </p:nvSpPr>
        <p:spPr>
          <a:xfrm rot="18213523">
            <a:off x="5768026" y="3556812"/>
            <a:ext cx="4107834" cy="20718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1358850"/>
              </a:avLst>
            </a:prstTxWarp>
            <a:spAutoFit/>
          </a:bodyPr>
          <a:lstStyle/>
          <a:p>
            <a:pPr algn="ctr"/>
            <a:r>
              <a:rPr lang="en-US" sz="2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Inclusion and Cultural Responsiveness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1CA17E-FDFA-407A-90C0-BD82E8FF369A}"/>
              </a:ext>
            </a:extLst>
          </p:cNvPr>
          <p:cNvSpPr/>
          <p:nvPr/>
        </p:nvSpPr>
        <p:spPr>
          <a:xfrm rot="16032052">
            <a:off x="1991773" y="2697773"/>
            <a:ext cx="3748996" cy="16230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31371"/>
              </a:avLst>
            </a:prstTxWarp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Mental Health and Well-Being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ED8FCA-6D3E-40B5-AF26-5D629C98B9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187826" y="276447"/>
            <a:ext cx="2649604" cy="180879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F63EB5A-E3E9-449F-9DAB-CB5CD1A788DF}"/>
              </a:ext>
            </a:extLst>
          </p:cNvPr>
          <p:cNvSpPr/>
          <p:nvPr/>
        </p:nvSpPr>
        <p:spPr>
          <a:xfrm>
            <a:off x="4335677" y="1452924"/>
            <a:ext cx="3584443" cy="13988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6">
                      <a:lumMod val="75000"/>
                    </a:schemeClr>
                  </a:outerShdw>
                </a:effectLst>
              </a:rPr>
              <a:t>Focus Areas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820564-7782-4327-8FCF-41171C60E935}"/>
              </a:ext>
            </a:extLst>
          </p:cNvPr>
          <p:cNvSpPr txBox="1"/>
          <p:nvPr/>
        </p:nvSpPr>
        <p:spPr>
          <a:xfrm>
            <a:off x="4154572" y="1913860"/>
            <a:ext cx="4136167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400" dirty="0"/>
              <a:t>Communication, critical thinking and problem solving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Individualized learning in literacy and math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Engagement in Early Learning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Technology and innovation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Innovative learning approaches and alternate pathways to graduation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D724C8-77D0-48EA-B15E-C47D8DBFA13B}"/>
              </a:ext>
            </a:extLst>
          </p:cNvPr>
          <p:cNvSpPr/>
          <p:nvPr/>
        </p:nvSpPr>
        <p:spPr>
          <a:xfrm>
            <a:off x="125859" y="1985472"/>
            <a:ext cx="243368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rgbClr val="538233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SRPSD</a:t>
            </a:r>
          </a:p>
          <a:p>
            <a:pPr algn="ctr"/>
            <a:r>
              <a:rPr lang="en-US" sz="4800" dirty="0">
                <a:ln w="0"/>
                <a:solidFill>
                  <a:srgbClr val="538233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Priorities</a:t>
            </a:r>
            <a:endParaRPr lang="en-US" sz="4800" b="0" cap="none" spc="0" dirty="0">
              <a:ln w="0"/>
              <a:solidFill>
                <a:srgbClr val="538233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2" name="Picture 21">
            <a:hlinkClick r:id="rId6"/>
            <a:extLst>
              <a:ext uri="{FF2B5EF4-FFF2-40B4-BE49-F238E27FC236}">
                <a16:creationId xmlns:a16="http://schemas.microsoft.com/office/drawing/2014/main" id="{30F27B76-D1D4-416D-AB75-BD9CD7FB8C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3551" y="4506070"/>
            <a:ext cx="1604955" cy="222956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BD8FFBB-1CBF-4B6E-85BE-7850C9998B6C}"/>
              </a:ext>
            </a:extLst>
          </p:cNvPr>
          <p:cNvSpPr txBox="1"/>
          <p:nvPr/>
        </p:nvSpPr>
        <p:spPr>
          <a:xfrm>
            <a:off x="9984572" y="4084729"/>
            <a:ext cx="2108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SRPSD Strategic Plan</a:t>
            </a:r>
          </a:p>
        </p:txBody>
      </p:sp>
      <p:pic>
        <p:nvPicPr>
          <p:cNvPr id="24" name="Picture 23">
            <a:hlinkClick r:id="rId8" action="ppaction://hlinksldjump"/>
            <a:extLst>
              <a:ext uri="{FF2B5EF4-FFF2-40B4-BE49-F238E27FC236}">
                <a16:creationId xmlns:a16="http://schemas.microsoft.com/office/drawing/2014/main" id="{515DA891-E1B1-4FBB-B5F3-8C05EE7FE3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274" y="6087718"/>
            <a:ext cx="778081" cy="654424"/>
          </a:xfrm>
          <a:prstGeom prst="rect">
            <a:avLst/>
          </a:prstGeom>
        </p:spPr>
      </p:pic>
      <p:sp>
        <p:nvSpPr>
          <p:cNvPr id="13" name="Freeform: Shape 12">
            <a:hlinkClick r:id="rId10" action="ppaction://hlinksldjump"/>
            <a:extLst>
              <a:ext uri="{FF2B5EF4-FFF2-40B4-BE49-F238E27FC236}">
                <a16:creationId xmlns:a16="http://schemas.microsoft.com/office/drawing/2014/main" id="{2439B662-D6D1-4BA5-B735-961C5AB9066E}"/>
              </a:ext>
            </a:extLst>
          </p:cNvPr>
          <p:cNvSpPr/>
          <p:nvPr/>
        </p:nvSpPr>
        <p:spPr>
          <a:xfrm>
            <a:off x="2764465" y="1641950"/>
            <a:ext cx="1041991" cy="3801920"/>
          </a:xfrm>
          <a:custGeom>
            <a:avLst/>
            <a:gdLst>
              <a:gd name="connsiteX0" fmla="*/ 542261 w 1041991"/>
              <a:gd name="connsiteY0" fmla="*/ 16729 h 3801920"/>
              <a:gd name="connsiteX1" fmla="*/ 510363 w 1041991"/>
              <a:gd name="connsiteY1" fmla="*/ 176217 h 3801920"/>
              <a:gd name="connsiteX2" fmla="*/ 478465 w 1041991"/>
              <a:gd name="connsiteY2" fmla="*/ 197483 h 3801920"/>
              <a:gd name="connsiteX3" fmla="*/ 435935 w 1041991"/>
              <a:gd name="connsiteY3" fmla="*/ 261278 h 3801920"/>
              <a:gd name="connsiteX4" fmla="*/ 414670 w 1041991"/>
              <a:gd name="connsiteY4" fmla="*/ 303808 h 3801920"/>
              <a:gd name="connsiteX5" fmla="*/ 404037 w 1041991"/>
              <a:gd name="connsiteY5" fmla="*/ 335706 h 3801920"/>
              <a:gd name="connsiteX6" fmla="*/ 372140 w 1041991"/>
              <a:gd name="connsiteY6" fmla="*/ 367603 h 3801920"/>
              <a:gd name="connsiteX7" fmla="*/ 318977 w 1041991"/>
              <a:gd name="connsiteY7" fmla="*/ 452664 h 3801920"/>
              <a:gd name="connsiteX8" fmla="*/ 233916 w 1041991"/>
              <a:gd name="connsiteY8" fmla="*/ 590887 h 3801920"/>
              <a:gd name="connsiteX9" fmla="*/ 212651 w 1041991"/>
              <a:gd name="connsiteY9" fmla="*/ 654683 h 3801920"/>
              <a:gd name="connsiteX10" fmla="*/ 180754 w 1041991"/>
              <a:gd name="connsiteY10" fmla="*/ 739743 h 3801920"/>
              <a:gd name="connsiteX11" fmla="*/ 159488 w 1041991"/>
              <a:gd name="connsiteY11" fmla="*/ 1005557 h 3801920"/>
              <a:gd name="connsiteX12" fmla="*/ 138223 w 1041991"/>
              <a:gd name="connsiteY12" fmla="*/ 1101250 h 3801920"/>
              <a:gd name="connsiteX13" fmla="*/ 116958 w 1041991"/>
              <a:gd name="connsiteY13" fmla="*/ 1196943 h 3801920"/>
              <a:gd name="connsiteX14" fmla="*/ 106326 w 1041991"/>
              <a:gd name="connsiteY14" fmla="*/ 1271371 h 3801920"/>
              <a:gd name="connsiteX15" fmla="*/ 95693 w 1041991"/>
              <a:gd name="connsiteY15" fmla="*/ 1335166 h 3801920"/>
              <a:gd name="connsiteX16" fmla="*/ 63795 w 1041991"/>
              <a:gd name="connsiteY16" fmla="*/ 1728571 h 3801920"/>
              <a:gd name="connsiteX17" fmla="*/ 42530 w 1041991"/>
              <a:gd name="connsiteY17" fmla="*/ 1856162 h 3801920"/>
              <a:gd name="connsiteX18" fmla="*/ 31898 w 1041991"/>
              <a:gd name="connsiteY18" fmla="*/ 1941222 h 3801920"/>
              <a:gd name="connsiteX19" fmla="*/ 21265 w 1041991"/>
              <a:gd name="connsiteY19" fmla="*/ 1994385 h 3801920"/>
              <a:gd name="connsiteX20" fmla="*/ 0 w 1041991"/>
              <a:gd name="connsiteY20" fmla="*/ 2111343 h 3801920"/>
              <a:gd name="connsiteX21" fmla="*/ 31898 w 1041991"/>
              <a:gd name="connsiteY21" fmla="*/ 2440952 h 3801920"/>
              <a:gd name="connsiteX22" fmla="*/ 63795 w 1041991"/>
              <a:gd name="connsiteY22" fmla="*/ 2504748 h 3801920"/>
              <a:gd name="connsiteX23" fmla="*/ 85061 w 1041991"/>
              <a:gd name="connsiteY23" fmla="*/ 2547278 h 3801920"/>
              <a:gd name="connsiteX24" fmla="*/ 138223 w 1041991"/>
              <a:gd name="connsiteY24" fmla="*/ 2717399 h 3801920"/>
              <a:gd name="connsiteX25" fmla="*/ 159488 w 1041991"/>
              <a:gd name="connsiteY25" fmla="*/ 2898152 h 3801920"/>
              <a:gd name="connsiteX26" fmla="*/ 202019 w 1041991"/>
              <a:gd name="connsiteY26" fmla="*/ 2972580 h 3801920"/>
              <a:gd name="connsiteX27" fmla="*/ 255182 w 1041991"/>
              <a:gd name="connsiteY27" fmla="*/ 3078906 h 3801920"/>
              <a:gd name="connsiteX28" fmla="*/ 276447 w 1041991"/>
              <a:gd name="connsiteY28" fmla="*/ 3121436 h 3801920"/>
              <a:gd name="connsiteX29" fmla="*/ 287079 w 1041991"/>
              <a:gd name="connsiteY29" fmla="*/ 3153334 h 3801920"/>
              <a:gd name="connsiteX30" fmla="*/ 308344 w 1041991"/>
              <a:gd name="connsiteY30" fmla="*/ 3185231 h 3801920"/>
              <a:gd name="connsiteX31" fmla="*/ 361507 w 1041991"/>
              <a:gd name="connsiteY31" fmla="*/ 3270292 h 3801920"/>
              <a:gd name="connsiteX32" fmla="*/ 382772 w 1041991"/>
              <a:gd name="connsiteY32" fmla="*/ 3312822 h 3801920"/>
              <a:gd name="connsiteX33" fmla="*/ 414670 w 1041991"/>
              <a:gd name="connsiteY33" fmla="*/ 3365985 h 3801920"/>
              <a:gd name="connsiteX34" fmla="*/ 435935 w 1041991"/>
              <a:gd name="connsiteY34" fmla="*/ 3419148 h 3801920"/>
              <a:gd name="connsiteX35" fmla="*/ 467833 w 1041991"/>
              <a:gd name="connsiteY35" fmla="*/ 3451045 h 3801920"/>
              <a:gd name="connsiteX36" fmla="*/ 510363 w 1041991"/>
              <a:gd name="connsiteY36" fmla="*/ 3504208 h 3801920"/>
              <a:gd name="connsiteX37" fmla="*/ 531628 w 1041991"/>
              <a:gd name="connsiteY37" fmla="*/ 3557371 h 3801920"/>
              <a:gd name="connsiteX38" fmla="*/ 606056 w 1041991"/>
              <a:gd name="connsiteY38" fmla="*/ 3653064 h 3801920"/>
              <a:gd name="connsiteX39" fmla="*/ 627321 w 1041991"/>
              <a:gd name="connsiteY39" fmla="*/ 3695594 h 3801920"/>
              <a:gd name="connsiteX40" fmla="*/ 659219 w 1041991"/>
              <a:gd name="connsiteY40" fmla="*/ 3727492 h 3801920"/>
              <a:gd name="connsiteX41" fmla="*/ 680484 w 1041991"/>
              <a:gd name="connsiteY41" fmla="*/ 3759390 h 3801920"/>
              <a:gd name="connsiteX42" fmla="*/ 723014 w 1041991"/>
              <a:gd name="connsiteY42" fmla="*/ 3780655 h 3801920"/>
              <a:gd name="connsiteX43" fmla="*/ 786809 w 1041991"/>
              <a:gd name="connsiteY43" fmla="*/ 3801920 h 3801920"/>
              <a:gd name="connsiteX44" fmla="*/ 861237 w 1041991"/>
              <a:gd name="connsiteY44" fmla="*/ 3780655 h 3801920"/>
              <a:gd name="connsiteX45" fmla="*/ 871870 w 1041991"/>
              <a:gd name="connsiteY45" fmla="*/ 3748757 h 3801920"/>
              <a:gd name="connsiteX46" fmla="*/ 903768 w 1041991"/>
              <a:gd name="connsiteY46" fmla="*/ 3727492 h 3801920"/>
              <a:gd name="connsiteX47" fmla="*/ 1010093 w 1041991"/>
              <a:gd name="connsiteY47" fmla="*/ 3599901 h 3801920"/>
              <a:gd name="connsiteX48" fmla="*/ 1010093 w 1041991"/>
              <a:gd name="connsiteY48" fmla="*/ 3599901 h 3801920"/>
              <a:gd name="connsiteX49" fmla="*/ 1041991 w 1041991"/>
              <a:gd name="connsiteY49" fmla="*/ 3546738 h 3801920"/>
              <a:gd name="connsiteX50" fmla="*/ 956930 w 1041991"/>
              <a:gd name="connsiteY50" fmla="*/ 3451045 h 3801920"/>
              <a:gd name="connsiteX51" fmla="*/ 914400 w 1041991"/>
              <a:gd name="connsiteY51" fmla="*/ 3387250 h 3801920"/>
              <a:gd name="connsiteX52" fmla="*/ 903768 w 1041991"/>
              <a:gd name="connsiteY52" fmla="*/ 3344720 h 3801920"/>
              <a:gd name="connsiteX53" fmla="*/ 882502 w 1041991"/>
              <a:gd name="connsiteY53" fmla="*/ 3302190 h 3801920"/>
              <a:gd name="connsiteX54" fmla="*/ 871870 w 1041991"/>
              <a:gd name="connsiteY54" fmla="*/ 3238394 h 3801920"/>
              <a:gd name="connsiteX55" fmla="*/ 829340 w 1041991"/>
              <a:gd name="connsiteY55" fmla="*/ 3142701 h 3801920"/>
              <a:gd name="connsiteX56" fmla="*/ 818707 w 1041991"/>
              <a:gd name="connsiteY56" fmla="*/ 3078906 h 3801920"/>
              <a:gd name="connsiteX57" fmla="*/ 765544 w 1041991"/>
              <a:gd name="connsiteY57" fmla="*/ 2972580 h 3801920"/>
              <a:gd name="connsiteX58" fmla="*/ 733647 w 1041991"/>
              <a:gd name="connsiteY58" fmla="*/ 2908785 h 3801920"/>
              <a:gd name="connsiteX59" fmla="*/ 712382 w 1041991"/>
              <a:gd name="connsiteY59" fmla="*/ 2855622 h 3801920"/>
              <a:gd name="connsiteX60" fmla="*/ 669851 w 1041991"/>
              <a:gd name="connsiteY60" fmla="*/ 2791827 h 3801920"/>
              <a:gd name="connsiteX61" fmla="*/ 616688 w 1041991"/>
              <a:gd name="connsiteY61" fmla="*/ 2685501 h 3801920"/>
              <a:gd name="connsiteX62" fmla="*/ 595423 w 1041991"/>
              <a:gd name="connsiteY62" fmla="*/ 2642971 h 3801920"/>
              <a:gd name="connsiteX63" fmla="*/ 574158 w 1041991"/>
              <a:gd name="connsiteY63" fmla="*/ 2557910 h 3801920"/>
              <a:gd name="connsiteX64" fmla="*/ 542261 w 1041991"/>
              <a:gd name="connsiteY64" fmla="*/ 2409055 h 3801920"/>
              <a:gd name="connsiteX65" fmla="*/ 499730 w 1041991"/>
              <a:gd name="connsiteY65" fmla="*/ 2281464 h 3801920"/>
              <a:gd name="connsiteX66" fmla="*/ 457200 w 1041991"/>
              <a:gd name="connsiteY66" fmla="*/ 2132608 h 3801920"/>
              <a:gd name="connsiteX67" fmla="*/ 435935 w 1041991"/>
              <a:gd name="connsiteY67" fmla="*/ 2058180 h 3801920"/>
              <a:gd name="connsiteX68" fmla="*/ 446568 w 1041991"/>
              <a:gd name="connsiteY68" fmla="*/ 1579715 h 3801920"/>
              <a:gd name="connsiteX69" fmla="*/ 499730 w 1041991"/>
              <a:gd name="connsiteY69" fmla="*/ 1441492 h 3801920"/>
              <a:gd name="connsiteX70" fmla="*/ 520995 w 1041991"/>
              <a:gd name="connsiteY70" fmla="*/ 1388329 h 3801920"/>
              <a:gd name="connsiteX71" fmla="*/ 574158 w 1041991"/>
              <a:gd name="connsiteY71" fmla="*/ 1271371 h 3801920"/>
              <a:gd name="connsiteX72" fmla="*/ 584791 w 1041991"/>
              <a:gd name="connsiteY72" fmla="*/ 1228841 h 3801920"/>
              <a:gd name="connsiteX73" fmla="*/ 606056 w 1041991"/>
              <a:gd name="connsiteY73" fmla="*/ 1165045 h 3801920"/>
              <a:gd name="connsiteX74" fmla="*/ 627321 w 1041991"/>
              <a:gd name="connsiteY74" fmla="*/ 877966 h 3801920"/>
              <a:gd name="connsiteX75" fmla="*/ 648586 w 1041991"/>
              <a:gd name="connsiteY75" fmla="*/ 792906 h 3801920"/>
              <a:gd name="connsiteX76" fmla="*/ 691116 w 1041991"/>
              <a:gd name="connsiteY76" fmla="*/ 622785 h 3801920"/>
              <a:gd name="connsiteX77" fmla="*/ 701749 w 1041991"/>
              <a:gd name="connsiteY77" fmla="*/ 580255 h 3801920"/>
              <a:gd name="connsiteX78" fmla="*/ 744279 w 1041991"/>
              <a:gd name="connsiteY78" fmla="*/ 516459 h 3801920"/>
              <a:gd name="connsiteX79" fmla="*/ 818707 w 1041991"/>
              <a:gd name="connsiteY79" fmla="*/ 388869 h 3801920"/>
              <a:gd name="connsiteX80" fmla="*/ 839972 w 1041991"/>
              <a:gd name="connsiteY80" fmla="*/ 346338 h 3801920"/>
              <a:gd name="connsiteX81" fmla="*/ 871870 w 1041991"/>
              <a:gd name="connsiteY81" fmla="*/ 314441 h 3801920"/>
              <a:gd name="connsiteX82" fmla="*/ 925033 w 1041991"/>
              <a:gd name="connsiteY82" fmla="*/ 240013 h 3801920"/>
              <a:gd name="connsiteX83" fmla="*/ 914400 w 1041991"/>
              <a:gd name="connsiteY83" fmla="*/ 165585 h 3801920"/>
              <a:gd name="connsiteX84" fmla="*/ 850605 w 1041991"/>
              <a:gd name="connsiteY84" fmla="*/ 80524 h 3801920"/>
              <a:gd name="connsiteX85" fmla="*/ 808075 w 1041991"/>
              <a:gd name="connsiteY85" fmla="*/ 48627 h 3801920"/>
              <a:gd name="connsiteX86" fmla="*/ 754912 w 1041991"/>
              <a:gd name="connsiteY86" fmla="*/ 37994 h 3801920"/>
              <a:gd name="connsiteX87" fmla="*/ 723014 w 1041991"/>
              <a:gd name="connsiteY87" fmla="*/ 16729 h 3801920"/>
              <a:gd name="connsiteX88" fmla="*/ 542261 w 1041991"/>
              <a:gd name="connsiteY88" fmla="*/ 16729 h 380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041991" h="3801920">
                <a:moveTo>
                  <a:pt x="542261" y="16729"/>
                </a:moveTo>
                <a:cubicBezTo>
                  <a:pt x="506819" y="43310"/>
                  <a:pt x="553259" y="133321"/>
                  <a:pt x="510363" y="176217"/>
                </a:cubicBezTo>
                <a:cubicBezTo>
                  <a:pt x="501327" y="185253"/>
                  <a:pt x="489098" y="190394"/>
                  <a:pt x="478465" y="197483"/>
                </a:cubicBezTo>
                <a:cubicBezTo>
                  <a:pt x="455658" y="265905"/>
                  <a:pt x="485713" y="191589"/>
                  <a:pt x="435935" y="261278"/>
                </a:cubicBezTo>
                <a:cubicBezTo>
                  <a:pt x="426722" y="274176"/>
                  <a:pt x="420914" y="289240"/>
                  <a:pt x="414670" y="303808"/>
                </a:cubicBezTo>
                <a:cubicBezTo>
                  <a:pt x="410255" y="314110"/>
                  <a:pt x="410254" y="326381"/>
                  <a:pt x="404037" y="335706"/>
                </a:cubicBezTo>
                <a:cubicBezTo>
                  <a:pt x="395696" y="348217"/>
                  <a:pt x="380984" y="355443"/>
                  <a:pt x="372140" y="367603"/>
                </a:cubicBezTo>
                <a:cubicBezTo>
                  <a:pt x="352474" y="394644"/>
                  <a:pt x="336928" y="424455"/>
                  <a:pt x="318977" y="452664"/>
                </a:cubicBezTo>
                <a:cubicBezTo>
                  <a:pt x="292883" y="493669"/>
                  <a:pt x="245751" y="555383"/>
                  <a:pt x="233916" y="590887"/>
                </a:cubicBezTo>
                <a:cubicBezTo>
                  <a:pt x="226828" y="612152"/>
                  <a:pt x="220976" y="633871"/>
                  <a:pt x="212651" y="654683"/>
                </a:cubicBezTo>
                <a:cubicBezTo>
                  <a:pt x="187224" y="718251"/>
                  <a:pt x="197421" y="689739"/>
                  <a:pt x="180754" y="739743"/>
                </a:cubicBezTo>
                <a:cubicBezTo>
                  <a:pt x="173909" y="856095"/>
                  <a:pt x="175020" y="904602"/>
                  <a:pt x="159488" y="1005557"/>
                </a:cubicBezTo>
                <a:cubicBezTo>
                  <a:pt x="152475" y="1051143"/>
                  <a:pt x="147996" y="1058901"/>
                  <a:pt x="138223" y="1101250"/>
                </a:cubicBezTo>
                <a:cubicBezTo>
                  <a:pt x="130875" y="1133089"/>
                  <a:pt x="122980" y="1164827"/>
                  <a:pt x="116958" y="1196943"/>
                </a:cubicBezTo>
                <a:cubicBezTo>
                  <a:pt x="112340" y="1221575"/>
                  <a:pt x="110137" y="1246601"/>
                  <a:pt x="106326" y="1271371"/>
                </a:cubicBezTo>
                <a:cubicBezTo>
                  <a:pt x="103048" y="1292679"/>
                  <a:pt x="99237" y="1313901"/>
                  <a:pt x="95693" y="1335166"/>
                </a:cubicBezTo>
                <a:cubicBezTo>
                  <a:pt x="83765" y="1537954"/>
                  <a:pt x="87659" y="1513793"/>
                  <a:pt x="63795" y="1728571"/>
                </a:cubicBezTo>
                <a:cubicBezTo>
                  <a:pt x="48216" y="1868777"/>
                  <a:pt x="59802" y="1743892"/>
                  <a:pt x="42530" y="1856162"/>
                </a:cubicBezTo>
                <a:cubicBezTo>
                  <a:pt x="38185" y="1884404"/>
                  <a:pt x="36243" y="1912980"/>
                  <a:pt x="31898" y="1941222"/>
                </a:cubicBezTo>
                <a:cubicBezTo>
                  <a:pt x="29150" y="1959084"/>
                  <a:pt x="24595" y="1976623"/>
                  <a:pt x="21265" y="1994385"/>
                </a:cubicBezTo>
                <a:cubicBezTo>
                  <a:pt x="13962" y="2033331"/>
                  <a:pt x="7088" y="2072357"/>
                  <a:pt x="0" y="2111343"/>
                </a:cubicBezTo>
                <a:cubicBezTo>
                  <a:pt x="10633" y="2221213"/>
                  <a:pt x="19001" y="2331325"/>
                  <a:pt x="31898" y="2440952"/>
                </a:cubicBezTo>
                <a:cubicBezTo>
                  <a:pt x="35508" y="2471638"/>
                  <a:pt x="48927" y="2478729"/>
                  <a:pt x="63795" y="2504748"/>
                </a:cubicBezTo>
                <a:cubicBezTo>
                  <a:pt x="71659" y="2518510"/>
                  <a:pt x="79371" y="2532484"/>
                  <a:pt x="85061" y="2547278"/>
                </a:cubicBezTo>
                <a:cubicBezTo>
                  <a:pt x="107312" y="2605130"/>
                  <a:pt x="121385" y="2658465"/>
                  <a:pt x="138223" y="2717399"/>
                </a:cubicBezTo>
                <a:cubicBezTo>
                  <a:pt x="138262" y="2717825"/>
                  <a:pt x="149330" y="2871741"/>
                  <a:pt x="159488" y="2898152"/>
                </a:cubicBezTo>
                <a:cubicBezTo>
                  <a:pt x="169746" y="2924822"/>
                  <a:pt x="188649" y="2947326"/>
                  <a:pt x="202019" y="2972580"/>
                </a:cubicBezTo>
                <a:cubicBezTo>
                  <a:pt x="220559" y="3007600"/>
                  <a:pt x="237461" y="3043464"/>
                  <a:pt x="255182" y="3078906"/>
                </a:cubicBezTo>
                <a:cubicBezTo>
                  <a:pt x="262270" y="3093083"/>
                  <a:pt x="271435" y="3106399"/>
                  <a:pt x="276447" y="3121436"/>
                </a:cubicBezTo>
                <a:cubicBezTo>
                  <a:pt x="279991" y="3132069"/>
                  <a:pt x="282067" y="3143309"/>
                  <a:pt x="287079" y="3153334"/>
                </a:cubicBezTo>
                <a:cubicBezTo>
                  <a:pt x="292794" y="3164764"/>
                  <a:pt x="301484" y="3174450"/>
                  <a:pt x="308344" y="3185231"/>
                </a:cubicBezTo>
                <a:cubicBezTo>
                  <a:pt x="326295" y="3213440"/>
                  <a:pt x="346554" y="3240386"/>
                  <a:pt x="361507" y="3270292"/>
                </a:cubicBezTo>
                <a:cubicBezTo>
                  <a:pt x="368595" y="3284469"/>
                  <a:pt x="375075" y="3298967"/>
                  <a:pt x="382772" y="3312822"/>
                </a:cubicBezTo>
                <a:cubicBezTo>
                  <a:pt x="392808" y="3330887"/>
                  <a:pt x="405428" y="3347501"/>
                  <a:pt x="414670" y="3365985"/>
                </a:cubicBezTo>
                <a:cubicBezTo>
                  <a:pt x="423206" y="3383056"/>
                  <a:pt x="425819" y="3402963"/>
                  <a:pt x="435935" y="3419148"/>
                </a:cubicBezTo>
                <a:cubicBezTo>
                  <a:pt x="443904" y="3431899"/>
                  <a:pt x="457931" y="3439729"/>
                  <a:pt x="467833" y="3451045"/>
                </a:cubicBezTo>
                <a:cubicBezTo>
                  <a:pt x="482777" y="3468124"/>
                  <a:pt x="498687" y="3484748"/>
                  <a:pt x="510363" y="3504208"/>
                </a:cubicBezTo>
                <a:cubicBezTo>
                  <a:pt x="520183" y="3520574"/>
                  <a:pt x="523092" y="3540300"/>
                  <a:pt x="531628" y="3557371"/>
                </a:cubicBezTo>
                <a:cubicBezTo>
                  <a:pt x="582185" y="3658485"/>
                  <a:pt x="540818" y="3566080"/>
                  <a:pt x="606056" y="3653064"/>
                </a:cubicBezTo>
                <a:cubicBezTo>
                  <a:pt x="615566" y="3665744"/>
                  <a:pt x="618108" y="3682696"/>
                  <a:pt x="627321" y="3695594"/>
                </a:cubicBezTo>
                <a:cubicBezTo>
                  <a:pt x="636061" y="3707830"/>
                  <a:pt x="649593" y="3715940"/>
                  <a:pt x="659219" y="3727492"/>
                </a:cubicBezTo>
                <a:cubicBezTo>
                  <a:pt x="667400" y="3737309"/>
                  <a:pt x="670667" y="3751209"/>
                  <a:pt x="680484" y="3759390"/>
                </a:cubicBezTo>
                <a:cubicBezTo>
                  <a:pt x="692660" y="3769537"/>
                  <a:pt x="708298" y="3774768"/>
                  <a:pt x="723014" y="3780655"/>
                </a:cubicBezTo>
                <a:cubicBezTo>
                  <a:pt x="743826" y="3788980"/>
                  <a:pt x="786809" y="3801920"/>
                  <a:pt x="786809" y="3801920"/>
                </a:cubicBezTo>
                <a:cubicBezTo>
                  <a:pt x="811618" y="3794832"/>
                  <a:pt x="839357" y="3794330"/>
                  <a:pt x="861237" y="3780655"/>
                </a:cubicBezTo>
                <a:cubicBezTo>
                  <a:pt x="870741" y="3774715"/>
                  <a:pt x="864868" y="3757509"/>
                  <a:pt x="871870" y="3748757"/>
                </a:cubicBezTo>
                <a:cubicBezTo>
                  <a:pt x="879853" y="3738778"/>
                  <a:pt x="893135" y="3734580"/>
                  <a:pt x="903768" y="3727492"/>
                </a:cubicBezTo>
                <a:cubicBezTo>
                  <a:pt x="942965" y="3649097"/>
                  <a:pt x="913825" y="3696170"/>
                  <a:pt x="1010093" y="3599901"/>
                </a:cubicBezTo>
                <a:lnTo>
                  <a:pt x="1010093" y="3599901"/>
                </a:lnTo>
                <a:lnTo>
                  <a:pt x="1041991" y="3546738"/>
                </a:lnTo>
                <a:cubicBezTo>
                  <a:pt x="1011787" y="3516534"/>
                  <a:pt x="979869" y="3487747"/>
                  <a:pt x="956930" y="3451045"/>
                </a:cubicBezTo>
                <a:cubicBezTo>
                  <a:pt x="905637" y="3368976"/>
                  <a:pt x="1002398" y="3475248"/>
                  <a:pt x="914400" y="3387250"/>
                </a:cubicBezTo>
                <a:cubicBezTo>
                  <a:pt x="910856" y="3373073"/>
                  <a:pt x="908899" y="3358402"/>
                  <a:pt x="903768" y="3344720"/>
                </a:cubicBezTo>
                <a:cubicBezTo>
                  <a:pt x="898203" y="3329879"/>
                  <a:pt x="887057" y="3317372"/>
                  <a:pt x="882502" y="3302190"/>
                </a:cubicBezTo>
                <a:cubicBezTo>
                  <a:pt x="876307" y="3281541"/>
                  <a:pt x="877542" y="3259193"/>
                  <a:pt x="871870" y="3238394"/>
                </a:cubicBezTo>
                <a:cubicBezTo>
                  <a:pt x="863725" y="3208527"/>
                  <a:pt x="843357" y="3170735"/>
                  <a:pt x="829340" y="3142701"/>
                </a:cubicBezTo>
                <a:cubicBezTo>
                  <a:pt x="825796" y="3121436"/>
                  <a:pt x="824379" y="3099705"/>
                  <a:pt x="818707" y="3078906"/>
                </a:cubicBezTo>
                <a:cubicBezTo>
                  <a:pt x="804680" y="3027473"/>
                  <a:pt x="791114" y="3019459"/>
                  <a:pt x="765544" y="2972580"/>
                </a:cubicBezTo>
                <a:cubicBezTo>
                  <a:pt x="754159" y="2951708"/>
                  <a:pt x="743485" y="2930429"/>
                  <a:pt x="733647" y="2908785"/>
                </a:cubicBezTo>
                <a:cubicBezTo>
                  <a:pt x="725749" y="2891410"/>
                  <a:pt x="721521" y="2872378"/>
                  <a:pt x="712382" y="2855622"/>
                </a:cubicBezTo>
                <a:cubicBezTo>
                  <a:pt x="700144" y="2833185"/>
                  <a:pt x="682381" y="2814102"/>
                  <a:pt x="669851" y="2791827"/>
                </a:cubicBezTo>
                <a:cubicBezTo>
                  <a:pt x="650424" y="2757291"/>
                  <a:pt x="634409" y="2720943"/>
                  <a:pt x="616688" y="2685501"/>
                </a:cubicBezTo>
                <a:lnTo>
                  <a:pt x="595423" y="2642971"/>
                </a:lnTo>
                <a:cubicBezTo>
                  <a:pt x="588335" y="2614617"/>
                  <a:pt x="579890" y="2586569"/>
                  <a:pt x="574158" y="2557910"/>
                </a:cubicBezTo>
                <a:cubicBezTo>
                  <a:pt x="566403" y="2519134"/>
                  <a:pt x="550658" y="2438443"/>
                  <a:pt x="542261" y="2409055"/>
                </a:cubicBezTo>
                <a:cubicBezTo>
                  <a:pt x="529945" y="2365949"/>
                  <a:pt x="512914" y="2324312"/>
                  <a:pt x="499730" y="2281464"/>
                </a:cubicBezTo>
                <a:cubicBezTo>
                  <a:pt x="484554" y="2232142"/>
                  <a:pt x="471377" y="2182227"/>
                  <a:pt x="457200" y="2132608"/>
                </a:cubicBezTo>
                <a:lnTo>
                  <a:pt x="435935" y="2058180"/>
                </a:lnTo>
                <a:cubicBezTo>
                  <a:pt x="439479" y="1898692"/>
                  <a:pt x="434783" y="1738807"/>
                  <a:pt x="446568" y="1579715"/>
                </a:cubicBezTo>
                <a:cubicBezTo>
                  <a:pt x="450740" y="1523391"/>
                  <a:pt x="478861" y="1488448"/>
                  <a:pt x="499730" y="1441492"/>
                </a:cubicBezTo>
                <a:cubicBezTo>
                  <a:pt x="507482" y="1424051"/>
                  <a:pt x="513097" y="1405704"/>
                  <a:pt x="520995" y="1388329"/>
                </a:cubicBezTo>
                <a:cubicBezTo>
                  <a:pt x="548110" y="1328676"/>
                  <a:pt x="554755" y="1329579"/>
                  <a:pt x="574158" y="1271371"/>
                </a:cubicBezTo>
                <a:cubicBezTo>
                  <a:pt x="578779" y="1257508"/>
                  <a:pt x="580592" y="1242838"/>
                  <a:pt x="584791" y="1228841"/>
                </a:cubicBezTo>
                <a:cubicBezTo>
                  <a:pt x="591232" y="1207371"/>
                  <a:pt x="598968" y="1186310"/>
                  <a:pt x="606056" y="1165045"/>
                </a:cubicBezTo>
                <a:cubicBezTo>
                  <a:pt x="609444" y="1100679"/>
                  <a:pt x="612030" y="959518"/>
                  <a:pt x="627321" y="877966"/>
                </a:cubicBezTo>
                <a:cubicBezTo>
                  <a:pt x="632707" y="849241"/>
                  <a:pt x="642854" y="821564"/>
                  <a:pt x="648586" y="792906"/>
                </a:cubicBezTo>
                <a:cubicBezTo>
                  <a:pt x="685799" y="606843"/>
                  <a:pt x="622013" y="847370"/>
                  <a:pt x="691116" y="622785"/>
                </a:cubicBezTo>
                <a:cubicBezTo>
                  <a:pt x="695413" y="608818"/>
                  <a:pt x="695214" y="593325"/>
                  <a:pt x="701749" y="580255"/>
                </a:cubicBezTo>
                <a:cubicBezTo>
                  <a:pt x="713179" y="557396"/>
                  <a:pt x="731401" y="538535"/>
                  <a:pt x="744279" y="516459"/>
                </a:cubicBezTo>
                <a:cubicBezTo>
                  <a:pt x="769088" y="473929"/>
                  <a:pt x="796688" y="432908"/>
                  <a:pt x="818707" y="388869"/>
                </a:cubicBezTo>
                <a:cubicBezTo>
                  <a:pt x="825795" y="374692"/>
                  <a:pt x="830759" y="359236"/>
                  <a:pt x="839972" y="346338"/>
                </a:cubicBezTo>
                <a:cubicBezTo>
                  <a:pt x="848712" y="334102"/>
                  <a:pt x="862084" y="325858"/>
                  <a:pt x="871870" y="314441"/>
                </a:cubicBezTo>
                <a:cubicBezTo>
                  <a:pt x="891649" y="291365"/>
                  <a:pt x="908205" y="265254"/>
                  <a:pt x="925033" y="240013"/>
                </a:cubicBezTo>
                <a:cubicBezTo>
                  <a:pt x="921489" y="215204"/>
                  <a:pt x="923397" y="188976"/>
                  <a:pt x="914400" y="165585"/>
                </a:cubicBezTo>
                <a:cubicBezTo>
                  <a:pt x="905716" y="143006"/>
                  <a:pt x="874484" y="100424"/>
                  <a:pt x="850605" y="80524"/>
                </a:cubicBezTo>
                <a:cubicBezTo>
                  <a:pt x="836992" y="69179"/>
                  <a:pt x="824268" y="55824"/>
                  <a:pt x="808075" y="48627"/>
                </a:cubicBezTo>
                <a:cubicBezTo>
                  <a:pt x="791561" y="41287"/>
                  <a:pt x="772633" y="41538"/>
                  <a:pt x="754912" y="37994"/>
                </a:cubicBezTo>
                <a:cubicBezTo>
                  <a:pt x="744279" y="30906"/>
                  <a:pt x="734979" y="21216"/>
                  <a:pt x="723014" y="16729"/>
                </a:cubicBezTo>
                <a:cubicBezTo>
                  <a:pt x="676127" y="-853"/>
                  <a:pt x="577703" y="-9852"/>
                  <a:pt x="542261" y="1672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Freeform: Shape 13">
            <a:hlinkClick r:id="rId11" action="ppaction://hlinksldjump"/>
            <a:extLst>
              <a:ext uri="{FF2B5EF4-FFF2-40B4-BE49-F238E27FC236}">
                <a16:creationId xmlns:a16="http://schemas.microsoft.com/office/drawing/2014/main" id="{8F53AB4E-C49F-4BE7-BD84-1C77DA046224}"/>
              </a:ext>
            </a:extLst>
          </p:cNvPr>
          <p:cNvSpPr/>
          <p:nvPr/>
        </p:nvSpPr>
        <p:spPr>
          <a:xfrm>
            <a:off x="3466214" y="5326912"/>
            <a:ext cx="3678865" cy="1403497"/>
          </a:xfrm>
          <a:custGeom>
            <a:avLst/>
            <a:gdLst>
              <a:gd name="connsiteX0" fmla="*/ 74428 w 3678865"/>
              <a:gd name="connsiteY0" fmla="*/ 212651 h 1403497"/>
              <a:gd name="connsiteX1" fmla="*/ 106326 w 3678865"/>
              <a:gd name="connsiteY1" fmla="*/ 265814 h 1403497"/>
              <a:gd name="connsiteX2" fmla="*/ 127591 w 3678865"/>
              <a:gd name="connsiteY2" fmla="*/ 297711 h 1403497"/>
              <a:gd name="connsiteX3" fmla="*/ 159488 w 3678865"/>
              <a:gd name="connsiteY3" fmla="*/ 318976 h 1403497"/>
              <a:gd name="connsiteX4" fmla="*/ 212651 w 3678865"/>
              <a:gd name="connsiteY4" fmla="*/ 382772 h 1403497"/>
              <a:gd name="connsiteX5" fmla="*/ 287079 w 3678865"/>
              <a:gd name="connsiteY5" fmla="*/ 467832 h 1403497"/>
              <a:gd name="connsiteX6" fmla="*/ 318977 w 3678865"/>
              <a:gd name="connsiteY6" fmla="*/ 489097 h 1403497"/>
              <a:gd name="connsiteX7" fmla="*/ 361507 w 3678865"/>
              <a:gd name="connsiteY7" fmla="*/ 531628 h 1403497"/>
              <a:gd name="connsiteX8" fmla="*/ 393405 w 3678865"/>
              <a:gd name="connsiteY8" fmla="*/ 552893 h 1403497"/>
              <a:gd name="connsiteX9" fmla="*/ 478465 w 3678865"/>
              <a:gd name="connsiteY9" fmla="*/ 616688 h 1403497"/>
              <a:gd name="connsiteX10" fmla="*/ 510363 w 3678865"/>
              <a:gd name="connsiteY10" fmla="*/ 627321 h 1403497"/>
              <a:gd name="connsiteX11" fmla="*/ 574158 w 3678865"/>
              <a:gd name="connsiteY11" fmla="*/ 659218 h 1403497"/>
              <a:gd name="connsiteX12" fmla="*/ 648586 w 3678865"/>
              <a:gd name="connsiteY12" fmla="*/ 723014 h 1403497"/>
              <a:gd name="connsiteX13" fmla="*/ 776177 w 3678865"/>
              <a:gd name="connsiteY13" fmla="*/ 797441 h 1403497"/>
              <a:gd name="connsiteX14" fmla="*/ 850605 w 3678865"/>
              <a:gd name="connsiteY14" fmla="*/ 850604 h 1403497"/>
              <a:gd name="connsiteX15" fmla="*/ 956930 w 3678865"/>
              <a:gd name="connsiteY15" fmla="*/ 935665 h 1403497"/>
              <a:gd name="connsiteX16" fmla="*/ 1052623 w 3678865"/>
              <a:gd name="connsiteY16" fmla="*/ 967562 h 1403497"/>
              <a:gd name="connsiteX17" fmla="*/ 1116419 w 3678865"/>
              <a:gd name="connsiteY17" fmla="*/ 999460 h 1403497"/>
              <a:gd name="connsiteX18" fmla="*/ 1201479 w 3678865"/>
              <a:gd name="connsiteY18" fmla="*/ 1052623 h 1403497"/>
              <a:gd name="connsiteX19" fmla="*/ 1318437 w 3678865"/>
              <a:gd name="connsiteY19" fmla="*/ 1095153 h 1403497"/>
              <a:gd name="connsiteX20" fmla="*/ 1392865 w 3678865"/>
              <a:gd name="connsiteY20" fmla="*/ 1137683 h 1403497"/>
              <a:gd name="connsiteX21" fmla="*/ 1446028 w 3678865"/>
              <a:gd name="connsiteY21" fmla="*/ 1158948 h 1403497"/>
              <a:gd name="connsiteX22" fmla="*/ 1477926 w 3678865"/>
              <a:gd name="connsiteY22" fmla="*/ 1169581 h 1403497"/>
              <a:gd name="connsiteX23" fmla="*/ 1616149 w 3678865"/>
              <a:gd name="connsiteY23" fmla="*/ 1244009 h 1403497"/>
              <a:gd name="connsiteX24" fmla="*/ 1669312 w 3678865"/>
              <a:gd name="connsiteY24" fmla="*/ 1254641 h 1403497"/>
              <a:gd name="connsiteX25" fmla="*/ 1807535 w 3678865"/>
              <a:gd name="connsiteY25" fmla="*/ 1286539 h 1403497"/>
              <a:gd name="connsiteX26" fmla="*/ 1892595 w 3678865"/>
              <a:gd name="connsiteY26" fmla="*/ 1307804 h 1403497"/>
              <a:gd name="connsiteX27" fmla="*/ 1945758 w 3678865"/>
              <a:gd name="connsiteY27" fmla="*/ 1318437 h 1403497"/>
              <a:gd name="connsiteX28" fmla="*/ 2041451 w 3678865"/>
              <a:gd name="connsiteY28" fmla="*/ 1339702 h 1403497"/>
              <a:gd name="connsiteX29" fmla="*/ 2264735 w 3678865"/>
              <a:gd name="connsiteY29" fmla="*/ 1360967 h 1403497"/>
              <a:gd name="connsiteX30" fmla="*/ 2317898 w 3678865"/>
              <a:gd name="connsiteY30" fmla="*/ 1371600 h 1403497"/>
              <a:gd name="connsiteX31" fmla="*/ 2849526 w 3678865"/>
              <a:gd name="connsiteY31" fmla="*/ 1392865 h 1403497"/>
              <a:gd name="connsiteX32" fmla="*/ 2892056 w 3678865"/>
              <a:gd name="connsiteY32" fmla="*/ 1403497 h 1403497"/>
              <a:gd name="connsiteX33" fmla="*/ 3253563 w 3678865"/>
              <a:gd name="connsiteY33" fmla="*/ 1392865 h 1403497"/>
              <a:gd name="connsiteX34" fmla="*/ 3413051 w 3678865"/>
              <a:gd name="connsiteY34" fmla="*/ 1382232 h 1403497"/>
              <a:gd name="connsiteX35" fmla="*/ 3508744 w 3678865"/>
              <a:gd name="connsiteY35" fmla="*/ 1329069 h 1403497"/>
              <a:gd name="connsiteX36" fmla="*/ 3583172 w 3678865"/>
              <a:gd name="connsiteY36" fmla="*/ 1297172 h 1403497"/>
              <a:gd name="connsiteX37" fmla="*/ 3678865 w 3678865"/>
              <a:gd name="connsiteY37" fmla="*/ 1265274 h 1403497"/>
              <a:gd name="connsiteX38" fmla="*/ 3668233 w 3678865"/>
              <a:gd name="connsiteY38" fmla="*/ 1158948 h 1403497"/>
              <a:gd name="connsiteX39" fmla="*/ 3646967 w 3678865"/>
              <a:gd name="connsiteY39" fmla="*/ 1127051 h 1403497"/>
              <a:gd name="connsiteX40" fmla="*/ 3636335 w 3678865"/>
              <a:gd name="connsiteY40" fmla="*/ 1095153 h 1403497"/>
              <a:gd name="connsiteX41" fmla="*/ 3615070 w 3678865"/>
              <a:gd name="connsiteY41" fmla="*/ 1041990 h 1403497"/>
              <a:gd name="connsiteX42" fmla="*/ 3593805 w 3678865"/>
              <a:gd name="connsiteY42" fmla="*/ 1010093 h 1403497"/>
              <a:gd name="connsiteX43" fmla="*/ 3540642 w 3678865"/>
              <a:gd name="connsiteY43" fmla="*/ 914400 h 1403497"/>
              <a:gd name="connsiteX44" fmla="*/ 3444949 w 3678865"/>
              <a:gd name="connsiteY44" fmla="*/ 925032 h 1403497"/>
              <a:gd name="connsiteX45" fmla="*/ 3391786 w 3678865"/>
              <a:gd name="connsiteY45" fmla="*/ 935665 h 1403497"/>
              <a:gd name="connsiteX46" fmla="*/ 3147237 w 3678865"/>
              <a:gd name="connsiteY46" fmla="*/ 946297 h 1403497"/>
              <a:gd name="connsiteX47" fmla="*/ 3104707 w 3678865"/>
              <a:gd name="connsiteY47" fmla="*/ 956930 h 1403497"/>
              <a:gd name="connsiteX48" fmla="*/ 3062177 w 3678865"/>
              <a:gd name="connsiteY48" fmla="*/ 978195 h 1403497"/>
              <a:gd name="connsiteX49" fmla="*/ 2987749 w 3678865"/>
              <a:gd name="connsiteY49" fmla="*/ 988828 h 1403497"/>
              <a:gd name="connsiteX50" fmla="*/ 2424223 w 3678865"/>
              <a:gd name="connsiteY50" fmla="*/ 967562 h 1403497"/>
              <a:gd name="connsiteX51" fmla="*/ 2222205 w 3678865"/>
              <a:gd name="connsiteY51" fmla="*/ 946297 h 1403497"/>
              <a:gd name="connsiteX52" fmla="*/ 2062716 w 3678865"/>
              <a:gd name="connsiteY52" fmla="*/ 935665 h 1403497"/>
              <a:gd name="connsiteX53" fmla="*/ 1988288 w 3678865"/>
              <a:gd name="connsiteY53" fmla="*/ 925032 h 1403497"/>
              <a:gd name="connsiteX54" fmla="*/ 1956391 w 3678865"/>
              <a:gd name="connsiteY54" fmla="*/ 914400 h 1403497"/>
              <a:gd name="connsiteX55" fmla="*/ 1913860 w 3678865"/>
              <a:gd name="connsiteY55" fmla="*/ 903767 h 1403497"/>
              <a:gd name="connsiteX56" fmla="*/ 1850065 w 3678865"/>
              <a:gd name="connsiteY56" fmla="*/ 882502 h 1403497"/>
              <a:gd name="connsiteX57" fmla="*/ 1807535 w 3678865"/>
              <a:gd name="connsiteY57" fmla="*/ 861237 h 1403497"/>
              <a:gd name="connsiteX58" fmla="*/ 1754372 w 3678865"/>
              <a:gd name="connsiteY58" fmla="*/ 850604 h 1403497"/>
              <a:gd name="connsiteX59" fmla="*/ 1669312 w 3678865"/>
              <a:gd name="connsiteY59" fmla="*/ 829339 h 1403497"/>
              <a:gd name="connsiteX60" fmla="*/ 1573619 w 3678865"/>
              <a:gd name="connsiteY60" fmla="*/ 808074 h 1403497"/>
              <a:gd name="connsiteX61" fmla="*/ 1499191 w 3678865"/>
              <a:gd name="connsiteY61" fmla="*/ 776176 h 1403497"/>
              <a:gd name="connsiteX62" fmla="*/ 1382233 w 3678865"/>
              <a:gd name="connsiteY62" fmla="*/ 723014 h 1403497"/>
              <a:gd name="connsiteX63" fmla="*/ 1318437 w 3678865"/>
              <a:gd name="connsiteY63" fmla="*/ 701748 h 1403497"/>
              <a:gd name="connsiteX64" fmla="*/ 1275907 w 3678865"/>
              <a:gd name="connsiteY64" fmla="*/ 680483 h 1403497"/>
              <a:gd name="connsiteX65" fmla="*/ 1244009 w 3678865"/>
              <a:gd name="connsiteY65" fmla="*/ 669851 h 1403497"/>
              <a:gd name="connsiteX66" fmla="*/ 1158949 w 3678865"/>
              <a:gd name="connsiteY66" fmla="*/ 616688 h 1403497"/>
              <a:gd name="connsiteX67" fmla="*/ 1073888 w 3678865"/>
              <a:gd name="connsiteY67" fmla="*/ 574158 h 1403497"/>
              <a:gd name="connsiteX68" fmla="*/ 1041991 w 3678865"/>
              <a:gd name="connsiteY68" fmla="*/ 552893 h 1403497"/>
              <a:gd name="connsiteX69" fmla="*/ 988828 w 3678865"/>
              <a:gd name="connsiteY69" fmla="*/ 520995 h 1403497"/>
              <a:gd name="connsiteX70" fmla="*/ 925033 w 3678865"/>
              <a:gd name="connsiteY70" fmla="*/ 478465 h 1403497"/>
              <a:gd name="connsiteX71" fmla="*/ 903767 w 3678865"/>
              <a:gd name="connsiteY71" fmla="*/ 446567 h 1403497"/>
              <a:gd name="connsiteX72" fmla="*/ 871870 w 3678865"/>
              <a:gd name="connsiteY72" fmla="*/ 425302 h 1403497"/>
              <a:gd name="connsiteX73" fmla="*/ 839972 w 3678865"/>
              <a:gd name="connsiteY73" fmla="*/ 393404 h 1403497"/>
              <a:gd name="connsiteX74" fmla="*/ 786809 w 3678865"/>
              <a:gd name="connsiteY74" fmla="*/ 350874 h 1403497"/>
              <a:gd name="connsiteX75" fmla="*/ 744279 w 3678865"/>
              <a:gd name="connsiteY75" fmla="*/ 287079 h 1403497"/>
              <a:gd name="connsiteX76" fmla="*/ 712381 w 3678865"/>
              <a:gd name="connsiteY76" fmla="*/ 212651 h 1403497"/>
              <a:gd name="connsiteX77" fmla="*/ 669851 w 3678865"/>
              <a:gd name="connsiteY77" fmla="*/ 170121 h 1403497"/>
              <a:gd name="connsiteX78" fmla="*/ 542260 w 3678865"/>
              <a:gd name="connsiteY78" fmla="*/ 106325 h 1403497"/>
              <a:gd name="connsiteX79" fmla="*/ 510363 w 3678865"/>
              <a:gd name="connsiteY79" fmla="*/ 95693 h 1403497"/>
              <a:gd name="connsiteX80" fmla="*/ 478465 w 3678865"/>
              <a:gd name="connsiteY80" fmla="*/ 63795 h 1403497"/>
              <a:gd name="connsiteX81" fmla="*/ 372139 w 3678865"/>
              <a:gd name="connsiteY81" fmla="*/ 0 h 1403497"/>
              <a:gd name="connsiteX82" fmla="*/ 148856 w 3678865"/>
              <a:gd name="connsiteY82" fmla="*/ 10632 h 1403497"/>
              <a:gd name="connsiteX83" fmla="*/ 85060 w 3678865"/>
              <a:gd name="connsiteY83" fmla="*/ 53162 h 1403497"/>
              <a:gd name="connsiteX84" fmla="*/ 63795 w 3678865"/>
              <a:gd name="connsiteY84" fmla="*/ 85060 h 1403497"/>
              <a:gd name="connsiteX85" fmla="*/ 31898 w 3678865"/>
              <a:gd name="connsiteY85" fmla="*/ 106325 h 1403497"/>
              <a:gd name="connsiteX86" fmla="*/ 0 w 3678865"/>
              <a:gd name="connsiteY86" fmla="*/ 138223 h 1403497"/>
              <a:gd name="connsiteX87" fmla="*/ 10633 w 3678865"/>
              <a:gd name="connsiteY87" fmla="*/ 170121 h 1403497"/>
              <a:gd name="connsiteX88" fmla="*/ 74428 w 3678865"/>
              <a:gd name="connsiteY88" fmla="*/ 212651 h 1403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678865" h="1403497">
                <a:moveTo>
                  <a:pt x="74428" y="212651"/>
                </a:moveTo>
                <a:cubicBezTo>
                  <a:pt x="90377" y="228600"/>
                  <a:pt x="95373" y="248289"/>
                  <a:pt x="106326" y="265814"/>
                </a:cubicBezTo>
                <a:cubicBezTo>
                  <a:pt x="113099" y="276650"/>
                  <a:pt x="118555" y="288675"/>
                  <a:pt x="127591" y="297711"/>
                </a:cubicBezTo>
                <a:cubicBezTo>
                  <a:pt x="136627" y="306747"/>
                  <a:pt x="148856" y="311888"/>
                  <a:pt x="159488" y="318976"/>
                </a:cubicBezTo>
                <a:cubicBezTo>
                  <a:pt x="206485" y="389472"/>
                  <a:pt x="151253" y="311142"/>
                  <a:pt x="212651" y="382772"/>
                </a:cubicBezTo>
                <a:cubicBezTo>
                  <a:pt x="257767" y="435407"/>
                  <a:pt x="230673" y="419485"/>
                  <a:pt x="287079" y="467832"/>
                </a:cubicBezTo>
                <a:cubicBezTo>
                  <a:pt x="296781" y="476148"/>
                  <a:pt x="309275" y="480781"/>
                  <a:pt x="318977" y="489097"/>
                </a:cubicBezTo>
                <a:cubicBezTo>
                  <a:pt x="334199" y="502145"/>
                  <a:pt x="346285" y="518580"/>
                  <a:pt x="361507" y="531628"/>
                </a:cubicBezTo>
                <a:cubicBezTo>
                  <a:pt x="371209" y="539944"/>
                  <a:pt x="383070" y="545377"/>
                  <a:pt x="393405" y="552893"/>
                </a:cubicBezTo>
                <a:cubicBezTo>
                  <a:pt x="422068" y="573739"/>
                  <a:pt x="444842" y="605480"/>
                  <a:pt x="478465" y="616688"/>
                </a:cubicBezTo>
                <a:cubicBezTo>
                  <a:pt x="489098" y="620232"/>
                  <a:pt x="500338" y="622309"/>
                  <a:pt x="510363" y="627321"/>
                </a:cubicBezTo>
                <a:cubicBezTo>
                  <a:pt x="592801" y="668541"/>
                  <a:pt x="493988" y="632496"/>
                  <a:pt x="574158" y="659218"/>
                </a:cubicBezTo>
                <a:cubicBezTo>
                  <a:pt x="607011" y="692071"/>
                  <a:pt x="607668" y="695736"/>
                  <a:pt x="648586" y="723014"/>
                </a:cubicBezTo>
                <a:cubicBezTo>
                  <a:pt x="818630" y="836377"/>
                  <a:pt x="669825" y="736667"/>
                  <a:pt x="776177" y="797441"/>
                </a:cubicBezTo>
                <a:cubicBezTo>
                  <a:pt x="795735" y="808617"/>
                  <a:pt x="835409" y="838664"/>
                  <a:pt x="850605" y="850604"/>
                </a:cubicBezTo>
                <a:cubicBezTo>
                  <a:pt x="886294" y="878645"/>
                  <a:pt x="913871" y="921312"/>
                  <a:pt x="956930" y="935665"/>
                </a:cubicBezTo>
                <a:lnTo>
                  <a:pt x="1052623" y="967562"/>
                </a:lnTo>
                <a:cubicBezTo>
                  <a:pt x="1181675" y="1053599"/>
                  <a:pt x="995368" y="933433"/>
                  <a:pt x="1116419" y="999460"/>
                </a:cubicBezTo>
                <a:cubicBezTo>
                  <a:pt x="1145772" y="1015471"/>
                  <a:pt x="1171977" y="1036888"/>
                  <a:pt x="1201479" y="1052623"/>
                </a:cubicBezTo>
                <a:cubicBezTo>
                  <a:pt x="1256854" y="1082157"/>
                  <a:pt x="1267307" y="1082371"/>
                  <a:pt x="1318437" y="1095153"/>
                </a:cubicBezTo>
                <a:cubicBezTo>
                  <a:pt x="1343246" y="1109330"/>
                  <a:pt x="1367307" y="1124904"/>
                  <a:pt x="1392865" y="1137683"/>
                </a:cubicBezTo>
                <a:cubicBezTo>
                  <a:pt x="1409936" y="1146218"/>
                  <a:pt x="1428157" y="1152246"/>
                  <a:pt x="1446028" y="1158948"/>
                </a:cubicBezTo>
                <a:cubicBezTo>
                  <a:pt x="1456522" y="1162883"/>
                  <a:pt x="1467901" y="1164569"/>
                  <a:pt x="1477926" y="1169581"/>
                </a:cubicBezTo>
                <a:cubicBezTo>
                  <a:pt x="1540855" y="1201046"/>
                  <a:pt x="1504402" y="1221661"/>
                  <a:pt x="1616149" y="1244009"/>
                </a:cubicBezTo>
                <a:lnTo>
                  <a:pt x="1669312" y="1254641"/>
                </a:lnTo>
                <a:cubicBezTo>
                  <a:pt x="1769434" y="1294692"/>
                  <a:pt x="1672950" y="1261305"/>
                  <a:pt x="1807535" y="1286539"/>
                </a:cubicBezTo>
                <a:cubicBezTo>
                  <a:pt x="1836260" y="1291925"/>
                  <a:pt x="1864118" y="1301232"/>
                  <a:pt x="1892595" y="1307804"/>
                </a:cubicBezTo>
                <a:cubicBezTo>
                  <a:pt x="1910204" y="1311868"/>
                  <a:pt x="1928087" y="1314650"/>
                  <a:pt x="1945758" y="1318437"/>
                </a:cubicBezTo>
                <a:cubicBezTo>
                  <a:pt x="1977708" y="1325284"/>
                  <a:pt x="2009062" y="1335383"/>
                  <a:pt x="2041451" y="1339702"/>
                </a:cubicBezTo>
                <a:cubicBezTo>
                  <a:pt x="2115560" y="1349583"/>
                  <a:pt x="2264735" y="1360967"/>
                  <a:pt x="2264735" y="1360967"/>
                </a:cubicBezTo>
                <a:cubicBezTo>
                  <a:pt x="2282456" y="1364511"/>
                  <a:pt x="2299842" y="1370832"/>
                  <a:pt x="2317898" y="1371600"/>
                </a:cubicBezTo>
                <a:cubicBezTo>
                  <a:pt x="2457573" y="1377544"/>
                  <a:pt x="2681093" y="1364793"/>
                  <a:pt x="2849526" y="1392865"/>
                </a:cubicBezTo>
                <a:cubicBezTo>
                  <a:pt x="2863940" y="1395267"/>
                  <a:pt x="2877879" y="1399953"/>
                  <a:pt x="2892056" y="1403497"/>
                </a:cubicBezTo>
                <a:lnTo>
                  <a:pt x="3253563" y="1392865"/>
                </a:lnTo>
                <a:cubicBezTo>
                  <a:pt x="3306799" y="1390692"/>
                  <a:pt x="3360360" y="1390136"/>
                  <a:pt x="3413051" y="1382232"/>
                </a:cubicBezTo>
                <a:cubicBezTo>
                  <a:pt x="3462411" y="1374828"/>
                  <a:pt x="3469753" y="1353439"/>
                  <a:pt x="3508744" y="1329069"/>
                </a:cubicBezTo>
                <a:cubicBezTo>
                  <a:pt x="3546086" y="1305730"/>
                  <a:pt x="3546994" y="1310738"/>
                  <a:pt x="3583172" y="1297172"/>
                </a:cubicBezTo>
                <a:cubicBezTo>
                  <a:pt x="3663255" y="1267142"/>
                  <a:pt x="3607596" y="1283092"/>
                  <a:pt x="3678865" y="1265274"/>
                </a:cubicBezTo>
                <a:cubicBezTo>
                  <a:pt x="3675321" y="1229832"/>
                  <a:pt x="3676242" y="1193655"/>
                  <a:pt x="3668233" y="1158948"/>
                </a:cubicBezTo>
                <a:cubicBezTo>
                  <a:pt x="3665360" y="1146497"/>
                  <a:pt x="3652682" y="1138481"/>
                  <a:pt x="3646967" y="1127051"/>
                </a:cubicBezTo>
                <a:cubicBezTo>
                  <a:pt x="3641955" y="1117027"/>
                  <a:pt x="3640270" y="1105647"/>
                  <a:pt x="3636335" y="1095153"/>
                </a:cubicBezTo>
                <a:cubicBezTo>
                  <a:pt x="3629634" y="1077282"/>
                  <a:pt x="3623606" y="1059061"/>
                  <a:pt x="3615070" y="1041990"/>
                </a:cubicBezTo>
                <a:cubicBezTo>
                  <a:pt x="3609355" y="1030561"/>
                  <a:pt x="3600893" y="1020725"/>
                  <a:pt x="3593805" y="1010093"/>
                </a:cubicBezTo>
                <a:cubicBezTo>
                  <a:pt x="3569821" y="914159"/>
                  <a:pt x="3600266" y="934274"/>
                  <a:pt x="3540642" y="914400"/>
                </a:cubicBezTo>
                <a:cubicBezTo>
                  <a:pt x="3508744" y="917944"/>
                  <a:pt x="3476720" y="920493"/>
                  <a:pt x="3444949" y="925032"/>
                </a:cubicBezTo>
                <a:cubicBezTo>
                  <a:pt x="3427059" y="927588"/>
                  <a:pt x="3409812" y="934377"/>
                  <a:pt x="3391786" y="935665"/>
                </a:cubicBezTo>
                <a:cubicBezTo>
                  <a:pt x="3310400" y="941478"/>
                  <a:pt x="3228753" y="942753"/>
                  <a:pt x="3147237" y="946297"/>
                </a:cubicBezTo>
                <a:cubicBezTo>
                  <a:pt x="3133060" y="949841"/>
                  <a:pt x="3118390" y="951799"/>
                  <a:pt x="3104707" y="956930"/>
                </a:cubicBezTo>
                <a:cubicBezTo>
                  <a:pt x="3089866" y="962495"/>
                  <a:pt x="3077468" y="974025"/>
                  <a:pt x="3062177" y="978195"/>
                </a:cubicBezTo>
                <a:cubicBezTo>
                  <a:pt x="3037999" y="984789"/>
                  <a:pt x="3012558" y="985284"/>
                  <a:pt x="2987749" y="988828"/>
                </a:cubicBezTo>
                <a:lnTo>
                  <a:pt x="2424223" y="967562"/>
                </a:lnTo>
                <a:cubicBezTo>
                  <a:pt x="2356684" y="962738"/>
                  <a:pt x="2289654" y="952248"/>
                  <a:pt x="2222205" y="946297"/>
                </a:cubicBezTo>
                <a:cubicBezTo>
                  <a:pt x="2169130" y="941614"/>
                  <a:pt x="2115879" y="939209"/>
                  <a:pt x="2062716" y="935665"/>
                </a:cubicBezTo>
                <a:cubicBezTo>
                  <a:pt x="2037907" y="932121"/>
                  <a:pt x="2012863" y="929947"/>
                  <a:pt x="1988288" y="925032"/>
                </a:cubicBezTo>
                <a:cubicBezTo>
                  <a:pt x="1977298" y="922834"/>
                  <a:pt x="1967167" y="917479"/>
                  <a:pt x="1956391" y="914400"/>
                </a:cubicBezTo>
                <a:cubicBezTo>
                  <a:pt x="1942340" y="910385"/>
                  <a:pt x="1927857" y="907966"/>
                  <a:pt x="1913860" y="903767"/>
                </a:cubicBezTo>
                <a:cubicBezTo>
                  <a:pt x="1892390" y="897326"/>
                  <a:pt x="1870114" y="892526"/>
                  <a:pt x="1850065" y="882502"/>
                </a:cubicBezTo>
                <a:cubicBezTo>
                  <a:pt x="1835888" y="875414"/>
                  <a:pt x="1822572" y="866249"/>
                  <a:pt x="1807535" y="861237"/>
                </a:cubicBezTo>
                <a:cubicBezTo>
                  <a:pt x="1790390" y="855522"/>
                  <a:pt x="1771981" y="854668"/>
                  <a:pt x="1754372" y="850604"/>
                </a:cubicBezTo>
                <a:cubicBezTo>
                  <a:pt x="1725895" y="844032"/>
                  <a:pt x="1697970" y="835070"/>
                  <a:pt x="1669312" y="829339"/>
                </a:cubicBezTo>
                <a:cubicBezTo>
                  <a:pt x="1601820" y="815841"/>
                  <a:pt x="1633681" y="823090"/>
                  <a:pt x="1573619" y="808074"/>
                </a:cubicBezTo>
                <a:cubicBezTo>
                  <a:pt x="1517555" y="770698"/>
                  <a:pt x="1567849" y="799062"/>
                  <a:pt x="1499191" y="776176"/>
                </a:cubicBezTo>
                <a:cubicBezTo>
                  <a:pt x="1419226" y="749521"/>
                  <a:pt x="1468989" y="759162"/>
                  <a:pt x="1382233" y="723014"/>
                </a:cubicBezTo>
                <a:cubicBezTo>
                  <a:pt x="1361542" y="714393"/>
                  <a:pt x="1339249" y="710073"/>
                  <a:pt x="1318437" y="701748"/>
                </a:cubicBezTo>
                <a:cubicBezTo>
                  <a:pt x="1303721" y="695861"/>
                  <a:pt x="1290475" y="686727"/>
                  <a:pt x="1275907" y="680483"/>
                </a:cubicBezTo>
                <a:cubicBezTo>
                  <a:pt x="1265605" y="676068"/>
                  <a:pt x="1253848" y="675218"/>
                  <a:pt x="1244009" y="669851"/>
                </a:cubicBezTo>
                <a:cubicBezTo>
                  <a:pt x="1214656" y="653840"/>
                  <a:pt x="1188091" y="633080"/>
                  <a:pt x="1158949" y="616688"/>
                </a:cubicBezTo>
                <a:cubicBezTo>
                  <a:pt x="1131320" y="601147"/>
                  <a:pt x="1100264" y="591742"/>
                  <a:pt x="1073888" y="574158"/>
                </a:cubicBezTo>
                <a:cubicBezTo>
                  <a:pt x="1063256" y="567070"/>
                  <a:pt x="1052827" y="559666"/>
                  <a:pt x="1041991" y="552893"/>
                </a:cubicBezTo>
                <a:cubicBezTo>
                  <a:pt x="1024466" y="541940"/>
                  <a:pt x="1005361" y="533395"/>
                  <a:pt x="988828" y="520995"/>
                </a:cubicBezTo>
                <a:cubicBezTo>
                  <a:pt x="925112" y="473208"/>
                  <a:pt x="989003" y="499788"/>
                  <a:pt x="925033" y="478465"/>
                </a:cubicBezTo>
                <a:cubicBezTo>
                  <a:pt x="917944" y="467832"/>
                  <a:pt x="912803" y="455603"/>
                  <a:pt x="903767" y="446567"/>
                </a:cubicBezTo>
                <a:cubicBezTo>
                  <a:pt x="894731" y="437531"/>
                  <a:pt x="881687" y="433483"/>
                  <a:pt x="871870" y="425302"/>
                </a:cubicBezTo>
                <a:cubicBezTo>
                  <a:pt x="860318" y="415676"/>
                  <a:pt x="851288" y="403306"/>
                  <a:pt x="839972" y="393404"/>
                </a:cubicBezTo>
                <a:cubicBezTo>
                  <a:pt x="822893" y="378460"/>
                  <a:pt x="801990" y="367742"/>
                  <a:pt x="786809" y="350874"/>
                </a:cubicBezTo>
                <a:cubicBezTo>
                  <a:pt x="769712" y="331877"/>
                  <a:pt x="752361" y="311325"/>
                  <a:pt x="744279" y="287079"/>
                </a:cubicBezTo>
                <a:cubicBezTo>
                  <a:pt x="736067" y="262442"/>
                  <a:pt x="728147" y="233672"/>
                  <a:pt x="712381" y="212651"/>
                </a:cubicBezTo>
                <a:cubicBezTo>
                  <a:pt x="700352" y="196612"/>
                  <a:pt x="685506" y="182645"/>
                  <a:pt x="669851" y="170121"/>
                </a:cubicBezTo>
                <a:cubicBezTo>
                  <a:pt x="610960" y="123007"/>
                  <a:pt x="609643" y="128786"/>
                  <a:pt x="542260" y="106325"/>
                </a:cubicBezTo>
                <a:lnTo>
                  <a:pt x="510363" y="95693"/>
                </a:lnTo>
                <a:cubicBezTo>
                  <a:pt x="499730" y="85060"/>
                  <a:pt x="491151" y="71868"/>
                  <a:pt x="478465" y="63795"/>
                </a:cubicBezTo>
                <a:cubicBezTo>
                  <a:pt x="349174" y="-18481"/>
                  <a:pt x="426973" y="54831"/>
                  <a:pt x="372139" y="0"/>
                </a:cubicBezTo>
                <a:cubicBezTo>
                  <a:pt x="297711" y="3544"/>
                  <a:pt x="223111" y="4444"/>
                  <a:pt x="148856" y="10632"/>
                </a:cubicBezTo>
                <a:cubicBezTo>
                  <a:pt x="118346" y="13175"/>
                  <a:pt x="103884" y="30574"/>
                  <a:pt x="85060" y="53162"/>
                </a:cubicBezTo>
                <a:cubicBezTo>
                  <a:pt x="76879" y="62979"/>
                  <a:pt x="72831" y="76024"/>
                  <a:pt x="63795" y="85060"/>
                </a:cubicBezTo>
                <a:cubicBezTo>
                  <a:pt x="54759" y="94096"/>
                  <a:pt x="41715" y="98144"/>
                  <a:pt x="31898" y="106325"/>
                </a:cubicBezTo>
                <a:cubicBezTo>
                  <a:pt x="20346" y="115951"/>
                  <a:pt x="10633" y="127590"/>
                  <a:pt x="0" y="138223"/>
                </a:cubicBezTo>
                <a:cubicBezTo>
                  <a:pt x="3544" y="148856"/>
                  <a:pt x="3458" y="161511"/>
                  <a:pt x="10633" y="170121"/>
                </a:cubicBezTo>
                <a:cubicBezTo>
                  <a:pt x="21978" y="183734"/>
                  <a:pt x="58479" y="196702"/>
                  <a:pt x="74428" y="212651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Freeform: Shape 14">
            <a:hlinkClick r:id="rId12" action="ppaction://hlinksldjump"/>
            <a:extLst>
              <a:ext uri="{FF2B5EF4-FFF2-40B4-BE49-F238E27FC236}">
                <a16:creationId xmlns:a16="http://schemas.microsoft.com/office/drawing/2014/main" id="{9EDC74E2-2464-48A0-B237-1917E2212FFB}"/>
              </a:ext>
            </a:extLst>
          </p:cNvPr>
          <p:cNvSpPr/>
          <p:nvPr/>
        </p:nvSpPr>
        <p:spPr>
          <a:xfrm>
            <a:off x="7113181" y="3305201"/>
            <a:ext cx="2254103" cy="3212557"/>
          </a:xfrm>
          <a:custGeom>
            <a:avLst/>
            <a:gdLst>
              <a:gd name="connsiteX0" fmla="*/ 1860698 w 2254103"/>
              <a:gd name="connsiteY0" fmla="*/ 65320 h 3212557"/>
              <a:gd name="connsiteX1" fmla="*/ 1892596 w 2254103"/>
              <a:gd name="connsiteY1" fmla="*/ 214176 h 3212557"/>
              <a:gd name="connsiteX2" fmla="*/ 1881963 w 2254103"/>
              <a:gd name="connsiteY2" fmla="*/ 416194 h 3212557"/>
              <a:gd name="connsiteX3" fmla="*/ 1850066 w 2254103"/>
              <a:gd name="connsiteY3" fmla="*/ 501255 h 3212557"/>
              <a:gd name="connsiteX4" fmla="*/ 1828800 w 2254103"/>
              <a:gd name="connsiteY4" fmla="*/ 565050 h 3212557"/>
              <a:gd name="connsiteX5" fmla="*/ 1786270 w 2254103"/>
              <a:gd name="connsiteY5" fmla="*/ 671376 h 3212557"/>
              <a:gd name="connsiteX6" fmla="*/ 1775638 w 2254103"/>
              <a:gd name="connsiteY6" fmla="*/ 915925 h 3212557"/>
              <a:gd name="connsiteX7" fmla="*/ 1743740 w 2254103"/>
              <a:gd name="connsiteY7" fmla="*/ 969087 h 3212557"/>
              <a:gd name="connsiteX8" fmla="*/ 1733107 w 2254103"/>
              <a:gd name="connsiteY8" fmla="*/ 1011618 h 3212557"/>
              <a:gd name="connsiteX9" fmla="*/ 1690577 w 2254103"/>
              <a:gd name="connsiteY9" fmla="*/ 1096678 h 3212557"/>
              <a:gd name="connsiteX10" fmla="*/ 1679945 w 2254103"/>
              <a:gd name="connsiteY10" fmla="*/ 1128576 h 3212557"/>
              <a:gd name="connsiteX11" fmla="*/ 1658679 w 2254103"/>
              <a:gd name="connsiteY11" fmla="*/ 1181739 h 3212557"/>
              <a:gd name="connsiteX12" fmla="*/ 1648047 w 2254103"/>
              <a:gd name="connsiteY12" fmla="*/ 1224269 h 3212557"/>
              <a:gd name="connsiteX13" fmla="*/ 1616149 w 2254103"/>
              <a:gd name="connsiteY13" fmla="*/ 1319962 h 3212557"/>
              <a:gd name="connsiteX14" fmla="*/ 1605517 w 2254103"/>
              <a:gd name="connsiteY14" fmla="*/ 1351859 h 3212557"/>
              <a:gd name="connsiteX15" fmla="*/ 1573619 w 2254103"/>
              <a:gd name="connsiteY15" fmla="*/ 1426287 h 3212557"/>
              <a:gd name="connsiteX16" fmla="*/ 1552354 w 2254103"/>
              <a:gd name="connsiteY16" fmla="*/ 1511348 h 3212557"/>
              <a:gd name="connsiteX17" fmla="*/ 1541721 w 2254103"/>
              <a:gd name="connsiteY17" fmla="*/ 1543246 h 3212557"/>
              <a:gd name="connsiteX18" fmla="*/ 1467293 w 2254103"/>
              <a:gd name="connsiteY18" fmla="*/ 1638939 h 3212557"/>
              <a:gd name="connsiteX19" fmla="*/ 1446028 w 2254103"/>
              <a:gd name="connsiteY19" fmla="*/ 1713366 h 3212557"/>
              <a:gd name="connsiteX20" fmla="*/ 1371600 w 2254103"/>
              <a:gd name="connsiteY20" fmla="*/ 1809059 h 3212557"/>
              <a:gd name="connsiteX21" fmla="*/ 1307805 w 2254103"/>
              <a:gd name="connsiteY21" fmla="*/ 1904752 h 3212557"/>
              <a:gd name="connsiteX22" fmla="*/ 1265275 w 2254103"/>
              <a:gd name="connsiteY22" fmla="*/ 1957915 h 3212557"/>
              <a:gd name="connsiteX23" fmla="*/ 1244010 w 2254103"/>
              <a:gd name="connsiteY23" fmla="*/ 1989813 h 3212557"/>
              <a:gd name="connsiteX24" fmla="*/ 1212112 w 2254103"/>
              <a:gd name="connsiteY24" fmla="*/ 2064241 h 3212557"/>
              <a:gd name="connsiteX25" fmla="*/ 1201479 w 2254103"/>
              <a:gd name="connsiteY25" fmla="*/ 2096139 h 3212557"/>
              <a:gd name="connsiteX26" fmla="*/ 1169582 w 2254103"/>
              <a:gd name="connsiteY26" fmla="*/ 2128036 h 3212557"/>
              <a:gd name="connsiteX27" fmla="*/ 1158949 w 2254103"/>
              <a:gd name="connsiteY27" fmla="*/ 2159934 h 3212557"/>
              <a:gd name="connsiteX28" fmla="*/ 1041991 w 2254103"/>
              <a:gd name="connsiteY28" fmla="*/ 2298157 h 3212557"/>
              <a:gd name="connsiteX29" fmla="*/ 978196 w 2254103"/>
              <a:gd name="connsiteY29" fmla="*/ 2340687 h 3212557"/>
              <a:gd name="connsiteX30" fmla="*/ 946298 w 2254103"/>
              <a:gd name="connsiteY30" fmla="*/ 2361952 h 3212557"/>
              <a:gd name="connsiteX31" fmla="*/ 914400 w 2254103"/>
              <a:gd name="connsiteY31" fmla="*/ 2383218 h 3212557"/>
              <a:gd name="connsiteX32" fmla="*/ 871870 w 2254103"/>
              <a:gd name="connsiteY32" fmla="*/ 2393850 h 3212557"/>
              <a:gd name="connsiteX33" fmla="*/ 765545 w 2254103"/>
              <a:gd name="connsiteY33" fmla="*/ 2447013 h 3212557"/>
              <a:gd name="connsiteX34" fmla="*/ 680484 w 2254103"/>
              <a:gd name="connsiteY34" fmla="*/ 2500176 h 3212557"/>
              <a:gd name="connsiteX35" fmla="*/ 637954 w 2254103"/>
              <a:gd name="connsiteY35" fmla="*/ 2521441 h 3212557"/>
              <a:gd name="connsiteX36" fmla="*/ 606056 w 2254103"/>
              <a:gd name="connsiteY36" fmla="*/ 2542706 h 3212557"/>
              <a:gd name="connsiteX37" fmla="*/ 510363 w 2254103"/>
              <a:gd name="connsiteY37" fmla="*/ 2585236 h 3212557"/>
              <a:gd name="connsiteX38" fmla="*/ 478466 w 2254103"/>
              <a:gd name="connsiteY38" fmla="*/ 2606501 h 3212557"/>
              <a:gd name="connsiteX39" fmla="*/ 446568 w 2254103"/>
              <a:gd name="connsiteY39" fmla="*/ 2617134 h 3212557"/>
              <a:gd name="connsiteX40" fmla="*/ 393405 w 2254103"/>
              <a:gd name="connsiteY40" fmla="*/ 2649032 h 3212557"/>
              <a:gd name="connsiteX41" fmla="*/ 308345 w 2254103"/>
              <a:gd name="connsiteY41" fmla="*/ 2712827 h 3212557"/>
              <a:gd name="connsiteX42" fmla="*/ 212652 w 2254103"/>
              <a:gd name="connsiteY42" fmla="*/ 2755357 h 3212557"/>
              <a:gd name="connsiteX43" fmla="*/ 180754 w 2254103"/>
              <a:gd name="connsiteY43" fmla="*/ 2765990 h 3212557"/>
              <a:gd name="connsiteX44" fmla="*/ 148856 w 2254103"/>
              <a:gd name="connsiteY44" fmla="*/ 2787255 h 3212557"/>
              <a:gd name="connsiteX45" fmla="*/ 116959 w 2254103"/>
              <a:gd name="connsiteY45" fmla="*/ 2797887 h 3212557"/>
              <a:gd name="connsiteX46" fmla="*/ 74428 w 2254103"/>
              <a:gd name="connsiteY46" fmla="*/ 2819152 h 3212557"/>
              <a:gd name="connsiteX47" fmla="*/ 42531 w 2254103"/>
              <a:gd name="connsiteY47" fmla="*/ 2989273 h 3212557"/>
              <a:gd name="connsiteX48" fmla="*/ 10633 w 2254103"/>
              <a:gd name="connsiteY48" fmla="*/ 3084966 h 3212557"/>
              <a:gd name="connsiteX49" fmla="*/ 0 w 2254103"/>
              <a:gd name="connsiteY49" fmla="*/ 3116864 h 3212557"/>
              <a:gd name="connsiteX50" fmla="*/ 53163 w 2254103"/>
              <a:gd name="connsiteY50" fmla="*/ 3159394 h 3212557"/>
              <a:gd name="connsiteX51" fmla="*/ 191386 w 2254103"/>
              <a:gd name="connsiteY51" fmla="*/ 3212557 h 3212557"/>
              <a:gd name="connsiteX52" fmla="*/ 318977 w 2254103"/>
              <a:gd name="connsiteY52" fmla="*/ 3201925 h 3212557"/>
              <a:gd name="connsiteX53" fmla="*/ 372140 w 2254103"/>
              <a:gd name="connsiteY53" fmla="*/ 3170027 h 3212557"/>
              <a:gd name="connsiteX54" fmla="*/ 446568 w 2254103"/>
              <a:gd name="connsiteY54" fmla="*/ 3074334 h 3212557"/>
              <a:gd name="connsiteX55" fmla="*/ 542261 w 2254103"/>
              <a:gd name="connsiteY55" fmla="*/ 2978641 h 3212557"/>
              <a:gd name="connsiteX56" fmla="*/ 659219 w 2254103"/>
              <a:gd name="connsiteY56" fmla="*/ 2925478 h 3212557"/>
              <a:gd name="connsiteX57" fmla="*/ 744279 w 2254103"/>
              <a:gd name="connsiteY57" fmla="*/ 2904213 h 3212557"/>
              <a:gd name="connsiteX58" fmla="*/ 925033 w 2254103"/>
              <a:gd name="connsiteY58" fmla="*/ 2840418 h 3212557"/>
              <a:gd name="connsiteX59" fmla="*/ 1084521 w 2254103"/>
              <a:gd name="connsiteY59" fmla="*/ 2776622 h 3212557"/>
              <a:gd name="connsiteX60" fmla="*/ 1169582 w 2254103"/>
              <a:gd name="connsiteY60" fmla="*/ 2691562 h 3212557"/>
              <a:gd name="connsiteX61" fmla="*/ 1190847 w 2254103"/>
              <a:gd name="connsiteY61" fmla="*/ 2659664 h 3212557"/>
              <a:gd name="connsiteX62" fmla="*/ 1222745 w 2254103"/>
              <a:gd name="connsiteY62" fmla="*/ 2638399 h 3212557"/>
              <a:gd name="connsiteX63" fmla="*/ 1307805 w 2254103"/>
              <a:gd name="connsiteY63" fmla="*/ 2542706 h 3212557"/>
              <a:gd name="connsiteX64" fmla="*/ 1360968 w 2254103"/>
              <a:gd name="connsiteY64" fmla="*/ 2489543 h 3212557"/>
              <a:gd name="connsiteX65" fmla="*/ 1392866 w 2254103"/>
              <a:gd name="connsiteY65" fmla="*/ 2447013 h 3212557"/>
              <a:gd name="connsiteX66" fmla="*/ 1424763 w 2254103"/>
              <a:gd name="connsiteY66" fmla="*/ 2415115 h 3212557"/>
              <a:gd name="connsiteX67" fmla="*/ 1467293 w 2254103"/>
              <a:gd name="connsiteY67" fmla="*/ 2351320 h 3212557"/>
              <a:gd name="connsiteX68" fmla="*/ 1499191 w 2254103"/>
              <a:gd name="connsiteY68" fmla="*/ 2308790 h 3212557"/>
              <a:gd name="connsiteX69" fmla="*/ 1520456 w 2254103"/>
              <a:gd name="connsiteY69" fmla="*/ 2255627 h 3212557"/>
              <a:gd name="connsiteX70" fmla="*/ 1531089 w 2254103"/>
              <a:gd name="connsiteY70" fmla="*/ 2223729 h 3212557"/>
              <a:gd name="connsiteX71" fmla="*/ 1573619 w 2254103"/>
              <a:gd name="connsiteY71" fmla="*/ 2170566 h 3212557"/>
              <a:gd name="connsiteX72" fmla="*/ 1594884 w 2254103"/>
              <a:gd name="connsiteY72" fmla="*/ 2117404 h 3212557"/>
              <a:gd name="connsiteX73" fmla="*/ 1637414 w 2254103"/>
              <a:gd name="connsiteY73" fmla="*/ 2074873 h 3212557"/>
              <a:gd name="connsiteX74" fmla="*/ 1658679 w 2254103"/>
              <a:gd name="connsiteY74" fmla="*/ 2032343 h 3212557"/>
              <a:gd name="connsiteX75" fmla="*/ 1701210 w 2254103"/>
              <a:gd name="connsiteY75" fmla="*/ 1989813 h 3212557"/>
              <a:gd name="connsiteX76" fmla="*/ 1733107 w 2254103"/>
              <a:gd name="connsiteY76" fmla="*/ 1947283 h 3212557"/>
              <a:gd name="connsiteX77" fmla="*/ 1743740 w 2254103"/>
              <a:gd name="connsiteY77" fmla="*/ 1915385 h 3212557"/>
              <a:gd name="connsiteX78" fmla="*/ 1765005 w 2254103"/>
              <a:gd name="connsiteY78" fmla="*/ 1883487 h 3212557"/>
              <a:gd name="connsiteX79" fmla="*/ 1786270 w 2254103"/>
              <a:gd name="connsiteY79" fmla="*/ 1777162 h 3212557"/>
              <a:gd name="connsiteX80" fmla="*/ 1807535 w 2254103"/>
              <a:gd name="connsiteY80" fmla="*/ 1745264 h 3212557"/>
              <a:gd name="connsiteX81" fmla="*/ 1818168 w 2254103"/>
              <a:gd name="connsiteY81" fmla="*/ 1713366 h 3212557"/>
              <a:gd name="connsiteX82" fmla="*/ 1860698 w 2254103"/>
              <a:gd name="connsiteY82" fmla="*/ 1649571 h 3212557"/>
              <a:gd name="connsiteX83" fmla="*/ 1892596 w 2254103"/>
              <a:gd name="connsiteY83" fmla="*/ 1596408 h 3212557"/>
              <a:gd name="connsiteX84" fmla="*/ 1956391 w 2254103"/>
              <a:gd name="connsiteY84" fmla="*/ 1500715 h 3212557"/>
              <a:gd name="connsiteX85" fmla="*/ 1988289 w 2254103"/>
              <a:gd name="connsiteY85" fmla="*/ 1479450 h 3212557"/>
              <a:gd name="connsiteX86" fmla="*/ 1998921 w 2254103"/>
              <a:gd name="connsiteY86" fmla="*/ 1436920 h 3212557"/>
              <a:gd name="connsiteX87" fmla="*/ 2041452 w 2254103"/>
              <a:gd name="connsiteY87" fmla="*/ 1330594 h 3212557"/>
              <a:gd name="connsiteX88" fmla="*/ 2073349 w 2254103"/>
              <a:gd name="connsiteY88" fmla="*/ 1203004 h 3212557"/>
              <a:gd name="connsiteX89" fmla="*/ 2094614 w 2254103"/>
              <a:gd name="connsiteY89" fmla="*/ 1160473 h 3212557"/>
              <a:gd name="connsiteX90" fmla="*/ 2115879 w 2254103"/>
              <a:gd name="connsiteY90" fmla="*/ 1075413 h 3212557"/>
              <a:gd name="connsiteX91" fmla="*/ 2126512 w 2254103"/>
              <a:gd name="connsiteY91" fmla="*/ 1032883 h 3212557"/>
              <a:gd name="connsiteX92" fmla="*/ 2158410 w 2254103"/>
              <a:gd name="connsiteY92" fmla="*/ 969087 h 3212557"/>
              <a:gd name="connsiteX93" fmla="*/ 2179675 w 2254103"/>
              <a:gd name="connsiteY93" fmla="*/ 841497 h 3212557"/>
              <a:gd name="connsiteX94" fmla="*/ 2190307 w 2254103"/>
              <a:gd name="connsiteY94" fmla="*/ 809599 h 3212557"/>
              <a:gd name="connsiteX95" fmla="*/ 2211572 w 2254103"/>
              <a:gd name="connsiteY95" fmla="*/ 628846 h 3212557"/>
              <a:gd name="connsiteX96" fmla="*/ 2222205 w 2254103"/>
              <a:gd name="connsiteY96" fmla="*/ 575683 h 3212557"/>
              <a:gd name="connsiteX97" fmla="*/ 2232838 w 2254103"/>
              <a:gd name="connsiteY97" fmla="*/ 490622 h 3212557"/>
              <a:gd name="connsiteX98" fmla="*/ 2243470 w 2254103"/>
              <a:gd name="connsiteY98" fmla="*/ 458725 h 3212557"/>
              <a:gd name="connsiteX99" fmla="*/ 2254103 w 2254103"/>
              <a:gd name="connsiteY99" fmla="*/ 405562 h 3212557"/>
              <a:gd name="connsiteX100" fmla="*/ 2243470 w 2254103"/>
              <a:gd name="connsiteY100" fmla="*/ 118483 h 3212557"/>
              <a:gd name="connsiteX101" fmla="*/ 2222205 w 2254103"/>
              <a:gd name="connsiteY101" fmla="*/ 54687 h 3212557"/>
              <a:gd name="connsiteX102" fmla="*/ 2190307 w 2254103"/>
              <a:gd name="connsiteY102" fmla="*/ 44055 h 3212557"/>
              <a:gd name="connsiteX103" fmla="*/ 2158410 w 2254103"/>
              <a:gd name="connsiteY103" fmla="*/ 22790 h 3212557"/>
              <a:gd name="connsiteX104" fmla="*/ 2083982 w 2254103"/>
              <a:gd name="connsiteY104" fmla="*/ 12157 h 3212557"/>
              <a:gd name="connsiteX105" fmla="*/ 2030819 w 2254103"/>
              <a:gd name="connsiteY105" fmla="*/ 1525 h 3212557"/>
              <a:gd name="connsiteX106" fmla="*/ 1871331 w 2254103"/>
              <a:gd name="connsiteY106" fmla="*/ 54687 h 3212557"/>
              <a:gd name="connsiteX107" fmla="*/ 1860698 w 2254103"/>
              <a:gd name="connsiteY107" fmla="*/ 65320 h 3212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2254103" h="3212557">
                <a:moveTo>
                  <a:pt x="1860698" y="65320"/>
                </a:moveTo>
                <a:cubicBezTo>
                  <a:pt x="1864242" y="91901"/>
                  <a:pt x="1873196" y="136581"/>
                  <a:pt x="1892596" y="214176"/>
                </a:cubicBezTo>
                <a:cubicBezTo>
                  <a:pt x="1889052" y="281515"/>
                  <a:pt x="1887805" y="349015"/>
                  <a:pt x="1881963" y="416194"/>
                </a:cubicBezTo>
                <a:cubicBezTo>
                  <a:pt x="1878126" y="460319"/>
                  <a:pt x="1866327" y="460604"/>
                  <a:pt x="1850066" y="501255"/>
                </a:cubicBezTo>
                <a:cubicBezTo>
                  <a:pt x="1841741" y="522067"/>
                  <a:pt x="1836847" y="544129"/>
                  <a:pt x="1828800" y="565050"/>
                </a:cubicBezTo>
                <a:cubicBezTo>
                  <a:pt x="1768281" y="722397"/>
                  <a:pt x="1815490" y="583718"/>
                  <a:pt x="1786270" y="671376"/>
                </a:cubicBezTo>
                <a:cubicBezTo>
                  <a:pt x="1801359" y="776993"/>
                  <a:pt x="1808281" y="778824"/>
                  <a:pt x="1775638" y="915925"/>
                </a:cubicBezTo>
                <a:cubicBezTo>
                  <a:pt x="1770851" y="936029"/>
                  <a:pt x="1754373" y="951366"/>
                  <a:pt x="1743740" y="969087"/>
                </a:cubicBezTo>
                <a:cubicBezTo>
                  <a:pt x="1740196" y="983264"/>
                  <a:pt x="1738728" y="998129"/>
                  <a:pt x="1733107" y="1011618"/>
                </a:cubicBezTo>
                <a:cubicBezTo>
                  <a:pt x="1720915" y="1040880"/>
                  <a:pt x="1700601" y="1066605"/>
                  <a:pt x="1690577" y="1096678"/>
                </a:cubicBezTo>
                <a:cubicBezTo>
                  <a:pt x="1687033" y="1107311"/>
                  <a:pt x="1683880" y="1118082"/>
                  <a:pt x="1679945" y="1128576"/>
                </a:cubicBezTo>
                <a:cubicBezTo>
                  <a:pt x="1673243" y="1146447"/>
                  <a:pt x="1664715" y="1163632"/>
                  <a:pt x="1658679" y="1181739"/>
                </a:cubicBezTo>
                <a:cubicBezTo>
                  <a:pt x="1654058" y="1195602"/>
                  <a:pt x="1652246" y="1210272"/>
                  <a:pt x="1648047" y="1224269"/>
                </a:cubicBezTo>
                <a:cubicBezTo>
                  <a:pt x="1648037" y="1224302"/>
                  <a:pt x="1621471" y="1303997"/>
                  <a:pt x="1616149" y="1319962"/>
                </a:cubicBezTo>
                <a:cubicBezTo>
                  <a:pt x="1612605" y="1330594"/>
                  <a:pt x="1610529" y="1341835"/>
                  <a:pt x="1605517" y="1351859"/>
                </a:cubicBezTo>
                <a:cubicBezTo>
                  <a:pt x="1588093" y="1386708"/>
                  <a:pt x="1583005" y="1391873"/>
                  <a:pt x="1573619" y="1426287"/>
                </a:cubicBezTo>
                <a:cubicBezTo>
                  <a:pt x="1565929" y="1454483"/>
                  <a:pt x="1561596" y="1483622"/>
                  <a:pt x="1552354" y="1511348"/>
                </a:cubicBezTo>
                <a:cubicBezTo>
                  <a:pt x="1548810" y="1521981"/>
                  <a:pt x="1546733" y="1533221"/>
                  <a:pt x="1541721" y="1543246"/>
                </a:cubicBezTo>
                <a:cubicBezTo>
                  <a:pt x="1527989" y="1570709"/>
                  <a:pt x="1479056" y="1624824"/>
                  <a:pt x="1467293" y="1638939"/>
                </a:cubicBezTo>
                <a:cubicBezTo>
                  <a:pt x="1465874" y="1644615"/>
                  <a:pt x="1452132" y="1704211"/>
                  <a:pt x="1446028" y="1713366"/>
                </a:cubicBezTo>
                <a:cubicBezTo>
                  <a:pt x="1423612" y="1746989"/>
                  <a:pt x="1396238" y="1777029"/>
                  <a:pt x="1371600" y="1809059"/>
                </a:cubicBezTo>
                <a:cubicBezTo>
                  <a:pt x="1273669" y="1936371"/>
                  <a:pt x="1411369" y="1756805"/>
                  <a:pt x="1307805" y="1904752"/>
                </a:cubicBezTo>
                <a:cubicBezTo>
                  <a:pt x="1294791" y="1923344"/>
                  <a:pt x="1278891" y="1939760"/>
                  <a:pt x="1265275" y="1957915"/>
                </a:cubicBezTo>
                <a:cubicBezTo>
                  <a:pt x="1257608" y="1968138"/>
                  <a:pt x="1251098" y="1979180"/>
                  <a:pt x="1244010" y="1989813"/>
                </a:cubicBezTo>
                <a:cubicBezTo>
                  <a:pt x="1221881" y="2078327"/>
                  <a:pt x="1248826" y="1990813"/>
                  <a:pt x="1212112" y="2064241"/>
                </a:cubicBezTo>
                <a:cubicBezTo>
                  <a:pt x="1207100" y="2074266"/>
                  <a:pt x="1207696" y="2086814"/>
                  <a:pt x="1201479" y="2096139"/>
                </a:cubicBezTo>
                <a:cubicBezTo>
                  <a:pt x="1193138" y="2108650"/>
                  <a:pt x="1180214" y="2117404"/>
                  <a:pt x="1169582" y="2128036"/>
                </a:cubicBezTo>
                <a:cubicBezTo>
                  <a:pt x="1166038" y="2138669"/>
                  <a:pt x="1164392" y="2150137"/>
                  <a:pt x="1158949" y="2159934"/>
                </a:cubicBezTo>
                <a:cubicBezTo>
                  <a:pt x="1133184" y="2206311"/>
                  <a:pt x="1084758" y="2269646"/>
                  <a:pt x="1041991" y="2298157"/>
                </a:cubicBezTo>
                <a:lnTo>
                  <a:pt x="978196" y="2340687"/>
                </a:lnTo>
                <a:lnTo>
                  <a:pt x="946298" y="2361952"/>
                </a:lnTo>
                <a:cubicBezTo>
                  <a:pt x="935665" y="2369041"/>
                  <a:pt x="926797" y="2380119"/>
                  <a:pt x="914400" y="2383218"/>
                </a:cubicBezTo>
                <a:lnTo>
                  <a:pt x="871870" y="2393850"/>
                </a:lnTo>
                <a:cubicBezTo>
                  <a:pt x="723999" y="2482573"/>
                  <a:pt x="910246" y="2374662"/>
                  <a:pt x="765545" y="2447013"/>
                </a:cubicBezTo>
                <a:cubicBezTo>
                  <a:pt x="685339" y="2487117"/>
                  <a:pt x="739524" y="2466439"/>
                  <a:pt x="680484" y="2500176"/>
                </a:cubicBezTo>
                <a:cubicBezTo>
                  <a:pt x="666722" y="2508040"/>
                  <a:pt x="651716" y="2513577"/>
                  <a:pt x="637954" y="2521441"/>
                </a:cubicBezTo>
                <a:cubicBezTo>
                  <a:pt x="626859" y="2527781"/>
                  <a:pt x="617151" y="2536366"/>
                  <a:pt x="606056" y="2542706"/>
                </a:cubicBezTo>
                <a:cubicBezTo>
                  <a:pt x="527130" y="2587806"/>
                  <a:pt x="601512" y="2539661"/>
                  <a:pt x="510363" y="2585236"/>
                </a:cubicBezTo>
                <a:cubicBezTo>
                  <a:pt x="498934" y="2590951"/>
                  <a:pt x="489895" y="2600786"/>
                  <a:pt x="478466" y="2606501"/>
                </a:cubicBezTo>
                <a:cubicBezTo>
                  <a:pt x="468441" y="2611513"/>
                  <a:pt x="456593" y="2612122"/>
                  <a:pt x="446568" y="2617134"/>
                </a:cubicBezTo>
                <a:cubicBezTo>
                  <a:pt x="428084" y="2626376"/>
                  <a:pt x="410396" y="2637269"/>
                  <a:pt x="393405" y="2649032"/>
                </a:cubicBezTo>
                <a:cubicBezTo>
                  <a:pt x="364265" y="2669206"/>
                  <a:pt x="340045" y="2696977"/>
                  <a:pt x="308345" y="2712827"/>
                </a:cubicBezTo>
                <a:cubicBezTo>
                  <a:pt x="260018" y="2736990"/>
                  <a:pt x="266954" y="2734993"/>
                  <a:pt x="212652" y="2755357"/>
                </a:cubicBezTo>
                <a:cubicBezTo>
                  <a:pt x="202158" y="2759292"/>
                  <a:pt x="190779" y="2760978"/>
                  <a:pt x="180754" y="2765990"/>
                </a:cubicBezTo>
                <a:cubicBezTo>
                  <a:pt x="169324" y="2771705"/>
                  <a:pt x="160286" y="2781540"/>
                  <a:pt x="148856" y="2787255"/>
                </a:cubicBezTo>
                <a:cubicBezTo>
                  <a:pt x="138832" y="2792267"/>
                  <a:pt x="127260" y="2793472"/>
                  <a:pt x="116959" y="2797887"/>
                </a:cubicBezTo>
                <a:cubicBezTo>
                  <a:pt x="102390" y="2804131"/>
                  <a:pt x="88605" y="2812064"/>
                  <a:pt x="74428" y="2819152"/>
                </a:cubicBezTo>
                <a:cubicBezTo>
                  <a:pt x="15030" y="2878553"/>
                  <a:pt x="68561" y="2815734"/>
                  <a:pt x="42531" y="2989273"/>
                </a:cubicBezTo>
                <a:cubicBezTo>
                  <a:pt x="42529" y="2989285"/>
                  <a:pt x="15951" y="3069011"/>
                  <a:pt x="10633" y="3084966"/>
                </a:cubicBezTo>
                <a:lnTo>
                  <a:pt x="0" y="3116864"/>
                </a:lnTo>
                <a:cubicBezTo>
                  <a:pt x="17721" y="3131041"/>
                  <a:pt x="33561" y="3147959"/>
                  <a:pt x="53163" y="3159394"/>
                </a:cubicBezTo>
                <a:cubicBezTo>
                  <a:pt x="89367" y="3180513"/>
                  <a:pt x="150837" y="3199041"/>
                  <a:pt x="191386" y="3212557"/>
                </a:cubicBezTo>
                <a:cubicBezTo>
                  <a:pt x="233916" y="3209013"/>
                  <a:pt x="277434" y="3211700"/>
                  <a:pt x="318977" y="3201925"/>
                </a:cubicBezTo>
                <a:cubicBezTo>
                  <a:pt x="339094" y="3197192"/>
                  <a:pt x="355607" y="3182427"/>
                  <a:pt x="372140" y="3170027"/>
                </a:cubicBezTo>
                <a:cubicBezTo>
                  <a:pt x="409246" y="3142197"/>
                  <a:pt x="417560" y="3113011"/>
                  <a:pt x="446568" y="3074334"/>
                </a:cubicBezTo>
                <a:cubicBezTo>
                  <a:pt x="481403" y="3027888"/>
                  <a:pt x="486208" y="3014675"/>
                  <a:pt x="542261" y="2978641"/>
                </a:cubicBezTo>
                <a:cubicBezTo>
                  <a:pt x="571942" y="2959561"/>
                  <a:pt x="620372" y="2936073"/>
                  <a:pt x="659219" y="2925478"/>
                </a:cubicBezTo>
                <a:cubicBezTo>
                  <a:pt x="687415" y="2917788"/>
                  <a:pt x="717143" y="2915067"/>
                  <a:pt x="744279" y="2904213"/>
                </a:cubicBezTo>
                <a:cubicBezTo>
                  <a:pt x="813225" y="2876635"/>
                  <a:pt x="840033" y="2864705"/>
                  <a:pt x="925033" y="2840418"/>
                </a:cubicBezTo>
                <a:cubicBezTo>
                  <a:pt x="968327" y="2828048"/>
                  <a:pt x="1052080" y="2809062"/>
                  <a:pt x="1084521" y="2776622"/>
                </a:cubicBezTo>
                <a:cubicBezTo>
                  <a:pt x="1112875" y="2748269"/>
                  <a:pt x="1147340" y="2724926"/>
                  <a:pt x="1169582" y="2691562"/>
                </a:cubicBezTo>
                <a:cubicBezTo>
                  <a:pt x="1176670" y="2680929"/>
                  <a:pt x="1181811" y="2668700"/>
                  <a:pt x="1190847" y="2659664"/>
                </a:cubicBezTo>
                <a:cubicBezTo>
                  <a:pt x="1199883" y="2650628"/>
                  <a:pt x="1212928" y="2646580"/>
                  <a:pt x="1222745" y="2638399"/>
                </a:cubicBezTo>
                <a:cubicBezTo>
                  <a:pt x="1254831" y="2611661"/>
                  <a:pt x="1280701" y="2572520"/>
                  <a:pt x="1307805" y="2542706"/>
                </a:cubicBezTo>
                <a:cubicBezTo>
                  <a:pt x="1324663" y="2524162"/>
                  <a:pt x="1344318" y="2508274"/>
                  <a:pt x="1360968" y="2489543"/>
                </a:cubicBezTo>
                <a:cubicBezTo>
                  <a:pt x="1372741" y="2476298"/>
                  <a:pt x="1381333" y="2460468"/>
                  <a:pt x="1392866" y="2447013"/>
                </a:cubicBezTo>
                <a:cubicBezTo>
                  <a:pt x="1402652" y="2435596"/>
                  <a:pt x="1415531" y="2426984"/>
                  <a:pt x="1424763" y="2415115"/>
                </a:cubicBezTo>
                <a:cubicBezTo>
                  <a:pt x="1440454" y="2394941"/>
                  <a:pt x="1451958" y="2371766"/>
                  <a:pt x="1467293" y="2351320"/>
                </a:cubicBezTo>
                <a:cubicBezTo>
                  <a:pt x="1477926" y="2337143"/>
                  <a:pt x="1490585" y="2324281"/>
                  <a:pt x="1499191" y="2308790"/>
                </a:cubicBezTo>
                <a:cubicBezTo>
                  <a:pt x="1508460" y="2292106"/>
                  <a:pt x="1513754" y="2273498"/>
                  <a:pt x="1520456" y="2255627"/>
                </a:cubicBezTo>
                <a:cubicBezTo>
                  <a:pt x="1524391" y="2245133"/>
                  <a:pt x="1525149" y="2233233"/>
                  <a:pt x="1531089" y="2223729"/>
                </a:cubicBezTo>
                <a:cubicBezTo>
                  <a:pt x="1543117" y="2204485"/>
                  <a:pt x="1561943" y="2190026"/>
                  <a:pt x="1573619" y="2170566"/>
                </a:cubicBezTo>
                <a:cubicBezTo>
                  <a:pt x="1583439" y="2154200"/>
                  <a:pt x="1584297" y="2133284"/>
                  <a:pt x="1594884" y="2117404"/>
                </a:cubicBezTo>
                <a:cubicBezTo>
                  <a:pt x="1606005" y="2100722"/>
                  <a:pt x="1625385" y="2090912"/>
                  <a:pt x="1637414" y="2074873"/>
                </a:cubicBezTo>
                <a:cubicBezTo>
                  <a:pt x="1646924" y="2062193"/>
                  <a:pt x="1649169" y="2045023"/>
                  <a:pt x="1658679" y="2032343"/>
                </a:cubicBezTo>
                <a:cubicBezTo>
                  <a:pt x="1670709" y="2016304"/>
                  <a:pt x="1688008" y="2004901"/>
                  <a:pt x="1701210" y="1989813"/>
                </a:cubicBezTo>
                <a:cubicBezTo>
                  <a:pt x="1712879" y="1976477"/>
                  <a:pt x="1722475" y="1961460"/>
                  <a:pt x="1733107" y="1947283"/>
                </a:cubicBezTo>
                <a:cubicBezTo>
                  <a:pt x="1736651" y="1936650"/>
                  <a:pt x="1738728" y="1925410"/>
                  <a:pt x="1743740" y="1915385"/>
                </a:cubicBezTo>
                <a:cubicBezTo>
                  <a:pt x="1749455" y="1903955"/>
                  <a:pt x="1761333" y="1895727"/>
                  <a:pt x="1765005" y="1883487"/>
                </a:cubicBezTo>
                <a:cubicBezTo>
                  <a:pt x="1779697" y="1834515"/>
                  <a:pt x="1766607" y="1816489"/>
                  <a:pt x="1786270" y="1777162"/>
                </a:cubicBezTo>
                <a:cubicBezTo>
                  <a:pt x="1791985" y="1765732"/>
                  <a:pt x="1801820" y="1756694"/>
                  <a:pt x="1807535" y="1745264"/>
                </a:cubicBezTo>
                <a:cubicBezTo>
                  <a:pt x="1812547" y="1735239"/>
                  <a:pt x="1812725" y="1723163"/>
                  <a:pt x="1818168" y="1713366"/>
                </a:cubicBezTo>
                <a:cubicBezTo>
                  <a:pt x="1830580" y="1691025"/>
                  <a:pt x="1846977" y="1671133"/>
                  <a:pt x="1860698" y="1649571"/>
                </a:cubicBezTo>
                <a:cubicBezTo>
                  <a:pt x="1871793" y="1632136"/>
                  <a:pt x="1882560" y="1614473"/>
                  <a:pt x="1892596" y="1596408"/>
                </a:cubicBezTo>
                <a:cubicBezTo>
                  <a:pt x="1920420" y="1546326"/>
                  <a:pt x="1909100" y="1548006"/>
                  <a:pt x="1956391" y="1500715"/>
                </a:cubicBezTo>
                <a:cubicBezTo>
                  <a:pt x="1965427" y="1491679"/>
                  <a:pt x="1977656" y="1486538"/>
                  <a:pt x="1988289" y="1479450"/>
                </a:cubicBezTo>
                <a:cubicBezTo>
                  <a:pt x="1991833" y="1465273"/>
                  <a:pt x="1993790" y="1450603"/>
                  <a:pt x="1998921" y="1436920"/>
                </a:cubicBezTo>
                <a:cubicBezTo>
                  <a:pt x="2038684" y="1330884"/>
                  <a:pt x="2003190" y="1470885"/>
                  <a:pt x="2041452" y="1330594"/>
                </a:cubicBezTo>
                <a:cubicBezTo>
                  <a:pt x="2064943" y="1244462"/>
                  <a:pt x="2035985" y="1305758"/>
                  <a:pt x="2073349" y="1203004"/>
                </a:cubicBezTo>
                <a:cubicBezTo>
                  <a:pt x="2078766" y="1188108"/>
                  <a:pt x="2087526" y="1174650"/>
                  <a:pt x="2094614" y="1160473"/>
                </a:cubicBezTo>
                <a:cubicBezTo>
                  <a:pt x="2116230" y="1052400"/>
                  <a:pt x="2094084" y="1151694"/>
                  <a:pt x="2115879" y="1075413"/>
                </a:cubicBezTo>
                <a:cubicBezTo>
                  <a:pt x="2119893" y="1061362"/>
                  <a:pt x="2121085" y="1046451"/>
                  <a:pt x="2126512" y="1032883"/>
                </a:cubicBezTo>
                <a:cubicBezTo>
                  <a:pt x="2135342" y="1010808"/>
                  <a:pt x="2147777" y="990352"/>
                  <a:pt x="2158410" y="969087"/>
                </a:cubicBezTo>
                <a:cubicBezTo>
                  <a:pt x="2164413" y="927062"/>
                  <a:pt x="2169307" y="882967"/>
                  <a:pt x="2179675" y="841497"/>
                </a:cubicBezTo>
                <a:cubicBezTo>
                  <a:pt x="2182393" y="830624"/>
                  <a:pt x="2186763" y="820232"/>
                  <a:pt x="2190307" y="809599"/>
                </a:cubicBezTo>
                <a:cubicBezTo>
                  <a:pt x="2194244" y="774167"/>
                  <a:pt x="2205730" y="666816"/>
                  <a:pt x="2211572" y="628846"/>
                </a:cubicBezTo>
                <a:cubicBezTo>
                  <a:pt x="2214320" y="610984"/>
                  <a:pt x="2219457" y="593545"/>
                  <a:pt x="2222205" y="575683"/>
                </a:cubicBezTo>
                <a:cubicBezTo>
                  <a:pt x="2226550" y="547441"/>
                  <a:pt x="2227726" y="518735"/>
                  <a:pt x="2232838" y="490622"/>
                </a:cubicBezTo>
                <a:cubicBezTo>
                  <a:pt x="2234843" y="479595"/>
                  <a:pt x="2240752" y="469598"/>
                  <a:pt x="2243470" y="458725"/>
                </a:cubicBezTo>
                <a:cubicBezTo>
                  <a:pt x="2247853" y="441193"/>
                  <a:pt x="2250559" y="423283"/>
                  <a:pt x="2254103" y="405562"/>
                </a:cubicBezTo>
                <a:cubicBezTo>
                  <a:pt x="2250559" y="309869"/>
                  <a:pt x="2252140" y="213848"/>
                  <a:pt x="2243470" y="118483"/>
                </a:cubicBezTo>
                <a:cubicBezTo>
                  <a:pt x="2241441" y="96159"/>
                  <a:pt x="2243470" y="61775"/>
                  <a:pt x="2222205" y="54687"/>
                </a:cubicBezTo>
                <a:lnTo>
                  <a:pt x="2190307" y="44055"/>
                </a:lnTo>
                <a:cubicBezTo>
                  <a:pt x="2179675" y="36967"/>
                  <a:pt x="2170650" y="26462"/>
                  <a:pt x="2158410" y="22790"/>
                </a:cubicBezTo>
                <a:cubicBezTo>
                  <a:pt x="2134406" y="15589"/>
                  <a:pt x="2108702" y="16277"/>
                  <a:pt x="2083982" y="12157"/>
                </a:cubicBezTo>
                <a:cubicBezTo>
                  <a:pt x="2066156" y="9186"/>
                  <a:pt x="2048540" y="5069"/>
                  <a:pt x="2030819" y="1525"/>
                </a:cubicBezTo>
                <a:cubicBezTo>
                  <a:pt x="1918615" y="10156"/>
                  <a:pt x="1898917" y="-28071"/>
                  <a:pt x="1871331" y="54687"/>
                </a:cubicBezTo>
                <a:cubicBezTo>
                  <a:pt x="1869089" y="61412"/>
                  <a:pt x="1857154" y="38739"/>
                  <a:pt x="1860698" y="6532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Freeform: Shape 15">
            <a:hlinkClick r:id="rId13" action="ppaction://hlinksldjump"/>
            <a:extLst>
              <a:ext uri="{FF2B5EF4-FFF2-40B4-BE49-F238E27FC236}">
                <a16:creationId xmlns:a16="http://schemas.microsoft.com/office/drawing/2014/main" id="{39FA4003-17FC-4618-A30A-60618643ADFD}"/>
              </a:ext>
            </a:extLst>
          </p:cNvPr>
          <p:cNvSpPr/>
          <p:nvPr/>
        </p:nvSpPr>
        <p:spPr>
          <a:xfrm>
            <a:off x="7027225" y="276447"/>
            <a:ext cx="2394395" cy="2987748"/>
          </a:xfrm>
          <a:custGeom>
            <a:avLst/>
            <a:gdLst>
              <a:gd name="connsiteX0" fmla="*/ 22161 w 2394395"/>
              <a:gd name="connsiteY0" fmla="*/ 21265 h 2987748"/>
              <a:gd name="connsiteX1" fmla="*/ 11528 w 2394395"/>
              <a:gd name="connsiteY1" fmla="*/ 212651 h 2987748"/>
              <a:gd name="connsiteX2" fmla="*/ 11528 w 2394395"/>
              <a:gd name="connsiteY2" fmla="*/ 329609 h 2987748"/>
              <a:gd name="connsiteX3" fmla="*/ 22161 w 2394395"/>
              <a:gd name="connsiteY3" fmla="*/ 382772 h 2987748"/>
              <a:gd name="connsiteX4" fmla="*/ 96589 w 2394395"/>
              <a:gd name="connsiteY4" fmla="*/ 414669 h 2987748"/>
              <a:gd name="connsiteX5" fmla="*/ 192282 w 2394395"/>
              <a:gd name="connsiteY5" fmla="*/ 478465 h 2987748"/>
              <a:gd name="connsiteX6" fmla="*/ 309240 w 2394395"/>
              <a:gd name="connsiteY6" fmla="*/ 552893 h 2987748"/>
              <a:gd name="connsiteX7" fmla="*/ 404933 w 2394395"/>
              <a:gd name="connsiteY7" fmla="*/ 616688 h 2987748"/>
              <a:gd name="connsiteX8" fmla="*/ 436831 w 2394395"/>
              <a:gd name="connsiteY8" fmla="*/ 637953 h 2987748"/>
              <a:gd name="connsiteX9" fmla="*/ 596319 w 2394395"/>
              <a:gd name="connsiteY9" fmla="*/ 733646 h 2987748"/>
              <a:gd name="connsiteX10" fmla="*/ 681380 w 2394395"/>
              <a:gd name="connsiteY10" fmla="*/ 786809 h 2987748"/>
              <a:gd name="connsiteX11" fmla="*/ 745175 w 2394395"/>
              <a:gd name="connsiteY11" fmla="*/ 839972 h 2987748"/>
              <a:gd name="connsiteX12" fmla="*/ 798338 w 2394395"/>
              <a:gd name="connsiteY12" fmla="*/ 871869 h 2987748"/>
              <a:gd name="connsiteX13" fmla="*/ 851501 w 2394395"/>
              <a:gd name="connsiteY13" fmla="*/ 914400 h 2987748"/>
              <a:gd name="connsiteX14" fmla="*/ 883398 w 2394395"/>
              <a:gd name="connsiteY14" fmla="*/ 946297 h 2987748"/>
              <a:gd name="connsiteX15" fmla="*/ 925928 w 2394395"/>
              <a:gd name="connsiteY15" fmla="*/ 967562 h 2987748"/>
              <a:gd name="connsiteX16" fmla="*/ 1042887 w 2394395"/>
              <a:gd name="connsiteY16" fmla="*/ 1063255 h 2987748"/>
              <a:gd name="connsiteX17" fmla="*/ 1159845 w 2394395"/>
              <a:gd name="connsiteY17" fmla="*/ 1190846 h 2987748"/>
              <a:gd name="connsiteX18" fmla="*/ 1202375 w 2394395"/>
              <a:gd name="connsiteY18" fmla="*/ 1222744 h 2987748"/>
              <a:gd name="connsiteX19" fmla="*/ 1234273 w 2394395"/>
              <a:gd name="connsiteY19" fmla="*/ 1265274 h 2987748"/>
              <a:gd name="connsiteX20" fmla="*/ 1287435 w 2394395"/>
              <a:gd name="connsiteY20" fmla="*/ 1297172 h 2987748"/>
              <a:gd name="connsiteX21" fmla="*/ 1319333 w 2394395"/>
              <a:gd name="connsiteY21" fmla="*/ 1329069 h 2987748"/>
              <a:gd name="connsiteX22" fmla="*/ 1393761 w 2394395"/>
              <a:gd name="connsiteY22" fmla="*/ 1371600 h 2987748"/>
              <a:gd name="connsiteX23" fmla="*/ 1446924 w 2394395"/>
              <a:gd name="connsiteY23" fmla="*/ 1435395 h 2987748"/>
              <a:gd name="connsiteX24" fmla="*/ 1478822 w 2394395"/>
              <a:gd name="connsiteY24" fmla="*/ 1467293 h 2987748"/>
              <a:gd name="connsiteX25" fmla="*/ 1510719 w 2394395"/>
              <a:gd name="connsiteY25" fmla="*/ 1520455 h 2987748"/>
              <a:gd name="connsiteX26" fmla="*/ 1563882 w 2394395"/>
              <a:gd name="connsiteY26" fmla="*/ 1605516 h 2987748"/>
              <a:gd name="connsiteX27" fmla="*/ 1617045 w 2394395"/>
              <a:gd name="connsiteY27" fmla="*/ 1701209 h 2987748"/>
              <a:gd name="connsiteX28" fmla="*/ 1648942 w 2394395"/>
              <a:gd name="connsiteY28" fmla="*/ 1796902 h 2987748"/>
              <a:gd name="connsiteX29" fmla="*/ 1659575 w 2394395"/>
              <a:gd name="connsiteY29" fmla="*/ 1839432 h 2987748"/>
              <a:gd name="connsiteX30" fmla="*/ 1691473 w 2394395"/>
              <a:gd name="connsiteY30" fmla="*/ 1892595 h 2987748"/>
              <a:gd name="connsiteX31" fmla="*/ 1702105 w 2394395"/>
              <a:gd name="connsiteY31" fmla="*/ 1945758 h 2987748"/>
              <a:gd name="connsiteX32" fmla="*/ 1744635 w 2394395"/>
              <a:gd name="connsiteY32" fmla="*/ 2020186 h 2987748"/>
              <a:gd name="connsiteX33" fmla="*/ 1765901 w 2394395"/>
              <a:gd name="connsiteY33" fmla="*/ 2073348 h 2987748"/>
              <a:gd name="connsiteX34" fmla="*/ 1787166 w 2394395"/>
              <a:gd name="connsiteY34" fmla="*/ 2147776 h 2987748"/>
              <a:gd name="connsiteX35" fmla="*/ 1808431 w 2394395"/>
              <a:gd name="connsiteY35" fmla="*/ 2211572 h 2987748"/>
              <a:gd name="connsiteX36" fmla="*/ 1840328 w 2394395"/>
              <a:gd name="connsiteY36" fmla="*/ 2328530 h 2987748"/>
              <a:gd name="connsiteX37" fmla="*/ 1850961 w 2394395"/>
              <a:gd name="connsiteY37" fmla="*/ 2360427 h 2987748"/>
              <a:gd name="connsiteX38" fmla="*/ 1872226 w 2394395"/>
              <a:gd name="connsiteY38" fmla="*/ 2466753 h 2987748"/>
              <a:gd name="connsiteX39" fmla="*/ 1914756 w 2394395"/>
              <a:gd name="connsiteY39" fmla="*/ 2583711 h 2987748"/>
              <a:gd name="connsiteX40" fmla="*/ 1946654 w 2394395"/>
              <a:gd name="connsiteY40" fmla="*/ 2690037 h 2987748"/>
              <a:gd name="connsiteX41" fmla="*/ 1967919 w 2394395"/>
              <a:gd name="connsiteY41" fmla="*/ 2743200 h 2987748"/>
              <a:gd name="connsiteX42" fmla="*/ 2010449 w 2394395"/>
              <a:gd name="connsiteY42" fmla="*/ 2796362 h 2987748"/>
              <a:gd name="connsiteX43" fmla="*/ 2031715 w 2394395"/>
              <a:gd name="connsiteY43" fmla="*/ 2838893 h 2987748"/>
              <a:gd name="connsiteX44" fmla="*/ 2042347 w 2394395"/>
              <a:gd name="connsiteY44" fmla="*/ 2902688 h 2987748"/>
              <a:gd name="connsiteX45" fmla="*/ 2052980 w 2394395"/>
              <a:gd name="connsiteY45" fmla="*/ 2945218 h 2987748"/>
              <a:gd name="connsiteX46" fmla="*/ 2095510 w 2394395"/>
              <a:gd name="connsiteY46" fmla="*/ 2966483 h 2987748"/>
              <a:gd name="connsiteX47" fmla="*/ 2127408 w 2394395"/>
              <a:gd name="connsiteY47" fmla="*/ 2987748 h 2987748"/>
              <a:gd name="connsiteX48" fmla="*/ 2361324 w 2394395"/>
              <a:gd name="connsiteY48" fmla="*/ 2977116 h 2987748"/>
              <a:gd name="connsiteX49" fmla="*/ 2382589 w 2394395"/>
              <a:gd name="connsiteY49" fmla="*/ 2892055 h 2987748"/>
              <a:gd name="connsiteX50" fmla="*/ 2371956 w 2394395"/>
              <a:gd name="connsiteY50" fmla="*/ 2838893 h 2987748"/>
              <a:gd name="connsiteX51" fmla="*/ 2297528 w 2394395"/>
              <a:gd name="connsiteY51" fmla="*/ 2700669 h 2987748"/>
              <a:gd name="connsiteX52" fmla="*/ 2286896 w 2394395"/>
              <a:gd name="connsiteY52" fmla="*/ 2668772 h 2987748"/>
              <a:gd name="connsiteX53" fmla="*/ 2265631 w 2394395"/>
              <a:gd name="connsiteY53" fmla="*/ 2626241 h 2987748"/>
              <a:gd name="connsiteX54" fmla="*/ 2254998 w 2394395"/>
              <a:gd name="connsiteY54" fmla="*/ 2562446 h 2987748"/>
              <a:gd name="connsiteX55" fmla="*/ 2244366 w 2394395"/>
              <a:gd name="connsiteY55" fmla="*/ 2360427 h 2987748"/>
              <a:gd name="connsiteX56" fmla="*/ 2223101 w 2394395"/>
              <a:gd name="connsiteY56" fmla="*/ 2296632 h 2987748"/>
              <a:gd name="connsiteX57" fmla="*/ 2201835 w 2394395"/>
              <a:gd name="connsiteY57" fmla="*/ 2211572 h 2987748"/>
              <a:gd name="connsiteX58" fmla="*/ 2191203 w 2394395"/>
              <a:gd name="connsiteY58" fmla="*/ 2169041 h 2987748"/>
              <a:gd name="connsiteX59" fmla="*/ 2169938 w 2394395"/>
              <a:gd name="connsiteY59" fmla="*/ 2105246 h 2987748"/>
              <a:gd name="connsiteX60" fmla="*/ 2148673 w 2394395"/>
              <a:gd name="connsiteY60" fmla="*/ 1977655 h 2987748"/>
              <a:gd name="connsiteX61" fmla="*/ 2138040 w 2394395"/>
              <a:gd name="connsiteY61" fmla="*/ 1924493 h 2987748"/>
              <a:gd name="connsiteX62" fmla="*/ 2127408 w 2394395"/>
              <a:gd name="connsiteY62" fmla="*/ 1850065 h 2987748"/>
              <a:gd name="connsiteX63" fmla="*/ 2116775 w 2394395"/>
              <a:gd name="connsiteY63" fmla="*/ 1743739 h 2987748"/>
              <a:gd name="connsiteX64" fmla="*/ 2095510 w 2394395"/>
              <a:gd name="connsiteY64" fmla="*/ 1658679 h 2987748"/>
              <a:gd name="connsiteX65" fmla="*/ 2063612 w 2394395"/>
              <a:gd name="connsiteY65" fmla="*/ 1594883 h 2987748"/>
              <a:gd name="connsiteX66" fmla="*/ 2010449 w 2394395"/>
              <a:gd name="connsiteY66" fmla="*/ 1520455 h 2987748"/>
              <a:gd name="connsiteX67" fmla="*/ 1967919 w 2394395"/>
              <a:gd name="connsiteY67" fmla="*/ 1477925 h 2987748"/>
              <a:gd name="connsiteX68" fmla="*/ 1946654 w 2394395"/>
              <a:gd name="connsiteY68" fmla="*/ 1435395 h 2987748"/>
              <a:gd name="connsiteX69" fmla="*/ 1893491 w 2394395"/>
              <a:gd name="connsiteY69" fmla="*/ 1371600 h 2987748"/>
              <a:gd name="connsiteX70" fmla="*/ 1840328 w 2394395"/>
              <a:gd name="connsiteY70" fmla="*/ 1286539 h 2987748"/>
              <a:gd name="connsiteX71" fmla="*/ 1829696 w 2394395"/>
              <a:gd name="connsiteY71" fmla="*/ 1254641 h 2987748"/>
              <a:gd name="connsiteX72" fmla="*/ 1797798 w 2394395"/>
              <a:gd name="connsiteY72" fmla="*/ 1212111 h 2987748"/>
              <a:gd name="connsiteX73" fmla="*/ 1776533 w 2394395"/>
              <a:gd name="connsiteY73" fmla="*/ 1180213 h 2987748"/>
              <a:gd name="connsiteX74" fmla="*/ 1702105 w 2394395"/>
              <a:gd name="connsiteY74" fmla="*/ 1084520 h 2987748"/>
              <a:gd name="connsiteX75" fmla="*/ 1670208 w 2394395"/>
              <a:gd name="connsiteY75" fmla="*/ 1031358 h 2987748"/>
              <a:gd name="connsiteX76" fmla="*/ 1617045 w 2394395"/>
              <a:gd name="connsiteY76" fmla="*/ 978195 h 2987748"/>
              <a:gd name="connsiteX77" fmla="*/ 1553249 w 2394395"/>
              <a:gd name="connsiteY77" fmla="*/ 903767 h 2987748"/>
              <a:gd name="connsiteX78" fmla="*/ 1468189 w 2394395"/>
              <a:gd name="connsiteY78" fmla="*/ 818706 h 2987748"/>
              <a:gd name="connsiteX79" fmla="*/ 1404394 w 2394395"/>
              <a:gd name="connsiteY79" fmla="*/ 744279 h 2987748"/>
              <a:gd name="connsiteX80" fmla="*/ 1361863 w 2394395"/>
              <a:gd name="connsiteY80" fmla="*/ 712381 h 2987748"/>
              <a:gd name="connsiteX81" fmla="*/ 1298068 w 2394395"/>
              <a:gd name="connsiteY81" fmla="*/ 637953 h 2987748"/>
              <a:gd name="connsiteX82" fmla="*/ 1255538 w 2394395"/>
              <a:gd name="connsiteY82" fmla="*/ 606055 h 2987748"/>
              <a:gd name="connsiteX83" fmla="*/ 1181110 w 2394395"/>
              <a:gd name="connsiteY83" fmla="*/ 531627 h 2987748"/>
              <a:gd name="connsiteX84" fmla="*/ 957826 w 2394395"/>
              <a:gd name="connsiteY84" fmla="*/ 393404 h 2987748"/>
              <a:gd name="connsiteX85" fmla="*/ 915296 w 2394395"/>
              <a:gd name="connsiteY85" fmla="*/ 361506 h 2987748"/>
              <a:gd name="connsiteX86" fmla="*/ 830235 w 2394395"/>
              <a:gd name="connsiteY86" fmla="*/ 318976 h 2987748"/>
              <a:gd name="connsiteX87" fmla="*/ 734542 w 2394395"/>
              <a:gd name="connsiteY87" fmla="*/ 255181 h 2987748"/>
              <a:gd name="connsiteX88" fmla="*/ 660115 w 2394395"/>
              <a:gd name="connsiteY88" fmla="*/ 212651 h 2987748"/>
              <a:gd name="connsiteX89" fmla="*/ 617584 w 2394395"/>
              <a:gd name="connsiteY89" fmla="*/ 191386 h 2987748"/>
              <a:gd name="connsiteX90" fmla="*/ 500626 w 2394395"/>
              <a:gd name="connsiteY90" fmla="*/ 116958 h 2987748"/>
              <a:gd name="connsiteX91" fmla="*/ 319873 w 2394395"/>
              <a:gd name="connsiteY91" fmla="*/ 42530 h 2987748"/>
              <a:gd name="connsiteX92" fmla="*/ 266710 w 2394395"/>
              <a:gd name="connsiteY92" fmla="*/ 21265 h 2987748"/>
              <a:gd name="connsiteX93" fmla="*/ 181649 w 2394395"/>
              <a:gd name="connsiteY93" fmla="*/ 0 h 2987748"/>
              <a:gd name="connsiteX94" fmla="*/ 22161 w 2394395"/>
              <a:gd name="connsiteY94" fmla="*/ 21265 h 298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394395" h="2987748">
                <a:moveTo>
                  <a:pt x="22161" y="21265"/>
                </a:moveTo>
                <a:cubicBezTo>
                  <a:pt x="-6193" y="56707"/>
                  <a:pt x="17063" y="148997"/>
                  <a:pt x="11528" y="212651"/>
                </a:cubicBezTo>
                <a:cubicBezTo>
                  <a:pt x="2685" y="314343"/>
                  <a:pt x="-9253" y="215313"/>
                  <a:pt x="11528" y="329609"/>
                </a:cubicBezTo>
                <a:cubicBezTo>
                  <a:pt x="14761" y="347389"/>
                  <a:pt x="13195" y="367081"/>
                  <a:pt x="22161" y="382772"/>
                </a:cubicBezTo>
                <a:cubicBezTo>
                  <a:pt x="34399" y="404188"/>
                  <a:pt x="78047" y="410034"/>
                  <a:pt x="96589" y="414669"/>
                </a:cubicBezTo>
                <a:cubicBezTo>
                  <a:pt x="251053" y="507348"/>
                  <a:pt x="59384" y="389866"/>
                  <a:pt x="192282" y="478465"/>
                </a:cubicBezTo>
                <a:cubicBezTo>
                  <a:pt x="230731" y="504098"/>
                  <a:pt x="270790" y="527260"/>
                  <a:pt x="309240" y="552893"/>
                </a:cubicBezTo>
                <a:lnTo>
                  <a:pt x="404933" y="616688"/>
                </a:lnTo>
                <a:cubicBezTo>
                  <a:pt x="415566" y="623776"/>
                  <a:pt x="426496" y="630437"/>
                  <a:pt x="436831" y="637953"/>
                </a:cubicBezTo>
                <a:cubicBezTo>
                  <a:pt x="565607" y="731608"/>
                  <a:pt x="507022" y="711321"/>
                  <a:pt x="596319" y="733646"/>
                </a:cubicBezTo>
                <a:cubicBezTo>
                  <a:pt x="641821" y="801901"/>
                  <a:pt x="584756" y="730445"/>
                  <a:pt x="681380" y="786809"/>
                </a:cubicBezTo>
                <a:cubicBezTo>
                  <a:pt x="705290" y="800757"/>
                  <a:pt x="722788" y="823691"/>
                  <a:pt x="745175" y="839972"/>
                </a:cubicBezTo>
                <a:cubicBezTo>
                  <a:pt x="761888" y="852127"/>
                  <a:pt x="781408" y="860018"/>
                  <a:pt x="798338" y="871869"/>
                </a:cubicBezTo>
                <a:cubicBezTo>
                  <a:pt x="816930" y="884883"/>
                  <a:pt x="834422" y="899456"/>
                  <a:pt x="851501" y="914400"/>
                </a:cubicBezTo>
                <a:cubicBezTo>
                  <a:pt x="862817" y="924302"/>
                  <a:pt x="871162" y="937557"/>
                  <a:pt x="883398" y="946297"/>
                </a:cubicBezTo>
                <a:cubicBezTo>
                  <a:pt x="896296" y="955510"/>
                  <a:pt x="913146" y="958189"/>
                  <a:pt x="925928" y="967562"/>
                </a:cubicBezTo>
                <a:cubicBezTo>
                  <a:pt x="966549" y="997350"/>
                  <a:pt x="1011420" y="1023920"/>
                  <a:pt x="1042887" y="1063255"/>
                </a:cubicBezTo>
                <a:cubicBezTo>
                  <a:pt x="1078076" y="1107242"/>
                  <a:pt x="1114605" y="1156916"/>
                  <a:pt x="1159845" y="1190846"/>
                </a:cubicBezTo>
                <a:cubicBezTo>
                  <a:pt x="1174022" y="1201479"/>
                  <a:pt x="1189844" y="1210213"/>
                  <a:pt x="1202375" y="1222744"/>
                </a:cubicBezTo>
                <a:cubicBezTo>
                  <a:pt x="1214906" y="1235275"/>
                  <a:pt x="1220937" y="1253605"/>
                  <a:pt x="1234273" y="1265274"/>
                </a:cubicBezTo>
                <a:cubicBezTo>
                  <a:pt x="1249826" y="1278883"/>
                  <a:pt x="1270902" y="1284773"/>
                  <a:pt x="1287435" y="1297172"/>
                </a:cubicBezTo>
                <a:cubicBezTo>
                  <a:pt x="1299464" y="1306194"/>
                  <a:pt x="1307015" y="1320446"/>
                  <a:pt x="1319333" y="1329069"/>
                </a:cubicBezTo>
                <a:cubicBezTo>
                  <a:pt x="1342742" y="1345455"/>
                  <a:pt x="1368952" y="1357423"/>
                  <a:pt x="1393761" y="1371600"/>
                </a:cubicBezTo>
                <a:cubicBezTo>
                  <a:pt x="1411482" y="1392865"/>
                  <a:pt x="1428534" y="1414706"/>
                  <a:pt x="1446924" y="1435395"/>
                </a:cubicBezTo>
                <a:cubicBezTo>
                  <a:pt x="1456914" y="1446634"/>
                  <a:pt x="1469800" y="1455264"/>
                  <a:pt x="1478822" y="1467293"/>
                </a:cubicBezTo>
                <a:cubicBezTo>
                  <a:pt x="1491221" y="1483826"/>
                  <a:pt x="1499256" y="1503260"/>
                  <a:pt x="1510719" y="1520455"/>
                </a:cubicBezTo>
                <a:cubicBezTo>
                  <a:pt x="1596892" y="1649715"/>
                  <a:pt x="1494654" y="1480906"/>
                  <a:pt x="1563882" y="1605516"/>
                </a:cubicBezTo>
                <a:cubicBezTo>
                  <a:pt x="1580777" y="1635927"/>
                  <a:pt x="1604299" y="1668068"/>
                  <a:pt x="1617045" y="1701209"/>
                </a:cubicBezTo>
                <a:cubicBezTo>
                  <a:pt x="1629115" y="1732591"/>
                  <a:pt x="1640787" y="1764283"/>
                  <a:pt x="1648942" y="1796902"/>
                </a:cubicBezTo>
                <a:cubicBezTo>
                  <a:pt x="1652486" y="1811079"/>
                  <a:pt x="1653640" y="1826078"/>
                  <a:pt x="1659575" y="1839432"/>
                </a:cubicBezTo>
                <a:cubicBezTo>
                  <a:pt x="1667968" y="1858317"/>
                  <a:pt x="1680840" y="1874874"/>
                  <a:pt x="1691473" y="1892595"/>
                </a:cubicBezTo>
                <a:cubicBezTo>
                  <a:pt x="1695017" y="1910316"/>
                  <a:pt x="1695154" y="1929076"/>
                  <a:pt x="1702105" y="1945758"/>
                </a:cubicBezTo>
                <a:cubicBezTo>
                  <a:pt x="1713095" y="1972134"/>
                  <a:pt x="1731856" y="1994629"/>
                  <a:pt x="1744635" y="2020186"/>
                </a:cubicBezTo>
                <a:cubicBezTo>
                  <a:pt x="1753171" y="2037257"/>
                  <a:pt x="1759199" y="2055477"/>
                  <a:pt x="1765901" y="2073348"/>
                </a:cubicBezTo>
                <a:cubicBezTo>
                  <a:pt x="1783760" y="2120970"/>
                  <a:pt x="1770417" y="2091947"/>
                  <a:pt x="1787166" y="2147776"/>
                </a:cubicBezTo>
                <a:cubicBezTo>
                  <a:pt x="1793607" y="2169246"/>
                  <a:pt x="1802995" y="2189826"/>
                  <a:pt x="1808431" y="2211572"/>
                </a:cubicBezTo>
                <a:cubicBezTo>
                  <a:pt x="1821741" y="2264815"/>
                  <a:pt x="1821369" y="2265334"/>
                  <a:pt x="1840328" y="2328530"/>
                </a:cubicBezTo>
                <a:cubicBezTo>
                  <a:pt x="1843549" y="2339265"/>
                  <a:pt x="1847417" y="2349795"/>
                  <a:pt x="1850961" y="2360427"/>
                </a:cubicBezTo>
                <a:cubicBezTo>
                  <a:pt x="1856195" y="2391830"/>
                  <a:pt x="1861653" y="2435035"/>
                  <a:pt x="1872226" y="2466753"/>
                </a:cubicBezTo>
                <a:cubicBezTo>
                  <a:pt x="1893368" y="2530181"/>
                  <a:pt x="1897376" y="2514196"/>
                  <a:pt x="1914756" y="2583711"/>
                </a:cubicBezTo>
                <a:cubicBezTo>
                  <a:pt x="1925200" y="2625484"/>
                  <a:pt x="1929398" y="2646897"/>
                  <a:pt x="1946654" y="2690037"/>
                </a:cubicBezTo>
                <a:cubicBezTo>
                  <a:pt x="1953742" y="2707758"/>
                  <a:pt x="1958099" y="2726834"/>
                  <a:pt x="1967919" y="2743200"/>
                </a:cubicBezTo>
                <a:cubicBezTo>
                  <a:pt x="1979595" y="2762660"/>
                  <a:pt x="1997861" y="2777480"/>
                  <a:pt x="2010449" y="2796362"/>
                </a:cubicBezTo>
                <a:cubicBezTo>
                  <a:pt x="2019241" y="2809550"/>
                  <a:pt x="2024626" y="2824716"/>
                  <a:pt x="2031715" y="2838893"/>
                </a:cubicBezTo>
                <a:cubicBezTo>
                  <a:pt x="2035259" y="2860158"/>
                  <a:pt x="2038119" y="2881548"/>
                  <a:pt x="2042347" y="2902688"/>
                </a:cubicBezTo>
                <a:cubicBezTo>
                  <a:pt x="2045213" y="2917017"/>
                  <a:pt x="2043625" y="2933992"/>
                  <a:pt x="2052980" y="2945218"/>
                </a:cubicBezTo>
                <a:cubicBezTo>
                  <a:pt x="2063127" y="2957394"/>
                  <a:pt x="2081748" y="2958619"/>
                  <a:pt x="2095510" y="2966483"/>
                </a:cubicBezTo>
                <a:cubicBezTo>
                  <a:pt x="2106605" y="2972823"/>
                  <a:pt x="2116775" y="2980660"/>
                  <a:pt x="2127408" y="2987748"/>
                </a:cubicBezTo>
                <a:cubicBezTo>
                  <a:pt x="2205380" y="2984204"/>
                  <a:pt x="2283827" y="2986415"/>
                  <a:pt x="2361324" y="2977116"/>
                </a:cubicBezTo>
                <a:cubicBezTo>
                  <a:pt x="2415336" y="2970635"/>
                  <a:pt x="2388277" y="2923340"/>
                  <a:pt x="2382589" y="2892055"/>
                </a:cubicBezTo>
                <a:cubicBezTo>
                  <a:pt x="2379356" y="2874275"/>
                  <a:pt x="2378443" y="2855760"/>
                  <a:pt x="2371956" y="2838893"/>
                </a:cubicBezTo>
                <a:cubicBezTo>
                  <a:pt x="2330870" y="2732070"/>
                  <a:pt x="2338769" y="2783152"/>
                  <a:pt x="2297528" y="2700669"/>
                </a:cubicBezTo>
                <a:cubicBezTo>
                  <a:pt x="2292516" y="2690645"/>
                  <a:pt x="2291311" y="2679073"/>
                  <a:pt x="2286896" y="2668772"/>
                </a:cubicBezTo>
                <a:cubicBezTo>
                  <a:pt x="2280652" y="2654203"/>
                  <a:pt x="2272719" y="2640418"/>
                  <a:pt x="2265631" y="2626241"/>
                </a:cubicBezTo>
                <a:cubicBezTo>
                  <a:pt x="2262087" y="2604976"/>
                  <a:pt x="2256717" y="2583936"/>
                  <a:pt x="2254998" y="2562446"/>
                </a:cubicBezTo>
                <a:cubicBezTo>
                  <a:pt x="2249621" y="2495228"/>
                  <a:pt x="2252400" y="2427380"/>
                  <a:pt x="2244366" y="2360427"/>
                </a:cubicBezTo>
                <a:cubicBezTo>
                  <a:pt x="2241695" y="2338171"/>
                  <a:pt x="2229259" y="2318185"/>
                  <a:pt x="2223101" y="2296632"/>
                </a:cubicBezTo>
                <a:cubicBezTo>
                  <a:pt x="2215072" y="2268531"/>
                  <a:pt x="2208923" y="2239925"/>
                  <a:pt x="2201835" y="2211572"/>
                </a:cubicBezTo>
                <a:cubicBezTo>
                  <a:pt x="2198291" y="2197395"/>
                  <a:pt x="2195824" y="2182904"/>
                  <a:pt x="2191203" y="2169041"/>
                </a:cubicBezTo>
                <a:cubicBezTo>
                  <a:pt x="2184115" y="2147776"/>
                  <a:pt x="2174334" y="2127226"/>
                  <a:pt x="2169938" y="2105246"/>
                </a:cubicBezTo>
                <a:cubicBezTo>
                  <a:pt x="2144878" y="1979952"/>
                  <a:pt x="2175051" y="2135921"/>
                  <a:pt x="2148673" y="1977655"/>
                </a:cubicBezTo>
                <a:cubicBezTo>
                  <a:pt x="2145702" y="1959829"/>
                  <a:pt x="2141011" y="1942319"/>
                  <a:pt x="2138040" y="1924493"/>
                </a:cubicBezTo>
                <a:cubicBezTo>
                  <a:pt x="2133920" y="1899773"/>
                  <a:pt x="2130336" y="1874955"/>
                  <a:pt x="2127408" y="1850065"/>
                </a:cubicBezTo>
                <a:cubicBezTo>
                  <a:pt x="2123246" y="1814690"/>
                  <a:pt x="2122631" y="1778873"/>
                  <a:pt x="2116775" y="1743739"/>
                </a:cubicBezTo>
                <a:cubicBezTo>
                  <a:pt x="2111970" y="1714911"/>
                  <a:pt x="2108580" y="1684819"/>
                  <a:pt x="2095510" y="1658679"/>
                </a:cubicBezTo>
                <a:cubicBezTo>
                  <a:pt x="2084877" y="1637414"/>
                  <a:pt x="2075158" y="1615666"/>
                  <a:pt x="2063612" y="1594883"/>
                </a:cubicBezTo>
                <a:cubicBezTo>
                  <a:pt x="2054983" y="1579352"/>
                  <a:pt x="2018858" y="1530065"/>
                  <a:pt x="2010449" y="1520455"/>
                </a:cubicBezTo>
                <a:cubicBezTo>
                  <a:pt x="1997247" y="1505367"/>
                  <a:pt x="1979948" y="1493964"/>
                  <a:pt x="1967919" y="1477925"/>
                </a:cubicBezTo>
                <a:cubicBezTo>
                  <a:pt x="1958409" y="1465245"/>
                  <a:pt x="1955743" y="1448380"/>
                  <a:pt x="1946654" y="1435395"/>
                </a:cubicBezTo>
                <a:cubicBezTo>
                  <a:pt x="1930780" y="1412718"/>
                  <a:pt x="1910485" y="1393450"/>
                  <a:pt x="1893491" y="1371600"/>
                </a:cubicBezTo>
                <a:cubicBezTo>
                  <a:pt x="1881684" y="1356420"/>
                  <a:pt x="1844966" y="1295814"/>
                  <a:pt x="1840328" y="1286539"/>
                </a:cubicBezTo>
                <a:cubicBezTo>
                  <a:pt x="1835316" y="1276514"/>
                  <a:pt x="1835257" y="1264372"/>
                  <a:pt x="1829696" y="1254641"/>
                </a:cubicBezTo>
                <a:cubicBezTo>
                  <a:pt x="1820904" y="1239255"/>
                  <a:pt x="1808098" y="1226531"/>
                  <a:pt x="1797798" y="1212111"/>
                </a:cubicBezTo>
                <a:cubicBezTo>
                  <a:pt x="1790370" y="1201712"/>
                  <a:pt x="1784200" y="1190436"/>
                  <a:pt x="1776533" y="1180213"/>
                </a:cubicBezTo>
                <a:cubicBezTo>
                  <a:pt x="1752287" y="1147885"/>
                  <a:pt x="1722896" y="1119171"/>
                  <a:pt x="1702105" y="1084520"/>
                </a:cubicBezTo>
                <a:cubicBezTo>
                  <a:pt x="1691473" y="1066799"/>
                  <a:pt x="1683118" y="1047495"/>
                  <a:pt x="1670208" y="1031358"/>
                </a:cubicBezTo>
                <a:cubicBezTo>
                  <a:pt x="1654552" y="1011788"/>
                  <a:pt x="1633980" y="996669"/>
                  <a:pt x="1617045" y="978195"/>
                </a:cubicBezTo>
                <a:cubicBezTo>
                  <a:pt x="1594965" y="954108"/>
                  <a:pt x="1575544" y="927655"/>
                  <a:pt x="1553249" y="903767"/>
                </a:cubicBezTo>
                <a:cubicBezTo>
                  <a:pt x="1525890" y="874453"/>
                  <a:pt x="1494284" y="849151"/>
                  <a:pt x="1468189" y="818706"/>
                </a:cubicBezTo>
                <a:cubicBezTo>
                  <a:pt x="1446924" y="793897"/>
                  <a:pt x="1427499" y="767384"/>
                  <a:pt x="1404394" y="744279"/>
                </a:cubicBezTo>
                <a:cubicBezTo>
                  <a:pt x="1391863" y="731748"/>
                  <a:pt x="1375318" y="723914"/>
                  <a:pt x="1361863" y="712381"/>
                </a:cubicBezTo>
                <a:cubicBezTo>
                  <a:pt x="1280856" y="642946"/>
                  <a:pt x="1382097" y="721982"/>
                  <a:pt x="1298068" y="637953"/>
                </a:cubicBezTo>
                <a:cubicBezTo>
                  <a:pt x="1285537" y="625422"/>
                  <a:pt x="1268650" y="617975"/>
                  <a:pt x="1255538" y="606055"/>
                </a:cubicBezTo>
                <a:cubicBezTo>
                  <a:pt x="1229577" y="582454"/>
                  <a:pt x="1209660" y="552020"/>
                  <a:pt x="1181110" y="531627"/>
                </a:cubicBezTo>
                <a:cubicBezTo>
                  <a:pt x="1109880" y="480748"/>
                  <a:pt x="1027854" y="445926"/>
                  <a:pt x="957826" y="393404"/>
                </a:cubicBezTo>
                <a:cubicBezTo>
                  <a:pt x="943649" y="382771"/>
                  <a:pt x="930603" y="370435"/>
                  <a:pt x="915296" y="361506"/>
                </a:cubicBezTo>
                <a:cubicBezTo>
                  <a:pt x="887914" y="345533"/>
                  <a:pt x="857559" y="335049"/>
                  <a:pt x="830235" y="318976"/>
                </a:cubicBezTo>
                <a:cubicBezTo>
                  <a:pt x="797192" y="299539"/>
                  <a:pt x="767051" y="275499"/>
                  <a:pt x="734542" y="255181"/>
                </a:cubicBezTo>
                <a:cubicBezTo>
                  <a:pt x="710311" y="240037"/>
                  <a:pt x="685200" y="226334"/>
                  <a:pt x="660115" y="212651"/>
                </a:cubicBezTo>
                <a:cubicBezTo>
                  <a:pt x="646200" y="205061"/>
                  <a:pt x="631176" y="199541"/>
                  <a:pt x="617584" y="191386"/>
                </a:cubicBezTo>
                <a:cubicBezTo>
                  <a:pt x="577959" y="167611"/>
                  <a:pt x="541625" y="138277"/>
                  <a:pt x="500626" y="116958"/>
                </a:cubicBezTo>
                <a:cubicBezTo>
                  <a:pt x="326775" y="26555"/>
                  <a:pt x="406034" y="74840"/>
                  <a:pt x="319873" y="42530"/>
                </a:cubicBezTo>
                <a:cubicBezTo>
                  <a:pt x="302002" y="35829"/>
                  <a:pt x="284952" y="26878"/>
                  <a:pt x="266710" y="21265"/>
                </a:cubicBezTo>
                <a:cubicBezTo>
                  <a:pt x="238776" y="12670"/>
                  <a:pt x="210003" y="7088"/>
                  <a:pt x="181649" y="0"/>
                </a:cubicBezTo>
                <a:cubicBezTo>
                  <a:pt x="14390" y="33451"/>
                  <a:pt x="50515" y="-14177"/>
                  <a:pt x="22161" y="2126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2893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ircle of Courage Assembly October 16th | Central Elementary School">
            <a:extLst>
              <a:ext uri="{FF2B5EF4-FFF2-40B4-BE49-F238E27FC236}">
                <a16:creationId xmlns:a16="http://schemas.microsoft.com/office/drawing/2014/main" id="{F91B2CC4-EEF6-42FB-9702-385A287B7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923" y="168088"/>
            <a:ext cx="6521824" cy="652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elonging">
            <a:extLst>
              <a:ext uri="{FF2B5EF4-FFF2-40B4-BE49-F238E27FC236}">
                <a16:creationId xmlns:a16="http://schemas.microsoft.com/office/drawing/2014/main" id="{0AD82F41-F0C8-4132-9A4C-868B1A46541B}"/>
              </a:ext>
            </a:extLst>
          </p:cNvPr>
          <p:cNvSpPr/>
          <p:nvPr/>
        </p:nvSpPr>
        <p:spPr>
          <a:xfrm rot="2681139">
            <a:off x="7035790" y="1609152"/>
            <a:ext cx="1444149" cy="63182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96037"/>
              </a:avLst>
            </a:prstTxWarp>
            <a:spAutoFit/>
          </a:bodyPr>
          <a:lstStyle/>
          <a:p>
            <a:pPr algn="ctr"/>
            <a:r>
              <a:rPr lang="en-US" sz="16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Belonging</a:t>
            </a:r>
          </a:p>
        </p:txBody>
      </p:sp>
      <p:sp>
        <p:nvSpPr>
          <p:cNvPr id="6" name="Generosity">
            <a:extLst>
              <a:ext uri="{FF2B5EF4-FFF2-40B4-BE49-F238E27FC236}">
                <a16:creationId xmlns:a16="http://schemas.microsoft.com/office/drawing/2014/main" id="{E413ACE7-A30E-46C5-961C-052F4D03C478}"/>
              </a:ext>
            </a:extLst>
          </p:cNvPr>
          <p:cNvSpPr/>
          <p:nvPr/>
        </p:nvSpPr>
        <p:spPr>
          <a:xfrm rot="18896845">
            <a:off x="4029873" y="1597539"/>
            <a:ext cx="1444149" cy="63182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96037"/>
              </a:avLst>
            </a:prstTxWarp>
            <a:spAutoFit/>
          </a:bodyPr>
          <a:lstStyle/>
          <a:p>
            <a:pPr algn="ctr"/>
            <a:r>
              <a:rPr lang="en-US" sz="16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Generosity</a:t>
            </a:r>
          </a:p>
        </p:txBody>
      </p:sp>
      <p:sp>
        <p:nvSpPr>
          <p:cNvPr id="7" name="Mastery">
            <a:extLst>
              <a:ext uri="{FF2B5EF4-FFF2-40B4-BE49-F238E27FC236}">
                <a16:creationId xmlns:a16="http://schemas.microsoft.com/office/drawing/2014/main" id="{8F534D9D-9883-407C-B45D-D260B1E0A313}"/>
              </a:ext>
            </a:extLst>
          </p:cNvPr>
          <p:cNvSpPr/>
          <p:nvPr/>
        </p:nvSpPr>
        <p:spPr>
          <a:xfrm rot="19001139">
            <a:off x="6940440" y="4652042"/>
            <a:ext cx="1444149" cy="71839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0367492"/>
              </a:avLst>
            </a:prstTxWarp>
            <a:spAutoFit/>
          </a:bodyPr>
          <a:lstStyle/>
          <a:p>
            <a:pPr algn="ctr"/>
            <a:r>
              <a:rPr lang="en-US" sz="1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Mastery</a:t>
            </a:r>
          </a:p>
        </p:txBody>
      </p:sp>
      <p:sp>
        <p:nvSpPr>
          <p:cNvPr id="8" name="Independence">
            <a:extLst>
              <a:ext uri="{FF2B5EF4-FFF2-40B4-BE49-F238E27FC236}">
                <a16:creationId xmlns:a16="http://schemas.microsoft.com/office/drawing/2014/main" id="{762B305E-59CD-4598-9316-868392072828}"/>
              </a:ext>
            </a:extLst>
          </p:cNvPr>
          <p:cNvSpPr/>
          <p:nvPr/>
        </p:nvSpPr>
        <p:spPr>
          <a:xfrm rot="2630518">
            <a:off x="3956359" y="4766114"/>
            <a:ext cx="1444149" cy="5101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710260"/>
              </a:avLst>
            </a:prstTxWarp>
            <a:spAutoFit/>
          </a:bodyPr>
          <a:lstStyle/>
          <a:p>
            <a:pPr algn="ctr"/>
            <a:r>
              <a:rPr lang="en-US" sz="1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Independence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2DEAEA-4215-46F6-B049-8FA33AC33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23" y="4611945"/>
            <a:ext cx="2848373" cy="12479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71FB05-E610-463E-B69C-F3F179B0C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3116" y="5143960"/>
            <a:ext cx="2848373" cy="12479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A3E442-4488-42EA-AAFF-163126239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9642" y="383678"/>
            <a:ext cx="2848373" cy="12479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2BE985-95A8-43AE-A9BF-B45417F2E288}"/>
              </a:ext>
            </a:extLst>
          </p:cNvPr>
          <p:cNvSpPr/>
          <p:nvPr/>
        </p:nvSpPr>
        <p:spPr>
          <a:xfrm>
            <a:off x="186967" y="100221"/>
            <a:ext cx="32408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Circle </a:t>
            </a:r>
          </a:p>
          <a:p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 Courage</a:t>
            </a:r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4FDF57AB-73C7-46B3-A6EA-48073D8EB5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274" y="6087718"/>
            <a:ext cx="778081" cy="65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70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30DEDB3A-CA31-47B5-BF3E-EE1CD2CAC4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7568672"/>
              </p:ext>
            </p:extLst>
          </p:nvPr>
        </p:nvGraphicFramePr>
        <p:xfrm>
          <a:off x="2555698" y="1138382"/>
          <a:ext cx="7813964" cy="4581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FDBFCDFE-9677-49E3-817E-46C41C2F0CFB}"/>
              </a:ext>
            </a:extLst>
          </p:cNvPr>
          <p:cNvSpPr/>
          <p:nvPr/>
        </p:nvSpPr>
        <p:spPr>
          <a:xfrm>
            <a:off x="0" y="0"/>
            <a:ext cx="596560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High-Impact Practices</a:t>
            </a:r>
            <a:endParaRPr lang="en-US" sz="4800" b="1" cap="none" spc="0" dirty="0">
              <a:ln w="12700">
                <a:noFill/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1" name="Freeform: Shape 10">
            <a:hlinkClick r:id="rId6" action="ppaction://hlinksldjump"/>
            <a:extLst>
              <a:ext uri="{FF2B5EF4-FFF2-40B4-BE49-F238E27FC236}">
                <a16:creationId xmlns:a16="http://schemas.microsoft.com/office/drawing/2014/main" id="{F8EF011E-F203-471A-8254-559F1557DA82}"/>
              </a:ext>
            </a:extLst>
          </p:cNvPr>
          <p:cNvSpPr/>
          <p:nvPr/>
        </p:nvSpPr>
        <p:spPr>
          <a:xfrm rot="17431128">
            <a:off x="5893835" y="1696878"/>
            <a:ext cx="1838227" cy="1998483"/>
          </a:xfrm>
          <a:custGeom>
            <a:avLst/>
            <a:gdLst>
              <a:gd name="connsiteX0" fmla="*/ 0 w 1838227"/>
              <a:gd name="connsiteY0" fmla="*/ 546755 h 1998483"/>
              <a:gd name="connsiteX1" fmla="*/ 47134 w 1838227"/>
              <a:gd name="connsiteY1" fmla="*/ 556182 h 1998483"/>
              <a:gd name="connsiteX2" fmla="*/ 94268 w 1838227"/>
              <a:gd name="connsiteY2" fmla="*/ 603316 h 1998483"/>
              <a:gd name="connsiteX3" fmla="*/ 122549 w 1838227"/>
              <a:gd name="connsiteY3" fmla="*/ 631596 h 1998483"/>
              <a:gd name="connsiteX4" fmla="*/ 131976 w 1838227"/>
              <a:gd name="connsiteY4" fmla="*/ 678730 h 1998483"/>
              <a:gd name="connsiteX5" fmla="*/ 150829 w 1838227"/>
              <a:gd name="connsiteY5" fmla="*/ 707011 h 1998483"/>
              <a:gd name="connsiteX6" fmla="*/ 160256 w 1838227"/>
              <a:gd name="connsiteY6" fmla="*/ 735291 h 1998483"/>
              <a:gd name="connsiteX7" fmla="*/ 197963 w 1838227"/>
              <a:gd name="connsiteY7" fmla="*/ 810705 h 1998483"/>
              <a:gd name="connsiteX8" fmla="*/ 235670 w 1838227"/>
              <a:gd name="connsiteY8" fmla="*/ 886120 h 1998483"/>
              <a:gd name="connsiteX9" fmla="*/ 245097 w 1838227"/>
              <a:gd name="connsiteY9" fmla="*/ 914400 h 1998483"/>
              <a:gd name="connsiteX10" fmla="*/ 273378 w 1838227"/>
              <a:gd name="connsiteY10" fmla="*/ 942681 h 1998483"/>
              <a:gd name="connsiteX11" fmla="*/ 301658 w 1838227"/>
              <a:gd name="connsiteY11" fmla="*/ 999242 h 1998483"/>
              <a:gd name="connsiteX12" fmla="*/ 320512 w 1838227"/>
              <a:gd name="connsiteY12" fmla="*/ 1036949 h 1998483"/>
              <a:gd name="connsiteX13" fmla="*/ 367646 w 1838227"/>
              <a:gd name="connsiteY13" fmla="*/ 1102936 h 1998483"/>
              <a:gd name="connsiteX14" fmla="*/ 395926 w 1838227"/>
              <a:gd name="connsiteY14" fmla="*/ 1121790 h 1998483"/>
              <a:gd name="connsiteX15" fmla="*/ 433633 w 1838227"/>
              <a:gd name="connsiteY15" fmla="*/ 1159497 h 1998483"/>
              <a:gd name="connsiteX16" fmla="*/ 480767 w 1838227"/>
              <a:gd name="connsiteY16" fmla="*/ 1225485 h 1998483"/>
              <a:gd name="connsiteX17" fmla="*/ 518474 w 1838227"/>
              <a:gd name="connsiteY17" fmla="*/ 1253765 h 1998483"/>
              <a:gd name="connsiteX18" fmla="*/ 593889 w 1838227"/>
              <a:gd name="connsiteY18" fmla="*/ 1338606 h 1998483"/>
              <a:gd name="connsiteX19" fmla="*/ 612743 w 1838227"/>
              <a:gd name="connsiteY19" fmla="*/ 1366887 h 1998483"/>
              <a:gd name="connsiteX20" fmla="*/ 659877 w 1838227"/>
              <a:gd name="connsiteY20" fmla="*/ 1451728 h 1998483"/>
              <a:gd name="connsiteX21" fmla="*/ 678730 w 1838227"/>
              <a:gd name="connsiteY21" fmla="*/ 1480009 h 1998483"/>
              <a:gd name="connsiteX22" fmla="*/ 688157 w 1838227"/>
              <a:gd name="connsiteY22" fmla="*/ 1508289 h 1998483"/>
              <a:gd name="connsiteX23" fmla="*/ 716437 w 1838227"/>
              <a:gd name="connsiteY23" fmla="*/ 1527143 h 1998483"/>
              <a:gd name="connsiteX24" fmla="*/ 754145 w 1838227"/>
              <a:gd name="connsiteY24" fmla="*/ 1593130 h 1998483"/>
              <a:gd name="connsiteX25" fmla="*/ 782425 w 1838227"/>
              <a:gd name="connsiteY25" fmla="*/ 1611984 h 1998483"/>
              <a:gd name="connsiteX26" fmla="*/ 838986 w 1838227"/>
              <a:gd name="connsiteY26" fmla="*/ 1677971 h 1998483"/>
              <a:gd name="connsiteX27" fmla="*/ 895547 w 1838227"/>
              <a:gd name="connsiteY27" fmla="*/ 1753386 h 1998483"/>
              <a:gd name="connsiteX28" fmla="*/ 952107 w 1838227"/>
              <a:gd name="connsiteY28" fmla="*/ 1819373 h 1998483"/>
              <a:gd name="connsiteX29" fmla="*/ 980388 w 1838227"/>
              <a:gd name="connsiteY29" fmla="*/ 1857081 h 1998483"/>
              <a:gd name="connsiteX30" fmla="*/ 1036949 w 1838227"/>
              <a:gd name="connsiteY30" fmla="*/ 1904215 h 1998483"/>
              <a:gd name="connsiteX31" fmla="*/ 1131217 w 1838227"/>
              <a:gd name="connsiteY31" fmla="*/ 1998483 h 1998483"/>
              <a:gd name="connsiteX32" fmla="*/ 1197204 w 1838227"/>
              <a:gd name="connsiteY32" fmla="*/ 1932495 h 1998483"/>
              <a:gd name="connsiteX33" fmla="*/ 1225485 w 1838227"/>
              <a:gd name="connsiteY33" fmla="*/ 1904215 h 1998483"/>
              <a:gd name="connsiteX34" fmla="*/ 1253765 w 1838227"/>
              <a:gd name="connsiteY34" fmla="*/ 1866507 h 1998483"/>
              <a:gd name="connsiteX35" fmla="*/ 1282046 w 1838227"/>
              <a:gd name="connsiteY35" fmla="*/ 1847654 h 1998483"/>
              <a:gd name="connsiteX36" fmla="*/ 1348033 w 1838227"/>
              <a:gd name="connsiteY36" fmla="*/ 1781666 h 1998483"/>
              <a:gd name="connsiteX37" fmla="*/ 1376314 w 1838227"/>
              <a:gd name="connsiteY37" fmla="*/ 1762813 h 1998483"/>
              <a:gd name="connsiteX38" fmla="*/ 1432874 w 1838227"/>
              <a:gd name="connsiteY38" fmla="*/ 1715679 h 1998483"/>
              <a:gd name="connsiteX39" fmla="*/ 1470582 w 1838227"/>
              <a:gd name="connsiteY39" fmla="*/ 1649691 h 1998483"/>
              <a:gd name="connsiteX40" fmla="*/ 1489435 w 1838227"/>
              <a:gd name="connsiteY40" fmla="*/ 1621411 h 1998483"/>
              <a:gd name="connsiteX41" fmla="*/ 1498862 w 1838227"/>
              <a:gd name="connsiteY41" fmla="*/ 1593130 h 1998483"/>
              <a:gd name="connsiteX42" fmla="*/ 1555423 w 1838227"/>
              <a:gd name="connsiteY42" fmla="*/ 1527143 h 1998483"/>
              <a:gd name="connsiteX43" fmla="*/ 1583703 w 1838227"/>
              <a:gd name="connsiteY43" fmla="*/ 1489435 h 1998483"/>
              <a:gd name="connsiteX44" fmla="*/ 1602557 w 1838227"/>
              <a:gd name="connsiteY44" fmla="*/ 1451728 h 1998483"/>
              <a:gd name="connsiteX45" fmla="*/ 1640264 w 1838227"/>
              <a:gd name="connsiteY45" fmla="*/ 1395167 h 1998483"/>
              <a:gd name="connsiteX46" fmla="*/ 1677971 w 1838227"/>
              <a:gd name="connsiteY46" fmla="*/ 1319753 h 1998483"/>
              <a:gd name="connsiteX47" fmla="*/ 1696825 w 1838227"/>
              <a:gd name="connsiteY47" fmla="*/ 1234912 h 1998483"/>
              <a:gd name="connsiteX48" fmla="*/ 1706252 w 1838227"/>
              <a:gd name="connsiteY48" fmla="*/ 1206631 h 1998483"/>
              <a:gd name="connsiteX49" fmla="*/ 1725105 w 1838227"/>
              <a:gd name="connsiteY49" fmla="*/ 1168924 h 1998483"/>
              <a:gd name="connsiteX50" fmla="*/ 1743959 w 1838227"/>
              <a:gd name="connsiteY50" fmla="*/ 1084083 h 1998483"/>
              <a:gd name="connsiteX51" fmla="*/ 1753386 w 1838227"/>
              <a:gd name="connsiteY51" fmla="*/ 1055802 h 1998483"/>
              <a:gd name="connsiteX52" fmla="*/ 1772239 w 1838227"/>
              <a:gd name="connsiteY52" fmla="*/ 961534 h 1998483"/>
              <a:gd name="connsiteX53" fmla="*/ 1781666 w 1838227"/>
              <a:gd name="connsiteY53" fmla="*/ 914400 h 1998483"/>
              <a:gd name="connsiteX54" fmla="*/ 1791093 w 1838227"/>
              <a:gd name="connsiteY54" fmla="*/ 876693 h 1998483"/>
              <a:gd name="connsiteX55" fmla="*/ 1809947 w 1838227"/>
              <a:gd name="connsiteY55" fmla="*/ 810705 h 1998483"/>
              <a:gd name="connsiteX56" fmla="*/ 1828800 w 1838227"/>
              <a:gd name="connsiteY56" fmla="*/ 735291 h 1998483"/>
              <a:gd name="connsiteX57" fmla="*/ 1838227 w 1838227"/>
              <a:gd name="connsiteY57" fmla="*/ 669303 h 1998483"/>
              <a:gd name="connsiteX58" fmla="*/ 1819373 w 1838227"/>
              <a:gd name="connsiteY58" fmla="*/ 414780 h 1998483"/>
              <a:gd name="connsiteX59" fmla="*/ 1791093 w 1838227"/>
              <a:gd name="connsiteY59" fmla="*/ 320512 h 1998483"/>
              <a:gd name="connsiteX60" fmla="*/ 1781666 w 1838227"/>
              <a:gd name="connsiteY60" fmla="*/ 282804 h 1998483"/>
              <a:gd name="connsiteX61" fmla="*/ 1753386 w 1838227"/>
              <a:gd name="connsiteY61" fmla="*/ 197963 h 1998483"/>
              <a:gd name="connsiteX62" fmla="*/ 1725105 w 1838227"/>
              <a:gd name="connsiteY62" fmla="*/ 84842 h 1998483"/>
              <a:gd name="connsiteX63" fmla="*/ 1706252 w 1838227"/>
              <a:gd name="connsiteY63" fmla="*/ 28281 h 1998483"/>
              <a:gd name="connsiteX64" fmla="*/ 1668545 w 1838227"/>
              <a:gd name="connsiteY64" fmla="*/ 0 h 1998483"/>
              <a:gd name="connsiteX65" fmla="*/ 1602557 w 1838227"/>
              <a:gd name="connsiteY65" fmla="*/ 9427 h 1998483"/>
              <a:gd name="connsiteX66" fmla="*/ 1527143 w 1838227"/>
              <a:gd name="connsiteY66" fmla="*/ 37707 h 1998483"/>
              <a:gd name="connsiteX67" fmla="*/ 1489435 w 1838227"/>
              <a:gd name="connsiteY67" fmla="*/ 65988 h 1998483"/>
              <a:gd name="connsiteX68" fmla="*/ 1300899 w 1838227"/>
              <a:gd name="connsiteY68" fmla="*/ 94268 h 1998483"/>
              <a:gd name="connsiteX69" fmla="*/ 1206631 w 1838227"/>
              <a:gd name="connsiteY69" fmla="*/ 113122 h 1998483"/>
              <a:gd name="connsiteX70" fmla="*/ 1178351 w 1838227"/>
              <a:gd name="connsiteY70" fmla="*/ 122549 h 1998483"/>
              <a:gd name="connsiteX71" fmla="*/ 1084083 w 1838227"/>
              <a:gd name="connsiteY71" fmla="*/ 141402 h 1998483"/>
              <a:gd name="connsiteX72" fmla="*/ 1036949 w 1838227"/>
              <a:gd name="connsiteY72" fmla="*/ 160256 h 1998483"/>
              <a:gd name="connsiteX73" fmla="*/ 942681 w 1838227"/>
              <a:gd name="connsiteY73" fmla="*/ 179110 h 1998483"/>
              <a:gd name="connsiteX74" fmla="*/ 914400 w 1838227"/>
              <a:gd name="connsiteY74" fmla="*/ 197963 h 1998483"/>
              <a:gd name="connsiteX75" fmla="*/ 838986 w 1838227"/>
              <a:gd name="connsiteY75" fmla="*/ 226244 h 1998483"/>
              <a:gd name="connsiteX76" fmla="*/ 791852 w 1838227"/>
              <a:gd name="connsiteY76" fmla="*/ 235670 h 1998483"/>
              <a:gd name="connsiteX77" fmla="*/ 707011 w 1838227"/>
              <a:gd name="connsiteY77" fmla="*/ 273378 h 1998483"/>
              <a:gd name="connsiteX78" fmla="*/ 669303 w 1838227"/>
              <a:gd name="connsiteY78" fmla="*/ 292231 h 1998483"/>
              <a:gd name="connsiteX79" fmla="*/ 575035 w 1838227"/>
              <a:gd name="connsiteY79" fmla="*/ 329938 h 1998483"/>
              <a:gd name="connsiteX80" fmla="*/ 480767 w 1838227"/>
              <a:gd name="connsiteY80" fmla="*/ 348792 h 1998483"/>
              <a:gd name="connsiteX81" fmla="*/ 414780 w 1838227"/>
              <a:gd name="connsiteY81" fmla="*/ 377072 h 1998483"/>
              <a:gd name="connsiteX82" fmla="*/ 329938 w 1838227"/>
              <a:gd name="connsiteY82" fmla="*/ 395926 h 1998483"/>
              <a:gd name="connsiteX83" fmla="*/ 263951 w 1838227"/>
              <a:gd name="connsiteY83" fmla="*/ 414780 h 1998483"/>
              <a:gd name="connsiteX84" fmla="*/ 197963 w 1838227"/>
              <a:gd name="connsiteY84" fmla="*/ 452487 h 1998483"/>
              <a:gd name="connsiteX85" fmla="*/ 169683 w 1838227"/>
              <a:gd name="connsiteY85" fmla="*/ 471340 h 1998483"/>
              <a:gd name="connsiteX86" fmla="*/ 103695 w 1838227"/>
              <a:gd name="connsiteY86" fmla="*/ 499621 h 1998483"/>
              <a:gd name="connsiteX87" fmla="*/ 47134 w 1838227"/>
              <a:gd name="connsiteY87" fmla="*/ 527901 h 1998483"/>
              <a:gd name="connsiteX88" fmla="*/ 0 w 1838227"/>
              <a:gd name="connsiteY88" fmla="*/ 546755 h 199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838227" h="1998483">
                <a:moveTo>
                  <a:pt x="0" y="546755"/>
                </a:moveTo>
                <a:cubicBezTo>
                  <a:pt x="0" y="551468"/>
                  <a:pt x="32132" y="550556"/>
                  <a:pt x="47134" y="556182"/>
                </a:cubicBezTo>
                <a:cubicBezTo>
                  <a:pt x="80655" y="568752"/>
                  <a:pt x="73317" y="578175"/>
                  <a:pt x="94268" y="603316"/>
                </a:cubicBezTo>
                <a:cubicBezTo>
                  <a:pt x="102803" y="613558"/>
                  <a:pt x="113122" y="622169"/>
                  <a:pt x="122549" y="631596"/>
                </a:cubicBezTo>
                <a:cubicBezTo>
                  <a:pt x="125691" y="647307"/>
                  <a:pt x="126350" y="663728"/>
                  <a:pt x="131976" y="678730"/>
                </a:cubicBezTo>
                <a:cubicBezTo>
                  <a:pt x="135954" y="689338"/>
                  <a:pt x="145762" y="696877"/>
                  <a:pt x="150829" y="707011"/>
                </a:cubicBezTo>
                <a:cubicBezTo>
                  <a:pt x="155273" y="715899"/>
                  <a:pt x="156144" y="726245"/>
                  <a:pt x="160256" y="735291"/>
                </a:cubicBezTo>
                <a:cubicBezTo>
                  <a:pt x="171886" y="760877"/>
                  <a:pt x="185394" y="785567"/>
                  <a:pt x="197963" y="810705"/>
                </a:cubicBezTo>
                <a:cubicBezTo>
                  <a:pt x="197964" y="810708"/>
                  <a:pt x="235669" y="886116"/>
                  <a:pt x="235670" y="886120"/>
                </a:cubicBezTo>
                <a:cubicBezTo>
                  <a:pt x="238812" y="895547"/>
                  <a:pt x="239585" y="906132"/>
                  <a:pt x="245097" y="914400"/>
                </a:cubicBezTo>
                <a:cubicBezTo>
                  <a:pt x="252492" y="925493"/>
                  <a:pt x="263951" y="933254"/>
                  <a:pt x="273378" y="942681"/>
                </a:cubicBezTo>
                <a:cubicBezTo>
                  <a:pt x="290659" y="994528"/>
                  <a:pt x="272421" y="948077"/>
                  <a:pt x="301658" y="999242"/>
                </a:cubicBezTo>
                <a:cubicBezTo>
                  <a:pt x="308630" y="1011443"/>
                  <a:pt x="313540" y="1024748"/>
                  <a:pt x="320512" y="1036949"/>
                </a:cubicBezTo>
                <a:cubicBezTo>
                  <a:pt x="327651" y="1049442"/>
                  <a:pt x="360898" y="1096188"/>
                  <a:pt x="367646" y="1102936"/>
                </a:cubicBezTo>
                <a:cubicBezTo>
                  <a:pt x="375657" y="1110947"/>
                  <a:pt x="387324" y="1114417"/>
                  <a:pt x="395926" y="1121790"/>
                </a:cubicBezTo>
                <a:cubicBezTo>
                  <a:pt x="409422" y="1133358"/>
                  <a:pt x="422065" y="1146001"/>
                  <a:pt x="433633" y="1159497"/>
                </a:cubicBezTo>
                <a:cubicBezTo>
                  <a:pt x="465746" y="1196962"/>
                  <a:pt x="439388" y="1184106"/>
                  <a:pt x="480767" y="1225485"/>
                </a:cubicBezTo>
                <a:cubicBezTo>
                  <a:pt x="491876" y="1236594"/>
                  <a:pt x="506650" y="1243419"/>
                  <a:pt x="518474" y="1253765"/>
                </a:cubicBezTo>
                <a:cubicBezTo>
                  <a:pt x="548407" y="1279956"/>
                  <a:pt x="569982" y="1306730"/>
                  <a:pt x="593889" y="1338606"/>
                </a:cubicBezTo>
                <a:cubicBezTo>
                  <a:pt x="600687" y="1347670"/>
                  <a:pt x="606458" y="1357460"/>
                  <a:pt x="612743" y="1366887"/>
                </a:cubicBezTo>
                <a:cubicBezTo>
                  <a:pt x="629335" y="1416665"/>
                  <a:pt x="616656" y="1386896"/>
                  <a:pt x="659877" y="1451728"/>
                </a:cubicBezTo>
                <a:cubicBezTo>
                  <a:pt x="666162" y="1461155"/>
                  <a:pt x="675147" y="1469261"/>
                  <a:pt x="678730" y="1480009"/>
                </a:cubicBezTo>
                <a:cubicBezTo>
                  <a:pt x="681872" y="1489436"/>
                  <a:pt x="681950" y="1500530"/>
                  <a:pt x="688157" y="1508289"/>
                </a:cubicBezTo>
                <a:cubicBezTo>
                  <a:pt x="695235" y="1517136"/>
                  <a:pt x="707010" y="1520858"/>
                  <a:pt x="716437" y="1527143"/>
                </a:cubicBezTo>
                <a:cubicBezTo>
                  <a:pt x="723832" y="1541932"/>
                  <a:pt x="740820" y="1579805"/>
                  <a:pt x="754145" y="1593130"/>
                </a:cubicBezTo>
                <a:cubicBezTo>
                  <a:pt x="762156" y="1601141"/>
                  <a:pt x="772998" y="1605699"/>
                  <a:pt x="782425" y="1611984"/>
                </a:cubicBezTo>
                <a:cubicBezTo>
                  <a:pt x="830570" y="1684199"/>
                  <a:pt x="762783" y="1586526"/>
                  <a:pt x="838986" y="1677971"/>
                </a:cubicBezTo>
                <a:cubicBezTo>
                  <a:pt x="859102" y="1702111"/>
                  <a:pt x="895547" y="1753386"/>
                  <a:pt x="895547" y="1753386"/>
                </a:cubicBezTo>
                <a:cubicBezTo>
                  <a:pt x="914046" y="1808887"/>
                  <a:pt x="891725" y="1758991"/>
                  <a:pt x="952107" y="1819373"/>
                </a:cubicBezTo>
                <a:cubicBezTo>
                  <a:pt x="963217" y="1830483"/>
                  <a:pt x="969278" y="1845971"/>
                  <a:pt x="980388" y="1857081"/>
                </a:cubicBezTo>
                <a:cubicBezTo>
                  <a:pt x="1054542" y="1931235"/>
                  <a:pt x="959728" y="1811550"/>
                  <a:pt x="1036949" y="1904215"/>
                </a:cubicBezTo>
                <a:cubicBezTo>
                  <a:pt x="1116167" y="1999276"/>
                  <a:pt x="1066970" y="1977067"/>
                  <a:pt x="1131217" y="1998483"/>
                </a:cubicBezTo>
                <a:cubicBezTo>
                  <a:pt x="1181913" y="1964684"/>
                  <a:pt x="1142340" y="1995196"/>
                  <a:pt x="1197204" y="1932495"/>
                </a:cubicBezTo>
                <a:cubicBezTo>
                  <a:pt x="1205983" y="1922462"/>
                  <a:pt x="1216809" y="1914337"/>
                  <a:pt x="1225485" y="1904215"/>
                </a:cubicBezTo>
                <a:cubicBezTo>
                  <a:pt x="1235710" y="1892286"/>
                  <a:pt x="1242655" y="1877617"/>
                  <a:pt x="1253765" y="1866507"/>
                </a:cubicBezTo>
                <a:cubicBezTo>
                  <a:pt x="1261776" y="1858496"/>
                  <a:pt x="1273625" y="1855233"/>
                  <a:pt x="1282046" y="1847654"/>
                </a:cubicBezTo>
                <a:cubicBezTo>
                  <a:pt x="1305168" y="1826845"/>
                  <a:pt x="1322150" y="1798920"/>
                  <a:pt x="1348033" y="1781666"/>
                </a:cubicBezTo>
                <a:cubicBezTo>
                  <a:pt x="1357460" y="1775382"/>
                  <a:pt x="1367610" y="1770066"/>
                  <a:pt x="1376314" y="1762813"/>
                </a:cubicBezTo>
                <a:cubicBezTo>
                  <a:pt x="1448902" y="1702323"/>
                  <a:pt x="1362655" y="1762491"/>
                  <a:pt x="1432874" y="1715679"/>
                </a:cubicBezTo>
                <a:cubicBezTo>
                  <a:pt x="1478806" y="1646781"/>
                  <a:pt x="1422744" y="1733407"/>
                  <a:pt x="1470582" y="1649691"/>
                </a:cubicBezTo>
                <a:cubicBezTo>
                  <a:pt x="1476203" y="1639854"/>
                  <a:pt x="1484368" y="1631544"/>
                  <a:pt x="1489435" y="1621411"/>
                </a:cubicBezTo>
                <a:cubicBezTo>
                  <a:pt x="1493879" y="1612523"/>
                  <a:pt x="1493932" y="1601758"/>
                  <a:pt x="1498862" y="1593130"/>
                </a:cubicBezTo>
                <a:cubicBezTo>
                  <a:pt x="1522491" y="1551779"/>
                  <a:pt x="1526768" y="1560575"/>
                  <a:pt x="1555423" y="1527143"/>
                </a:cubicBezTo>
                <a:cubicBezTo>
                  <a:pt x="1565648" y="1515214"/>
                  <a:pt x="1575376" y="1502758"/>
                  <a:pt x="1583703" y="1489435"/>
                </a:cubicBezTo>
                <a:cubicBezTo>
                  <a:pt x="1591151" y="1477518"/>
                  <a:pt x="1595327" y="1463778"/>
                  <a:pt x="1602557" y="1451728"/>
                </a:cubicBezTo>
                <a:cubicBezTo>
                  <a:pt x="1614215" y="1432298"/>
                  <a:pt x="1631848" y="1416206"/>
                  <a:pt x="1640264" y="1395167"/>
                </a:cubicBezTo>
                <a:cubicBezTo>
                  <a:pt x="1663326" y="1337514"/>
                  <a:pt x="1649732" y="1362113"/>
                  <a:pt x="1677971" y="1319753"/>
                </a:cubicBezTo>
                <a:cubicBezTo>
                  <a:pt x="1684451" y="1287353"/>
                  <a:pt x="1687949" y="1265977"/>
                  <a:pt x="1696825" y="1234912"/>
                </a:cubicBezTo>
                <a:cubicBezTo>
                  <a:pt x="1699555" y="1225357"/>
                  <a:pt x="1702338" y="1215765"/>
                  <a:pt x="1706252" y="1206631"/>
                </a:cubicBezTo>
                <a:cubicBezTo>
                  <a:pt x="1711787" y="1193715"/>
                  <a:pt x="1720171" y="1182082"/>
                  <a:pt x="1725105" y="1168924"/>
                </a:cubicBezTo>
                <a:cubicBezTo>
                  <a:pt x="1732364" y="1149568"/>
                  <a:pt x="1739479" y="1102004"/>
                  <a:pt x="1743959" y="1084083"/>
                </a:cubicBezTo>
                <a:cubicBezTo>
                  <a:pt x="1746369" y="1074443"/>
                  <a:pt x="1751152" y="1065484"/>
                  <a:pt x="1753386" y="1055802"/>
                </a:cubicBezTo>
                <a:cubicBezTo>
                  <a:pt x="1760591" y="1024578"/>
                  <a:pt x="1765955" y="992957"/>
                  <a:pt x="1772239" y="961534"/>
                </a:cubicBezTo>
                <a:cubicBezTo>
                  <a:pt x="1775381" y="945823"/>
                  <a:pt x="1777780" y="929944"/>
                  <a:pt x="1781666" y="914400"/>
                </a:cubicBezTo>
                <a:cubicBezTo>
                  <a:pt x="1784808" y="901831"/>
                  <a:pt x="1787684" y="889192"/>
                  <a:pt x="1791093" y="876693"/>
                </a:cubicBezTo>
                <a:cubicBezTo>
                  <a:pt x="1797112" y="854623"/>
                  <a:pt x="1804399" y="832898"/>
                  <a:pt x="1809947" y="810705"/>
                </a:cubicBezTo>
                <a:lnTo>
                  <a:pt x="1828800" y="735291"/>
                </a:lnTo>
                <a:cubicBezTo>
                  <a:pt x="1831942" y="713295"/>
                  <a:pt x="1838227" y="691522"/>
                  <a:pt x="1838227" y="669303"/>
                </a:cubicBezTo>
                <a:cubicBezTo>
                  <a:pt x="1838227" y="594357"/>
                  <a:pt x="1833978" y="495113"/>
                  <a:pt x="1819373" y="414780"/>
                </a:cubicBezTo>
                <a:cubicBezTo>
                  <a:pt x="1809394" y="359894"/>
                  <a:pt x="1807500" y="386140"/>
                  <a:pt x="1791093" y="320512"/>
                </a:cubicBezTo>
                <a:cubicBezTo>
                  <a:pt x="1787951" y="307943"/>
                  <a:pt x="1785476" y="295187"/>
                  <a:pt x="1781666" y="282804"/>
                </a:cubicBezTo>
                <a:cubicBezTo>
                  <a:pt x="1772899" y="254312"/>
                  <a:pt x="1760616" y="226883"/>
                  <a:pt x="1753386" y="197963"/>
                </a:cubicBezTo>
                <a:cubicBezTo>
                  <a:pt x="1743959" y="160256"/>
                  <a:pt x="1737396" y="121715"/>
                  <a:pt x="1725105" y="84842"/>
                </a:cubicBezTo>
                <a:cubicBezTo>
                  <a:pt x="1718821" y="65988"/>
                  <a:pt x="1722151" y="40205"/>
                  <a:pt x="1706252" y="28281"/>
                </a:cubicBezTo>
                <a:lnTo>
                  <a:pt x="1668545" y="0"/>
                </a:lnTo>
                <a:cubicBezTo>
                  <a:pt x="1646549" y="3142"/>
                  <a:pt x="1624345" y="5069"/>
                  <a:pt x="1602557" y="9427"/>
                </a:cubicBezTo>
                <a:cubicBezTo>
                  <a:pt x="1589331" y="12072"/>
                  <a:pt x="1530530" y="35825"/>
                  <a:pt x="1527143" y="37707"/>
                </a:cubicBezTo>
                <a:cubicBezTo>
                  <a:pt x="1513409" y="45337"/>
                  <a:pt x="1504431" y="61302"/>
                  <a:pt x="1489435" y="65988"/>
                </a:cubicBezTo>
                <a:cubicBezTo>
                  <a:pt x="1440554" y="81263"/>
                  <a:pt x="1355112" y="85233"/>
                  <a:pt x="1300899" y="94268"/>
                </a:cubicBezTo>
                <a:cubicBezTo>
                  <a:pt x="1269290" y="99536"/>
                  <a:pt x="1237031" y="102988"/>
                  <a:pt x="1206631" y="113122"/>
                </a:cubicBezTo>
                <a:cubicBezTo>
                  <a:pt x="1197204" y="116264"/>
                  <a:pt x="1188051" y="120393"/>
                  <a:pt x="1178351" y="122549"/>
                </a:cubicBezTo>
                <a:cubicBezTo>
                  <a:pt x="1136593" y="131829"/>
                  <a:pt x="1121637" y="128884"/>
                  <a:pt x="1084083" y="141402"/>
                </a:cubicBezTo>
                <a:cubicBezTo>
                  <a:pt x="1068030" y="146753"/>
                  <a:pt x="1053299" y="155896"/>
                  <a:pt x="1036949" y="160256"/>
                </a:cubicBezTo>
                <a:cubicBezTo>
                  <a:pt x="1005986" y="168513"/>
                  <a:pt x="942681" y="179110"/>
                  <a:pt x="942681" y="179110"/>
                </a:cubicBezTo>
                <a:cubicBezTo>
                  <a:pt x="933254" y="185394"/>
                  <a:pt x="924534" y="192896"/>
                  <a:pt x="914400" y="197963"/>
                </a:cubicBezTo>
                <a:cubicBezTo>
                  <a:pt x="905752" y="202287"/>
                  <a:pt x="855302" y="222165"/>
                  <a:pt x="838986" y="226244"/>
                </a:cubicBezTo>
                <a:cubicBezTo>
                  <a:pt x="823442" y="230130"/>
                  <a:pt x="807563" y="232528"/>
                  <a:pt x="791852" y="235670"/>
                </a:cubicBezTo>
                <a:cubicBezTo>
                  <a:pt x="721706" y="288281"/>
                  <a:pt x="789561" y="245862"/>
                  <a:pt x="707011" y="273378"/>
                </a:cubicBezTo>
                <a:cubicBezTo>
                  <a:pt x="693679" y="277822"/>
                  <a:pt x="682220" y="286695"/>
                  <a:pt x="669303" y="292231"/>
                </a:cubicBezTo>
                <a:cubicBezTo>
                  <a:pt x="638196" y="305562"/>
                  <a:pt x="607868" y="321730"/>
                  <a:pt x="575035" y="329938"/>
                </a:cubicBezTo>
                <a:cubicBezTo>
                  <a:pt x="518785" y="344001"/>
                  <a:pt x="550108" y="337235"/>
                  <a:pt x="480767" y="348792"/>
                </a:cubicBezTo>
                <a:cubicBezTo>
                  <a:pt x="453783" y="362284"/>
                  <a:pt x="442525" y="370136"/>
                  <a:pt x="414780" y="377072"/>
                </a:cubicBezTo>
                <a:cubicBezTo>
                  <a:pt x="337054" y="396503"/>
                  <a:pt x="397654" y="376578"/>
                  <a:pt x="329938" y="395926"/>
                </a:cubicBezTo>
                <a:cubicBezTo>
                  <a:pt x="235260" y="422977"/>
                  <a:pt x="381845" y="385306"/>
                  <a:pt x="263951" y="414780"/>
                </a:cubicBezTo>
                <a:cubicBezTo>
                  <a:pt x="195043" y="460717"/>
                  <a:pt x="281692" y="404641"/>
                  <a:pt x="197963" y="452487"/>
                </a:cubicBezTo>
                <a:cubicBezTo>
                  <a:pt x="188126" y="458108"/>
                  <a:pt x="179520" y="465719"/>
                  <a:pt x="169683" y="471340"/>
                </a:cubicBezTo>
                <a:cubicBezTo>
                  <a:pt x="137064" y="489979"/>
                  <a:pt x="135425" y="489044"/>
                  <a:pt x="103695" y="499621"/>
                </a:cubicBezTo>
                <a:cubicBezTo>
                  <a:pt x="22649" y="553654"/>
                  <a:pt x="125191" y="488873"/>
                  <a:pt x="47134" y="527901"/>
                </a:cubicBezTo>
                <a:cubicBezTo>
                  <a:pt x="37000" y="532968"/>
                  <a:pt x="0" y="542042"/>
                  <a:pt x="0" y="54675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Freeform: Shape 11">
            <a:hlinkClick r:id="rId7" action="ppaction://hlinksldjump"/>
            <a:extLst>
              <a:ext uri="{FF2B5EF4-FFF2-40B4-BE49-F238E27FC236}">
                <a16:creationId xmlns:a16="http://schemas.microsoft.com/office/drawing/2014/main" id="{C66BBFF8-9099-4648-AB32-079767A85174}"/>
              </a:ext>
            </a:extLst>
          </p:cNvPr>
          <p:cNvSpPr/>
          <p:nvPr/>
        </p:nvSpPr>
        <p:spPr>
          <a:xfrm rot="12991594">
            <a:off x="4721955" y="1524941"/>
            <a:ext cx="1771658" cy="1980007"/>
          </a:xfrm>
          <a:custGeom>
            <a:avLst/>
            <a:gdLst>
              <a:gd name="connsiteX0" fmla="*/ 0 w 1838227"/>
              <a:gd name="connsiteY0" fmla="*/ 546755 h 1998483"/>
              <a:gd name="connsiteX1" fmla="*/ 47134 w 1838227"/>
              <a:gd name="connsiteY1" fmla="*/ 556182 h 1998483"/>
              <a:gd name="connsiteX2" fmla="*/ 94268 w 1838227"/>
              <a:gd name="connsiteY2" fmla="*/ 603316 h 1998483"/>
              <a:gd name="connsiteX3" fmla="*/ 122549 w 1838227"/>
              <a:gd name="connsiteY3" fmla="*/ 631596 h 1998483"/>
              <a:gd name="connsiteX4" fmla="*/ 131976 w 1838227"/>
              <a:gd name="connsiteY4" fmla="*/ 678730 h 1998483"/>
              <a:gd name="connsiteX5" fmla="*/ 150829 w 1838227"/>
              <a:gd name="connsiteY5" fmla="*/ 707011 h 1998483"/>
              <a:gd name="connsiteX6" fmla="*/ 160256 w 1838227"/>
              <a:gd name="connsiteY6" fmla="*/ 735291 h 1998483"/>
              <a:gd name="connsiteX7" fmla="*/ 197963 w 1838227"/>
              <a:gd name="connsiteY7" fmla="*/ 810705 h 1998483"/>
              <a:gd name="connsiteX8" fmla="*/ 235670 w 1838227"/>
              <a:gd name="connsiteY8" fmla="*/ 886120 h 1998483"/>
              <a:gd name="connsiteX9" fmla="*/ 245097 w 1838227"/>
              <a:gd name="connsiteY9" fmla="*/ 914400 h 1998483"/>
              <a:gd name="connsiteX10" fmla="*/ 273378 w 1838227"/>
              <a:gd name="connsiteY10" fmla="*/ 942681 h 1998483"/>
              <a:gd name="connsiteX11" fmla="*/ 301658 w 1838227"/>
              <a:gd name="connsiteY11" fmla="*/ 999242 h 1998483"/>
              <a:gd name="connsiteX12" fmla="*/ 320512 w 1838227"/>
              <a:gd name="connsiteY12" fmla="*/ 1036949 h 1998483"/>
              <a:gd name="connsiteX13" fmla="*/ 367646 w 1838227"/>
              <a:gd name="connsiteY13" fmla="*/ 1102936 h 1998483"/>
              <a:gd name="connsiteX14" fmla="*/ 395926 w 1838227"/>
              <a:gd name="connsiteY14" fmla="*/ 1121790 h 1998483"/>
              <a:gd name="connsiteX15" fmla="*/ 433633 w 1838227"/>
              <a:gd name="connsiteY15" fmla="*/ 1159497 h 1998483"/>
              <a:gd name="connsiteX16" fmla="*/ 480767 w 1838227"/>
              <a:gd name="connsiteY16" fmla="*/ 1225485 h 1998483"/>
              <a:gd name="connsiteX17" fmla="*/ 518474 w 1838227"/>
              <a:gd name="connsiteY17" fmla="*/ 1253765 h 1998483"/>
              <a:gd name="connsiteX18" fmla="*/ 593889 w 1838227"/>
              <a:gd name="connsiteY18" fmla="*/ 1338606 h 1998483"/>
              <a:gd name="connsiteX19" fmla="*/ 612743 w 1838227"/>
              <a:gd name="connsiteY19" fmla="*/ 1366887 h 1998483"/>
              <a:gd name="connsiteX20" fmla="*/ 659877 w 1838227"/>
              <a:gd name="connsiteY20" fmla="*/ 1451728 h 1998483"/>
              <a:gd name="connsiteX21" fmla="*/ 678730 w 1838227"/>
              <a:gd name="connsiteY21" fmla="*/ 1480009 h 1998483"/>
              <a:gd name="connsiteX22" fmla="*/ 688157 w 1838227"/>
              <a:gd name="connsiteY22" fmla="*/ 1508289 h 1998483"/>
              <a:gd name="connsiteX23" fmla="*/ 716437 w 1838227"/>
              <a:gd name="connsiteY23" fmla="*/ 1527143 h 1998483"/>
              <a:gd name="connsiteX24" fmla="*/ 754145 w 1838227"/>
              <a:gd name="connsiteY24" fmla="*/ 1593130 h 1998483"/>
              <a:gd name="connsiteX25" fmla="*/ 782425 w 1838227"/>
              <a:gd name="connsiteY25" fmla="*/ 1611984 h 1998483"/>
              <a:gd name="connsiteX26" fmla="*/ 838986 w 1838227"/>
              <a:gd name="connsiteY26" fmla="*/ 1677971 h 1998483"/>
              <a:gd name="connsiteX27" fmla="*/ 895547 w 1838227"/>
              <a:gd name="connsiteY27" fmla="*/ 1753386 h 1998483"/>
              <a:gd name="connsiteX28" fmla="*/ 952107 w 1838227"/>
              <a:gd name="connsiteY28" fmla="*/ 1819373 h 1998483"/>
              <a:gd name="connsiteX29" fmla="*/ 980388 w 1838227"/>
              <a:gd name="connsiteY29" fmla="*/ 1857081 h 1998483"/>
              <a:gd name="connsiteX30" fmla="*/ 1036949 w 1838227"/>
              <a:gd name="connsiteY30" fmla="*/ 1904215 h 1998483"/>
              <a:gd name="connsiteX31" fmla="*/ 1131217 w 1838227"/>
              <a:gd name="connsiteY31" fmla="*/ 1998483 h 1998483"/>
              <a:gd name="connsiteX32" fmla="*/ 1197204 w 1838227"/>
              <a:gd name="connsiteY32" fmla="*/ 1932495 h 1998483"/>
              <a:gd name="connsiteX33" fmla="*/ 1225485 w 1838227"/>
              <a:gd name="connsiteY33" fmla="*/ 1904215 h 1998483"/>
              <a:gd name="connsiteX34" fmla="*/ 1253765 w 1838227"/>
              <a:gd name="connsiteY34" fmla="*/ 1866507 h 1998483"/>
              <a:gd name="connsiteX35" fmla="*/ 1282046 w 1838227"/>
              <a:gd name="connsiteY35" fmla="*/ 1847654 h 1998483"/>
              <a:gd name="connsiteX36" fmla="*/ 1348033 w 1838227"/>
              <a:gd name="connsiteY36" fmla="*/ 1781666 h 1998483"/>
              <a:gd name="connsiteX37" fmla="*/ 1376314 w 1838227"/>
              <a:gd name="connsiteY37" fmla="*/ 1762813 h 1998483"/>
              <a:gd name="connsiteX38" fmla="*/ 1432874 w 1838227"/>
              <a:gd name="connsiteY38" fmla="*/ 1715679 h 1998483"/>
              <a:gd name="connsiteX39" fmla="*/ 1470582 w 1838227"/>
              <a:gd name="connsiteY39" fmla="*/ 1649691 h 1998483"/>
              <a:gd name="connsiteX40" fmla="*/ 1489435 w 1838227"/>
              <a:gd name="connsiteY40" fmla="*/ 1621411 h 1998483"/>
              <a:gd name="connsiteX41" fmla="*/ 1498862 w 1838227"/>
              <a:gd name="connsiteY41" fmla="*/ 1593130 h 1998483"/>
              <a:gd name="connsiteX42" fmla="*/ 1555423 w 1838227"/>
              <a:gd name="connsiteY42" fmla="*/ 1527143 h 1998483"/>
              <a:gd name="connsiteX43" fmla="*/ 1583703 w 1838227"/>
              <a:gd name="connsiteY43" fmla="*/ 1489435 h 1998483"/>
              <a:gd name="connsiteX44" fmla="*/ 1602557 w 1838227"/>
              <a:gd name="connsiteY44" fmla="*/ 1451728 h 1998483"/>
              <a:gd name="connsiteX45" fmla="*/ 1640264 w 1838227"/>
              <a:gd name="connsiteY45" fmla="*/ 1395167 h 1998483"/>
              <a:gd name="connsiteX46" fmla="*/ 1677971 w 1838227"/>
              <a:gd name="connsiteY46" fmla="*/ 1319753 h 1998483"/>
              <a:gd name="connsiteX47" fmla="*/ 1696825 w 1838227"/>
              <a:gd name="connsiteY47" fmla="*/ 1234912 h 1998483"/>
              <a:gd name="connsiteX48" fmla="*/ 1706252 w 1838227"/>
              <a:gd name="connsiteY48" fmla="*/ 1206631 h 1998483"/>
              <a:gd name="connsiteX49" fmla="*/ 1725105 w 1838227"/>
              <a:gd name="connsiteY49" fmla="*/ 1168924 h 1998483"/>
              <a:gd name="connsiteX50" fmla="*/ 1743959 w 1838227"/>
              <a:gd name="connsiteY50" fmla="*/ 1084083 h 1998483"/>
              <a:gd name="connsiteX51" fmla="*/ 1753386 w 1838227"/>
              <a:gd name="connsiteY51" fmla="*/ 1055802 h 1998483"/>
              <a:gd name="connsiteX52" fmla="*/ 1772239 w 1838227"/>
              <a:gd name="connsiteY52" fmla="*/ 961534 h 1998483"/>
              <a:gd name="connsiteX53" fmla="*/ 1781666 w 1838227"/>
              <a:gd name="connsiteY53" fmla="*/ 914400 h 1998483"/>
              <a:gd name="connsiteX54" fmla="*/ 1791093 w 1838227"/>
              <a:gd name="connsiteY54" fmla="*/ 876693 h 1998483"/>
              <a:gd name="connsiteX55" fmla="*/ 1809947 w 1838227"/>
              <a:gd name="connsiteY55" fmla="*/ 810705 h 1998483"/>
              <a:gd name="connsiteX56" fmla="*/ 1828800 w 1838227"/>
              <a:gd name="connsiteY56" fmla="*/ 735291 h 1998483"/>
              <a:gd name="connsiteX57" fmla="*/ 1838227 w 1838227"/>
              <a:gd name="connsiteY57" fmla="*/ 669303 h 1998483"/>
              <a:gd name="connsiteX58" fmla="*/ 1819373 w 1838227"/>
              <a:gd name="connsiteY58" fmla="*/ 414780 h 1998483"/>
              <a:gd name="connsiteX59" fmla="*/ 1791093 w 1838227"/>
              <a:gd name="connsiteY59" fmla="*/ 320512 h 1998483"/>
              <a:gd name="connsiteX60" fmla="*/ 1781666 w 1838227"/>
              <a:gd name="connsiteY60" fmla="*/ 282804 h 1998483"/>
              <a:gd name="connsiteX61" fmla="*/ 1753386 w 1838227"/>
              <a:gd name="connsiteY61" fmla="*/ 197963 h 1998483"/>
              <a:gd name="connsiteX62" fmla="*/ 1725105 w 1838227"/>
              <a:gd name="connsiteY62" fmla="*/ 84842 h 1998483"/>
              <a:gd name="connsiteX63" fmla="*/ 1706252 w 1838227"/>
              <a:gd name="connsiteY63" fmla="*/ 28281 h 1998483"/>
              <a:gd name="connsiteX64" fmla="*/ 1668545 w 1838227"/>
              <a:gd name="connsiteY64" fmla="*/ 0 h 1998483"/>
              <a:gd name="connsiteX65" fmla="*/ 1602557 w 1838227"/>
              <a:gd name="connsiteY65" fmla="*/ 9427 h 1998483"/>
              <a:gd name="connsiteX66" fmla="*/ 1527143 w 1838227"/>
              <a:gd name="connsiteY66" fmla="*/ 37707 h 1998483"/>
              <a:gd name="connsiteX67" fmla="*/ 1489435 w 1838227"/>
              <a:gd name="connsiteY67" fmla="*/ 65988 h 1998483"/>
              <a:gd name="connsiteX68" fmla="*/ 1300899 w 1838227"/>
              <a:gd name="connsiteY68" fmla="*/ 94268 h 1998483"/>
              <a:gd name="connsiteX69" fmla="*/ 1206631 w 1838227"/>
              <a:gd name="connsiteY69" fmla="*/ 113122 h 1998483"/>
              <a:gd name="connsiteX70" fmla="*/ 1178351 w 1838227"/>
              <a:gd name="connsiteY70" fmla="*/ 122549 h 1998483"/>
              <a:gd name="connsiteX71" fmla="*/ 1084083 w 1838227"/>
              <a:gd name="connsiteY71" fmla="*/ 141402 h 1998483"/>
              <a:gd name="connsiteX72" fmla="*/ 1036949 w 1838227"/>
              <a:gd name="connsiteY72" fmla="*/ 160256 h 1998483"/>
              <a:gd name="connsiteX73" fmla="*/ 942681 w 1838227"/>
              <a:gd name="connsiteY73" fmla="*/ 179110 h 1998483"/>
              <a:gd name="connsiteX74" fmla="*/ 914400 w 1838227"/>
              <a:gd name="connsiteY74" fmla="*/ 197963 h 1998483"/>
              <a:gd name="connsiteX75" fmla="*/ 838986 w 1838227"/>
              <a:gd name="connsiteY75" fmla="*/ 226244 h 1998483"/>
              <a:gd name="connsiteX76" fmla="*/ 791852 w 1838227"/>
              <a:gd name="connsiteY76" fmla="*/ 235670 h 1998483"/>
              <a:gd name="connsiteX77" fmla="*/ 707011 w 1838227"/>
              <a:gd name="connsiteY77" fmla="*/ 273378 h 1998483"/>
              <a:gd name="connsiteX78" fmla="*/ 669303 w 1838227"/>
              <a:gd name="connsiteY78" fmla="*/ 292231 h 1998483"/>
              <a:gd name="connsiteX79" fmla="*/ 575035 w 1838227"/>
              <a:gd name="connsiteY79" fmla="*/ 329938 h 1998483"/>
              <a:gd name="connsiteX80" fmla="*/ 480767 w 1838227"/>
              <a:gd name="connsiteY80" fmla="*/ 348792 h 1998483"/>
              <a:gd name="connsiteX81" fmla="*/ 414780 w 1838227"/>
              <a:gd name="connsiteY81" fmla="*/ 377072 h 1998483"/>
              <a:gd name="connsiteX82" fmla="*/ 329938 w 1838227"/>
              <a:gd name="connsiteY82" fmla="*/ 395926 h 1998483"/>
              <a:gd name="connsiteX83" fmla="*/ 263951 w 1838227"/>
              <a:gd name="connsiteY83" fmla="*/ 414780 h 1998483"/>
              <a:gd name="connsiteX84" fmla="*/ 197963 w 1838227"/>
              <a:gd name="connsiteY84" fmla="*/ 452487 h 1998483"/>
              <a:gd name="connsiteX85" fmla="*/ 169683 w 1838227"/>
              <a:gd name="connsiteY85" fmla="*/ 471340 h 1998483"/>
              <a:gd name="connsiteX86" fmla="*/ 103695 w 1838227"/>
              <a:gd name="connsiteY86" fmla="*/ 499621 h 1998483"/>
              <a:gd name="connsiteX87" fmla="*/ 47134 w 1838227"/>
              <a:gd name="connsiteY87" fmla="*/ 527901 h 1998483"/>
              <a:gd name="connsiteX88" fmla="*/ 0 w 1838227"/>
              <a:gd name="connsiteY88" fmla="*/ 546755 h 199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838227" h="1998483">
                <a:moveTo>
                  <a:pt x="0" y="546755"/>
                </a:moveTo>
                <a:cubicBezTo>
                  <a:pt x="0" y="551468"/>
                  <a:pt x="32132" y="550556"/>
                  <a:pt x="47134" y="556182"/>
                </a:cubicBezTo>
                <a:cubicBezTo>
                  <a:pt x="80655" y="568752"/>
                  <a:pt x="73317" y="578175"/>
                  <a:pt x="94268" y="603316"/>
                </a:cubicBezTo>
                <a:cubicBezTo>
                  <a:pt x="102803" y="613558"/>
                  <a:pt x="113122" y="622169"/>
                  <a:pt x="122549" y="631596"/>
                </a:cubicBezTo>
                <a:cubicBezTo>
                  <a:pt x="125691" y="647307"/>
                  <a:pt x="126350" y="663728"/>
                  <a:pt x="131976" y="678730"/>
                </a:cubicBezTo>
                <a:cubicBezTo>
                  <a:pt x="135954" y="689338"/>
                  <a:pt x="145762" y="696877"/>
                  <a:pt x="150829" y="707011"/>
                </a:cubicBezTo>
                <a:cubicBezTo>
                  <a:pt x="155273" y="715899"/>
                  <a:pt x="156144" y="726245"/>
                  <a:pt x="160256" y="735291"/>
                </a:cubicBezTo>
                <a:cubicBezTo>
                  <a:pt x="171886" y="760877"/>
                  <a:pt x="185394" y="785567"/>
                  <a:pt x="197963" y="810705"/>
                </a:cubicBezTo>
                <a:cubicBezTo>
                  <a:pt x="197964" y="810708"/>
                  <a:pt x="235669" y="886116"/>
                  <a:pt x="235670" y="886120"/>
                </a:cubicBezTo>
                <a:cubicBezTo>
                  <a:pt x="238812" y="895547"/>
                  <a:pt x="239585" y="906132"/>
                  <a:pt x="245097" y="914400"/>
                </a:cubicBezTo>
                <a:cubicBezTo>
                  <a:pt x="252492" y="925493"/>
                  <a:pt x="263951" y="933254"/>
                  <a:pt x="273378" y="942681"/>
                </a:cubicBezTo>
                <a:cubicBezTo>
                  <a:pt x="290659" y="994528"/>
                  <a:pt x="272421" y="948077"/>
                  <a:pt x="301658" y="999242"/>
                </a:cubicBezTo>
                <a:cubicBezTo>
                  <a:pt x="308630" y="1011443"/>
                  <a:pt x="313540" y="1024748"/>
                  <a:pt x="320512" y="1036949"/>
                </a:cubicBezTo>
                <a:cubicBezTo>
                  <a:pt x="327651" y="1049442"/>
                  <a:pt x="360898" y="1096188"/>
                  <a:pt x="367646" y="1102936"/>
                </a:cubicBezTo>
                <a:cubicBezTo>
                  <a:pt x="375657" y="1110947"/>
                  <a:pt x="387324" y="1114417"/>
                  <a:pt x="395926" y="1121790"/>
                </a:cubicBezTo>
                <a:cubicBezTo>
                  <a:pt x="409422" y="1133358"/>
                  <a:pt x="422065" y="1146001"/>
                  <a:pt x="433633" y="1159497"/>
                </a:cubicBezTo>
                <a:cubicBezTo>
                  <a:pt x="465746" y="1196962"/>
                  <a:pt x="439388" y="1184106"/>
                  <a:pt x="480767" y="1225485"/>
                </a:cubicBezTo>
                <a:cubicBezTo>
                  <a:pt x="491876" y="1236594"/>
                  <a:pt x="506650" y="1243419"/>
                  <a:pt x="518474" y="1253765"/>
                </a:cubicBezTo>
                <a:cubicBezTo>
                  <a:pt x="548407" y="1279956"/>
                  <a:pt x="569982" y="1306730"/>
                  <a:pt x="593889" y="1338606"/>
                </a:cubicBezTo>
                <a:cubicBezTo>
                  <a:pt x="600687" y="1347670"/>
                  <a:pt x="606458" y="1357460"/>
                  <a:pt x="612743" y="1366887"/>
                </a:cubicBezTo>
                <a:cubicBezTo>
                  <a:pt x="629335" y="1416665"/>
                  <a:pt x="616656" y="1386896"/>
                  <a:pt x="659877" y="1451728"/>
                </a:cubicBezTo>
                <a:cubicBezTo>
                  <a:pt x="666162" y="1461155"/>
                  <a:pt x="675147" y="1469261"/>
                  <a:pt x="678730" y="1480009"/>
                </a:cubicBezTo>
                <a:cubicBezTo>
                  <a:pt x="681872" y="1489436"/>
                  <a:pt x="681950" y="1500530"/>
                  <a:pt x="688157" y="1508289"/>
                </a:cubicBezTo>
                <a:cubicBezTo>
                  <a:pt x="695235" y="1517136"/>
                  <a:pt x="707010" y="1520858"/>
                  <a:pt x="716437" y="1527143"/>
                </a:cubicBezTo>
                <a:cubicBezTo>
                  <a:pt x="723832" y="1541932"/>
                  <a:pt x="740820" y="1579805"/>
                  <a:pt x="754145" y="1593130"/>
                </a:cubicBezTo>
                <a:cubicBezTo>
                  <a:pt x="762156" y="1601141"/>
                  <a:pt x="772998" y="1605699"/>
                  <a:pt x="782425" y="1611984"/>
                </a:cubicBezTo>
                <a:cubicBezTo>
                  <a:pt x="830570" y="1684199"/>
                  <a:pt x="762783" y="1586526"/>
                  <a:pt x="838986" y="1677971"/>
                </a:cubicBezTo>
                <a:cubicBezTo>
                  <a:pt x="859102" y="1702111"/>
                  <a:pt x="895547" y="1753386"/>
                  <a:pt x="895547" y="1753386"/>
                </a:cubicBezTo>
                <a:cubicBezTo>
                  <a:pt x="914046" y="1808887"/>
                  <a:pt x="891725" y="1758991"/>
                  <a:pt x="952107" y="1819373"/>
                </a:cubicBezTo>
                <a:cubicBezTo>
                  <a:pt x="963217" y="1830483"/>
                  <a:pt x="969278" y="1845971"/>
                  <a:pt x="980388" y="1857081"/>
                </a:cubicBezTo>
                <a:cubicBezTo>
                  <a:pt x="1054542" y="1931235"/>
                  <a:pt x="959728" y="1811550"/>
                  <a:pt x="1036949" y="1904215"/>
                </a:cubicBezTo>
                <a:cubicBezTo>
                  <a:pt x="1116167" y="1999276"/>
                  <a:pt x="1066970" y="1977067"/>
                  <a:pt x="1131217" y="1998483"/>
                </a:cubicBezTo>
                <a:cubicBezTo>
                  <a:pt x="1181913" y="1964684"/>
                  <a:pt x="1142340" y="1995196"/>
                  <a:pt x="1197204" y="1932495"/>
                </a:cubicBezTo>
                <a:cubicBezTo>
                  <a:pt x="1205983" y="1922462"/>
                  <a:pt x="1216809" y="1914337"/>
                  <a:pt x="1225485" y="1904215"/>
                </a:cubicBezTo>
                <a:cubicBezTo>
                  <a:pt x="1235710" y="1892286"/>
                  <a:pt x="1242655" y="1877617"/>
                  <a:pt x="1253765" y="1866507"/>
                </a:cubicBezTo>
                <a:cubicBezTo>
                  <a:pt x="1261776" y="1858496"/>
                  <a:pt x="1273625" y="1855233"/>
                  <a:pt x="1282046" y="1847654"/>
                </a:cubicBezTo>
                <a:cubicBezTo>
                  <a:pt x="1305168" y="1826845"/>
                  <a:pt x="1322150" y="1798920"/>
                  <a:pt x="1348033" y="1781666"/>
                </a:cubicBezTo>
                <a:cubicBezTo>
                  <a:pt x="1357460" y="1775382"/>
                  <a:pt x="1367610" y="1770066"/>
                  <a:pt x="1376314" y="1762813"/>
                </a:cubicBezTo>
                <a:cubicBezTo>
                  <a:pt x="1448902" y="1702323"/>
                  <a:pt x="1362655" y="1762491"/>
                  <a:pt x="1432874" y="1715679"/>
                </a:cubicBezTo>
                <a:cubicBezTo>
                  <a:pt x="1478806" y="1646781"/>
                  <a:pt x="1422744" y="1733407"/>
                  <a:pt x="1470582" y="1649691"/>
                </a:cubicBezTo>
                <a:cubicBezTo>
                  <a:pt x="1476203" y="1639854"/>
                  <a:pt x="1484368" y="1631544"/>
                  <a:pt x="1489435" y="1621411"/>
                </a:cubicBezTo>
                <a:cubicBezTo>
                  <a:pt x="1493879" y="1612523"/>
                  <a:pt x="1493932" y="1601758"/>
                  <a:pt x="1498862" y="1593130"/>
                </a:cubicBezTo>
                <a:cubicBezTo>
                  <a:pt x="1522491" y="1551779"/>
                  <a:pt x="1526768" y="1560575"/>
                  <a:pt x="1555423" y="1527143"/>
                </a:cubicBezTo>
                <a:cubicBezTo>
                  <a:pt x="1565648" y="1515214"/>
                  <a:pt x="1575376" y="1502758"/>
                  <a:pt x="1583703" y="1489435"/>
                </a:cubicBezTo>
                <a:cubicBezTo>
                  <a:pt x="1591151" y="1477518"/>
                  <a:pt x="1595327" y="1463778"/>
                  <a:pt x="1602557" y="1451728"/>
                </a:cubicBezTo>
                <a:cubicBezTo>
                  <a:pt x="1614215" y="1432298"/>
                  <a:pt x="1631848" y="1416206"/>
                  <a:pt x="1640264" y="1395167"/>
                </a:cubicBezTo>
                <a:cubicBezTo>
                  <a:pt x="1663326" y="1337514"/>
                  <a:pt x="1649732" y="1362113"/>
                  <a:pt x="1677971" y="1319753"/>
                </a:cubicBezTo>
                <a:cubicBezTo>
                  <a:pt x="1684451" y="1287353"/>
                  <a:pt x="1687949" y="1265977"/>
                  <a:pt x="1696825" y="1234912"/>
                </a:cubicBezTo>
                <a:cubicBezTo>
                  <a:pt x="1699555" y="1225357"/>
                  <a:pt x="1702338" y="1215765"/>
                  <a:pt x="1706252" y="1206631"/>
                </a:cubicBezTo>
                <a:cubicBezTo>
                  <a:pt x="1711787" y="1193715"/>
                  <a:pt x="1720171" y="1182082"/>
                  <a:pt x="1725105" y="1168924"/>
                </a:cubicBezTo>
                <a:cubicBezTo>
                  <a:pt x="1732364" y="1149568"/>
                  <a:pt x="1739479" y="1102004"/>
                  <a:pt x="1743959" y="1084083"/>
                </a:cubicBezTo>
                <a:cubicBezTo>
                  <a:pt x="1746369" y="1074443"/>
                  <a:pt x="1751152" y="1065484"/>
                  <a:pt x="1753386" y="1055802"/>
                </a:cubicBezTo>
                <a:cubicBezTo>
                  <a:pt x="1760591" y="1024578"/>
                  <a:pt x="1765955" y="992957"/>
                  <a:pt x="1772239" y="961534"/>
                </a:cubicBezTo>
                <a:cubicBezTo>
                  <a:pt x="1775381" y="945823"/>
                  <a:pt x="1777780" y="929944"/>
                  <a:pt x="1781666" y="914400"/>
                </a:cubicBezTo>
                <a:cubicBezTo>
                  <a:pt x="1784808" y="901831"/>
                  <a:pt x="1787684" y="889192"/>
                  <a:pt x="1791093" y="876693"/>
                </a:cubicBezTo>
                <a:cubicBezTo>
                  <a:pt x="1797112" y="854623"/>
                  <a:pt x="1804399" y="832898"/>
                  <a:pt x="1809947" y="810705"/>
                </a:cubicBezTo>
                <a:lnTo>
                  <a:pt x="1828800" y="735291"/>
                </a:lnTo>
                <a:cubicBezTo>
                  <a:pt x="1831942" y="713295"/>
                  <a:pt x="1838227" y="691522"/>
                  <a:pt x="1838227" y="669303"/>
                </a:cubicBezTo>
                <a:cubicBezTo>
                  <a:pt x="1838227" y="594357"/>
                  <a:pt x="1833978" y="495113"/>
                  <a:pt x="1819373" y="414780"/>
                </a:cubicBezTo>
                <a:cubicBezTo>
                  <a:pt x="1809394" y="359894"/>
                  <a:pt x="1807500" y="386140"/>
                  <a:pt x="1791093" y="320512"/>
                </a:cubicBezTo>
                <a:cubicBezTo>
                  <a:pt x="1787951" y="307943"/>
                  <a:pt x="1785476" y="295187"/>
                  <a:pt x="1781666" y="282804"/>
                </a:cubicBezTo>
                <a:cubicBezTo>
                  <a:pt x="1772899" y="254312"/>
                  <a:pt x="1760616" y="226883"/>
                  <a:pt x="1753386" y="197963"/>
                </a:cubicBezTo>
                <a:cubicBezTo>
                  <a:pt x="1743959" y="160256"/>
                  <a:pt x="1737396" y="121715"/>
                  <a:pt x="1725105" y="84842"/>
                </a:cubicBezTo>
                <a:cubicBezTo>
                  <a:pt x="1718821" y="65988"/>
                  <a:pt x="1722151" y="40205"/>
                  <a:pt x="1706252" y="28281"/>
                </a:cubicBezTo>
                <a:lnTo>
                  <a:pt x="1668545" y="0"/>
                </a:lnTo>
                <a:cubicBezTo>
                  <a:pt x="1646549" y="3142"/>
                  <a:pt x="1624345" y="5069"/>
                  <a:pt x="1602557" y="9427"/>
                </a:cubicBezTo>
                <a:cubicBezTo>
                  <a:pt x="1589331" y="12072"/>
                  <a:pt x="1530530" y="35825"/>
                  <a:pt x="1527143" y="37707"/>
                </a:cubicBezTo>
                <a:cubicBezTo>
                  <a:pt x="1513409" y="45337"/>
                  <a:pt x="1504431" y="61302"/>
                  <a:pt x="1489435" y="65988"/>
                </a:cubicBezTo>
                <a:cubicBezTo>
                  <a:pt x="1440554" y="81263"/>
                  <a:pt x="1355112" y="85233"/>
                  <a:pt x="1300899" y="94268"/>
                </a:cubicBezTo>
                <a:cubicBezTo>
                  <a:pt x="1269290" y="99536"/>
                  <a:pt x="1237031" y="102988"/>
                  <a:pt x="1206631" y="113122"/>
                </a:cubicBezTo>
                <a:cubicBezTo>
                  <a:pt x="1197204" y="116264"/>
                  <a:pt x="1188051" y="120393"/>
                  <a:pt x="1178351" y="122549"/>
                </a:cubicBezTo>
                <a:cubicBezTo>
                  <a:pt x="1136593" y="131829"/>
                  <a:pt x="1121637" y="128884"/>
                  <a:pt x="1084083" y="141402"/>
                </a:cubicBezTo>
                <a:cubicBezTo>
                  <a:pt x="1068030" y="146753"/>
                  <a:pt x="1053299" y="155896"/>
                  <a:pt x="1036949" y="160256"/>
                </a:cubicBezTo>
                <a:cubicBezTo>
                  <a:pt x="1005986" y="168513"/>
                  <a:pt x="942681" y="179110"/>
                  <a:pt x="942681" y="179110"/>
                </a:cubicBezTo>
                <a:cubicBezTo>
                  <a:pt x="933254" y="185394"/>
                  <a:pt x="924534" y="192896"/>
                  <a:pt x="914400" y="197963"/>
                </a:cubicBezTo>
                <a:cubicBezTo>
                  <a:pt x="905752" y="202287"/>
                  <a:pt x="855302" y="222165"/>
                  <a:pt x="838986" y="226244"/>
                </a:cubicBezTo>
                <a:cubicBezTo>
                  <a:pt x="823442" y="230130"/>
                  <a:pt x="807563" y="232528"/>
                  <a:pt x="791852" y="235670"/>
                </a:cubicBezTo>
                <a:cubicBezTo>
                  <a:pt x="721706" y="288281"/>
                  <a:pt x="789561" y="245862"/>
                  <a:pt x="707011" y="273378"/>
                </a:cubicBezTo>
                <a:cubicBezTo>
                  <a:pt x="693679" y="277822"/>
                  <a:pt x="682220" y="286695"/>
                  <a:pt x="669303" y="292231"/>
                </a:cubicBezTo>
                <a:cubicBezTo>
                  <a:pt x="638196" y="305562"/>
                  <a:pt x="607868" y="321730"/>
                  <a:pt x="575035" y="329938"/>
                </a:cubicBezTo>
                <a:cubicBezTo>
                  <a:pt x="518785" y="344001"/>
                  <a:pt x="550108" y="337235"/>
                  <a:pt x="480767" y="348792"/>
                </a:cubicBezTo>
                <a:cubicBezTo>
                  <a:pt x="453783" y="362284"/>
                  <a:pt x="442525" y="370136"/>
                  <a:pt x="414780" y="377072"/>
                </a:cubicBezTo>
                <a:cubicBezTo>
                  <a:pt x="337054" y="396503"/>
                  <a:pt x="397654" y="376578"/>
                  <a:pt x="329938" y="395926"/>
                </a:cubicBezTo>
                <a:cubicBezTo>
                  <a:pt x="235260" y="422977"/>
                  <a:pt x="381845" y="385306"/>
                  <a:pt x="263951" y="414780"/>
                </a:cubicBezTo>
                <a:cubicBezTo>
                  <a:pt x="195043" y="460717"/>
                  <a:pt x="281692" y="404641"/>
                  <a:pt x="197963" y="452487"/>
                </a:cubicBezTo>
                <a:cubicBezTo>
                  <a:pt x="188126" y="458108"/>
                  <a:pt x="179520" y="465719"/>
                  <a:pt x="169683" y="471340"/>
                </a:cubicBezTo>
                <a:cubicBezTo>
                  <a:pt x="137064" y="489979"/>
                  <a:pt x="135425" y="489044"/>
                  <a:pt x="103695" y="499621"/>
                </a:cubicBezTo>
                <a:cubicBezTo>
                  <a:pt x="22649" y="553654"/>
                  <a:pt x="125191" y="488873"/>
                  <a:pt x="47134" y="527901"/>
                </a:cubicBezTo>
                <a:cubicBezTo>
                  <a:pt x="37000" y="532968"/>
                  <a:pt x="0" y="542042"/>
                  <a:pt x="0" y="54675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Freeform: Shape 12">
            <a:hlinkClick r:id="rId8" action="ppaction://hlinksldjump"/>
            <a:extLst>
              <a:ext uri="{FF2B5EF4-FFF2-40B4-BE49-F238E27FC236}">
                <a16:creationId xmlns:a16="http://schemas.microsoft.com/office/drawing/2014/main" id="{66556E6D-5F7F-4D6A-9C97-1A68BCDC40A8}"/>
              </a:ext>
            </a:extLst>
          </p:cNvPr>
          <p:cNvSpPr/>
          <p:nvPr/>
        </p:nvSpPr>
        <p:spPr>
          <a:xfrm rot="8724191">
            <a:off x="4166139" y="2617894"/>
            <a:ext cx="1771658" cy="1980007"/>
          </a:xfrm>
          <a:custGeom>
            <a:avLst/>
            <a:gdLst>
              <a:gd name="connsiteX0" fmla="*/ 0 w 1838227"/>
              <a:gd name="connsiteY0" fmla="*/ 546755 h 1998483"/>
              <a:gd name="connsiteX1" fmla="*/ 47134 w 1838227"/>
              <a:gd name="connsiteY1" fmla="*/ 556182 h 1998483"/>
              <a:gd name="connsiteX2" fmla="*/ 94268 w 1838227"/>
              <a:gd name="connsiteY2" fmla="*/ 603316 h 1998483"/>
              <a:gd name="connsiteX3" fmla="*/ 122549 w 1838227"/>
              <a:gd name="connsiteY3" fmla="*/ 631596 h 1998483"/>
              <a:gd name="connsiteX4" fmla="*/ 131976 w 1838227"/>
              <a:gd name="connsiteY4" fmla="*/ 678730 h 1998483"/>
              <a:gd name="connsiteX5" fmla="*/ 150829 w 1838227"/>
              <a:gd name="connsiteY5" fmla="*/ 707011 h 1998483"/>
              <a:gd name="connsiteX6" fmla="*/ 160256 w 1838227"/>
              <a:gd name="connsiteY6" fmla="*/ 735291 h 1998483"/>
              <a:gd name="connsiteX7" fmla="*/ 197963 w 1838227"/>
              <a:gd name="connsiteY7" fmla="*/ 810705 h 1998483"/>
              <a:gd name="connsiteX8" fmla="*/ 235670 w 1838227"/>
              <a:gd name="connsiteY8" fmla="*/ 886120 h 1998483"/>
              <a:gd name="connsiteX9" fmla="*/ 245097 w 1838227"/>
              <a:gd name="connsiteY9" fmla="*/ 914400 h 1998483"/>
              <a:gd name="connsiteX10" fmla="*/ 273378 w 1838227"/>
              <a:gd name="connsiteY10" fmla="*/ 942681 h 1998483"/>
              <a:gd name="connsiteX11" fmla="*/ 301658 w 1838227"/>
              <a:gd name="connsiteY11" fmla="*/ 999242 h 1998483"/>
              <a:gd name="connsiteX12" fmla="*/ 320512 w 1838227"/>
              <a:gd name="connsiteY12" fmla="*/ 1036949 h 1998483"/>
              <a:gd name="connsiteX13" fmla="*/ 367646 w 1838227"/>
              <a:gd name="connsiteY13" fmla="*/ 1102936 h 1998483"/>
              <a:gd name="connsiteX14" fmla="*/ 395926 w 1838227"/>
              <a:gd name="connsiteY14" fmla="*/ 1121790 h 1998483"/>
              <a:gd name="connsiteX15" fmla="*/ 433633 w 1838227"/>
              <a:gd name="connsiteY15" fmla="*/ 1159497 h 1998483"/>
              <a:gd name="connsiteX16" fmla="*/ 480767 w 1838227"/>
              <a:gd name="connsiteY16" fmla="*/ 1225485 h 1998483"/>
              <a:gd name="connsiteX17" fmla="*/ 518474 w 1838227"/>
              <a:gd name="connsiteY17" fmla="*/ 1253765 h 1998483"/>
              <a:gd name="connsiteX18" fmla="*/ 593889 w 1838227"/>
              <a:gd name="connsiteY18" fmla="*/ 1338606 h 1998483"/>
              <a:gd name="connsiteX19" fmla="*/ 612743 w 1838227"/>
              <a:gd name="connsiteY19" fmla="*/ 1366887 h 1998483"/>
              <a:gd name="connsiteX20" fmla="*/ 659877 w 1838227"/>
              <a:gd name="connsiteY20" fmla="*/ 1451728 h 1998483"/>
              <a:gd name="connsiteX21" fmla="*/ 678730 w 1838227"/>
              <a:gd name="connsiteY21" fmla="*/ 1480009 h 1998483"/>
              <a:gd name="connsiteX22" fmla="*/ 688157 w 1838227"/>
              <a:gd name="connsiteY22" fmla="*/ 1508289 h 1998483"/>
              <a:gd name="connsiteX23" fmla="*/ 716437 w 1838227"/>
              <a:gd name="connsiteY23" fmla="*/ 1527143 h 1998483"/>
              <a:gd name="connsiteX24" fmla="*/ 754145 w 1838227"/>
              <a:gd name="connsiteY24" fmla="*/ 1593130 h 1998483"/>
              <a:gd name="connsiteX25" fmla="*/ 782425 w 1838227"/>
              <a:gd name="connsiteY25" fmla="*/ 1611984 h 1998483"/>
              <a:gd name="connsiteX26" fmla="*/ 838986 w 1838227"/>
              <a:gd name="connsiteY26" fmla="*/ 1677971 h 1998483"/>
              <a:gd name="connsiteX27" fmla="*/ 895547 w 1838227"/>
              <a:gd name="connsiteY27" fmla="*/ 1753386 h 1998483"/>
              <a:gd name="connsiteX28" fmla="*/ 952107 w 1838227"/>
              <a:gd name="connsiteY28" fmla="*/ 1819373 h 1998483"/>
              <a:gd name="connsiteX29" fmla="*/ 980388 w 1838227"/>
              <a:gd name="connsiteY29" fmla="*/ 1857081 h 1998483"/>
              <a:gd name="connsiteX30" fmla="*/ 1036949 w 1838227"/>
              <a:gd name="connsiteY30" fmla="*/ 1904215 h 1998483"/>
              <a:gd name="connsiteX31" fmla="*/ 1131217 w 1838227"/>
              <a:gd name="connsiteY31" fmla="*/ 1998483 h 1998483"/>
              <a:gd name="connsiteX32" fmla="*/ 1197204 w 1838227"/>
              <a:gd name="connsiteY32" fmla="*/ 1932495 h 1998483"/>
              <a:gd name="connsiteX33" fmla="*/ 1225485 w 1838227"/>
              <a:gd name="connsiteY33" fmla="*/ 1904215 h 1998483"/>
              <a:gd name="connsiteX34" fmla="*/ 1253765 w 1838227"/>
              <a:gd name="connsiteY34" fmla="*/ 1866507 h 1998483"/>
              <a:gd name="connsiteX35" fmla="*/ 1282046 w 1838227"/>
              <a:gd name="connsiteY35" fmla="*/ 1847654 h 1998483"/>
              <a:gd name="connsiteX36" fmla="*/ 1348033 w 1838227"/>
              <a:gd name="connsiteY36" fmla="*/ 1781666 h 1998483"/>
              <a:gd name="connsiteX37" fmla="*/ 1376314 w 1838227"/>
              <a:gd name="connsiteY37" fmla="*/ 1762813 h 1998483"/>
              <a:gd name="connsiteX38" fmla="*/ 1432874 w 1838227"/>
              <a:gd name="connsiteY38" fmla="*/ 1715679 h 1998483"/>
              <a:gd name="connsiteX39" fmla="*/ 1470582 w 1838227"/>
              <a:gd name="connsiteY39" fmla="*/ 1649691 h 1998483"/>
              <a:gd name="connsiteX40" fmla="*/ 1489435 w 1838227"/>
              <a:gd name="connsiteY40" fmla="*/ 1621411 h 1998483"/>
              <a:gd name="connsiteX41" fmla="*/ 1498862 w 1838227"/>
              <a:gd name="connsiteY41" fmla="*/ 1593130 h 1998483"/>
              <a:gd name="connsiteX42" fmla="*/ 1555423 w 1838227"/>
              <a:gd name="connsiteY42" fmla="*/ 1527143 h 1998483"/>
              <a:gd name="connsiteX43" fmla="*/ 1583703 w 1838227"/>
              <a:gd name="connsiteY43" fmla="*/ 1489435 h 1998483"/>
              <a:gd name="connsiteX44" fmla="*/ 1602557 w 1838227"/>
              <a:gd name="connsiteY44" fmla="*/ 1451728 h 1998483"/>
              <a:gd name="connsiteX45" fmla="*/ 1640264 w 1838227"/>
              <a:gd name="connsiteY45" fmla="*/ 1395167 h 1998483"/>
              <a:gd name="connsiteX46" fmla="*/ 1677971 w 1838227"/>
              <a:gd name="connsiteY46" fmla="*/ 1319753 h 1998483"/>
              <a:gd name="connsiteX47" fmla="*/ 1696825 w 1838227"/>
              <a:gd name="connsiteY47" fmla="*/ 1234912 h 1998483"/>
              <a:gd name="connsiteX48" fmla="*/ 1706252 w 1838227"/>
              <a:gd name="connsiteY48" fmla="*/ 1206631 h 1998483"/>
              <a:gd name="connsiteX49" fmla="*/ 1725105 w 1838227"/>
              <a:gd name="connsiteY49" fmla="*/ 1168924 h 1998483"/>
              <a:gd name="connsiteX50" fmla="*/ 1743959 w 1838227"/>
              <a:gd name="connsiteY50" fmla="*/ 1084083 h 1998483"/>
              <a:gd name="connsiteX51" fmla="*/ 1753386 w 1838227"/>
              <a:gd name="connsiteY51" fmla="*/ 1055802 h 1998483"/>
              <a:gd name="connsiteX52" fmla="*/ 1772239 w 1838227"/>
              <a:gd name="connsiteY52" fmla="*/ 961534 h 1998483"/>
              <a:gd name="connsiteX53" fmla="*/ 1781666 w 1838227"/>
              <a:gd name="connsiteY53" fmla="*/ 914400 h 1998483"/>
              <a:gd name="connsiteX54" fmla="*/ 1791093 w 1838227"/>
              <a:gd name="connsiteY54" fmla="*/ 876693 h 1998483"/>
              <a:gd name="connsiteX55" fmla="*/ 1809947 w 1838227"/>
              <a:gd name="connsiteY55" fmla="*/ 810705 h 1998483"/>
              <a:gd name="connsiteX56" fmla="*/ 1828800 w 1838227"/>
              <a:gd name="connsiteY56" fmla="*/ 735291 h 1998483"/>
              <a:gd name="connsiteX57" fmla="*/ 1838227 w 1838227"/>
              <a:gd name="connsiteY57" fmla="*/ 669303 h 1998483"/>
              <a:gd name="connsiteX58" fmla="*/ 1819373 w 1838227"/>
              <a:gd name="connsiteY58" fmla="*/ 414780 h 1998483"/>
              <a:gd name="connsiteX59" fmla="*/ 1791093 w 1838227"/>
              <a:gd name="connsiteY59" fmla="*/ 320512 h 1998483"/>
              <a:gd name="connsiteX60" fmla="*/ 1781666 w 1838227"/>
              <a:gd name="connsiteY60" fmla="*/ 282804 h 1998483"/>
              <a:gd name="connsiteX61" fmla="*/ 1753386 w 1838227"/>
              <a:gd name="connsiteY61" fmla="*/ 197963 h 1998483"/>
              <a:gd name="connsiteX62" fmla="*/ 1725105 w 1838227"/>
              <a:gd name="connsiteY62" fmla="*/ 84842 h 1998483"/>
              <a:gd name="connsiteX63" fmla="*/ 1706252 w 1838227"/>
              <a:gd name="connsiteY63" fmla="*/ 28281 h 1998483"/>
              <a:gd name="connsiteX64" fmla="*/ 1668545 w 1838227"/>
              <a:gd name="connsiteY64" fmla="*/ 0 h 1998483"/>
              <a:gd name="connsiteX65" fmla="*/ 1602557 w 1838227"/>
              <a:gd name="connsiteY65" fmla="*/ 9427 h 1998483"/>
              <a:gd name="connsiteX66" fmla="*/ 1527143 w 1838227"/>
              <a:gd name="connsiteY66" fmla="*/ 37707 h 1998483"/>
              <a:gd name="connsiteX67" fmla="*/ 1489435 w 1838227"/>
              <a:gd name="connsiteY67" fmla="*/ 65988 h 1998483"/>
              <a:gd name="connsiteX68" fmla="*/ 1300899 w 1838227"/>
              <a:gd name="connsiteY68" fmla="*/ 94268 h 1998483"/>
              <a:gd name="connsiteX69" fmla="*/ 1206631 w 1838227"/>
              <a:gd name="connsiteY69" fmla="*/ 113122 h 1998483"/>
              <a:gd name="connsiteX70" fmla="*/ 1178351 w 1838227"/>
              <a:gd name="connsiteY70" fmla="*/ 122549 h 1998483"/>
              <a:gd name="connsiteX71" fmla="*/ 1084083 w 1838227"/>
              <a:gd name="connsiteY71" fmla="*/ 141402 h 1998483"/>
              <a:gd name="connsiteX72" fmla="*/ 1036949 w 1838227"/>
              <a:gd name="connsiteY72" fmla="*/ 160256 h 1998483"/>
              <a:gd name="connsiteX73" fmla="*/ 942681 w 1838227"/>
              <a:gd name="connsiteY73" fmla="*/ 179110 h 1998483"/>
              <a:gd name="connsiteX74" fmla="*/ 914400 w 1838227"/>
              <a:gd name="connsiteY74" fmla="*/ 197963 h 1998483"/>
              <a:gd name="connsiteX75" fmla="*/ 838986 w 1838227"/>
              <a:gd name="connsiteY75" fmla="*/ 226244 h 1998483"/>
              <a:gd name="connsiteX76" fmla="*/ 791852 w 1838227"/>
              <a:gd name="connsiteY76" fmla="*/ 235670 h 1998483"/>
              <a:gd name="connsiteX77" fmla="*/ 707011 w 1838227"/>
              <a:gd name="connsiteY77" fmla="*/ 273378 h 1998483"/>
              <a:gd name="connsiteX78" fmla="*/ 669303 w 1838227"/>
              <a:gd name="connsiteY78" fmla="*/ 292231 h 1998483"/>
              <a:gd name="connsiteX79" fmla="*/ 575035 w 1838227"/>
              <a:gd name="connsiteY79" fmla="*/ 329938 h 1998483"/>
              <a:gd name="connsiteX80" fmla="*/ 480767 w 1838227"/>
              <a:gd name="connsiteY80" fmla="*/ 348792 h 1998483"/>
              <a:gd name="connsiteX81" fmla="*/ 414780 w 1838227"/>
              <a:gd name="connsiteY81" fmla="*/ 377072 h 1998483"/>
              <a:gd name="connsiteX82" fmla="*/ 329938 w 1838227"/>
              <a:gd name="connsiteY82" fmla="*/ 395926 h 1998483"/>
              <a:gd name="connsiteX83" fmla="*/ 263951 w 1838227"/>
              <a:gd name="connsiteY83" fmla="*/ 414780 h 1998483"/>
              <a:gd name="connsiteX84" fmla="*/ 197963 w 1838227"/>
              <a:gd name="connsiteY84" fmla="*/ 452487 h 1998483"/>
              <a:gd name="connsiteX85" fmla="*/ 169683 w 1838227"/>
              <a:gd name="connsiteY85" fmla="*/ 471340 h 1998483"/>
              <a:gd name="connsiteX86" fmla="*/ 103695 w 1838227"/>
              <a:gd name="connsiteY86" fmla="*/ 499621 h 1998483"/>
              <a:gd name="connsiteX87" fmla="*/ 47134 w 1838227"/>
              <a:gd name="connsiteY87" fmla="*/ 527901 h 1998483"/>
              <a:gd name="connsiteX88" fmla="*/ 0 w 1838227"/>
              <a:gd name="connsiteY88" fmla="*/ 546755 h 199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838227" h="1998483">
                <a:moveTo>
                  <a:pt x="0" y="546755"/>
                </a:moveTo>
                <a:cubicBezTo>
                  <a:pt x="0" y="551468"/>
                  <a:pt x="32132" y="550556"/>
                  <a:pt x="47134" y="556182"/>
                </a:cubicBezTo>
                <a:cubicBezTo>
                  <a:pt x="80655" y="568752"/>
                  <a:pt x="73317" y="578175"/>
                  <a:pt x="94268" y="603316"/>
                </a:cubicBezTo>
                <a:cubicBezTo>
                  <a:pt x="102803" y="613558"/>
                  <a:pt x="113122" y="622169"/>
                  <a:pt x="122549" y="631596"/>
                </a:cubicBezTo>
                <a:cubicBezTo>
                  <a:pt x="125691" y="647307"/>
                  <a:pt x="126350" y="663728"/>
                  <a:pt x="131976" y="678730"/>
                </a:cubicBezTo>
                <a:cubicBezTo>
                  <a:pt x="135954" y="689338"/>
                  <a:pt x="145762" y="696877"/>
                  <a:pt x="150829" y="707011"/>
                </a:cubicBezTo>
                <a:cubicBezTo>
                  <a:pt x="155273" y="715899"/>
                  <a:pt x="156144" y="726245"/>
                  <a:pt x="160256" y="735291"/>
                </a:cubicBezTo>
                <a:cubicBezTo>
                  <a:pt x="171886" y="760877"/>
                  <a:pt x="185394" y="785567"/>
                  <a:pt x="197963" y="810705"/>
                </a:cubicBezTo>
                <a:cubicBezTo>
                  <a:pt x="197964" y="810708"/>
                  <a:pt x="235669" y="886116"/>
                  <a:pt x="235670" y="886120"/>
                </a:cubicBezTo>
                <a:cubicBezTo>
                  <a:pt x="238812" y="895547"/>
                  <a:pt x="239585" y="906132"/>
                  <a:pt x="245097" y="914400"/>
                </a:cubicBezTo>
                <a:cubicBezTo>
                  <a:pt x="252492" y="925493"/>
                  <a:pt x="263951" y="933254"/>
                  <a:pt x="273378" y="942681"/>
                </a:cubicBezTo>
                <a:cubicBezTo>
                  <a:pt x="290659" y="994528"/>
                  <a:pt x="272421" y="948077"/>
                  <a:pt x="301658" y="999242"/>
                </a:cubicBezTo>
                <a:cubicBezTo>
                  <a:pt x="308630" y="1011443"/>
                  <a:pt x="313540" y="1024748"/>
                  <a:pt x="320512" y="1036949"/>
                </a:cubicBezTo>
                <a:cubicBezTo>
                  <a:pt x="327651" y="1049442"/>
                  <a:pt x="360898" y="1096188"/>
                  <a:pt x="367646" y="1102936"/>
                </a:cubicBezTo>
                <a:cubicBezTo>
                  <a:pt x="375657" y="1110947"/>
                  <a:pt x="387324" y="1114417"/>
                  <a:pt x="395926" y="1121790"/>
                </a:cubicBezTo>
                <a:cubicBezTo>
                  <a:pt x="409422" y="1133358"/>
                  <a:pt x="422065" y="1146001"/>
                  <a:pt x="433633" y="1159497"/>
                </a:cubicBezTo>
                <a:cubicBezTo>
                  <a:pt x="465746" y="1196962"/>
                  <a:pt x="439388" y="1184106"/>
                  <a:pt x="480767" y="1225485"/>
                </a:cubicBezTo>
                <a:cubicBezTo>
                  <a:pt x="491876" y="1236594"/>
                  <a:pt x="506650" y="1243419"/>
                  <a:pt x="518474" y="1253765"/>
                </a:cubicBezTo>
                <a:cubicBezTo>
                  <a:pt x="548407" y="1279956"/>
                  <a:pt x="569982" y="1306730"/>
                  <a:pt x="593889" y="1338606"/>
                </a:cubicBezTo>
                <a:cubicBezTo>
                  <a:pt x="600687" y="1347670"/>
                  <a:pt x="606458" y="1357460"/>
                  <a:pt x="612743" y="1366887"/>
                </a:cubicBezTo>
                <a:cubicBezTo>
                  <a:pt x="629335" y="1416665"/>
                  <a:pt x="616656" y="1386896"/>
                  <a:pt x="659877" y="1451728"/>
                </a:cubicBezTo>
                <a:cubicBezTo>
                  <a:pt x="666162" y="1461155"/>
                  <a:pt x="675147" y="1469261"/>
                  <a:pt x="678730" y="1480009"/>
                </a:cubicBezTo>
                <a:cubicBezTo>
                  <a:pt x="681872" y="1489436"/>
                  <a:pt x="681950" y="1500530"/>
                  <a:pt x="688157" y="1508289"/>
                </a:cubicBezTo>
                <a:cubicBezTo>
                  <a:pt x="695235" y="1517136"/>
                  <a:pt x="707010" y="1520858"/>
                  <a:pt x="716437" y="1527143"/>
                </a:cubicBezTo>
                <a:cubicBezTo>
                  <a:pt x="723832" y="1541932"/>
                  <a:pt x="740820" y="1579805"/>
                  <a:pt x="754145" y="1593130"/>
                </a:cubicBezTo>
                <a:cubicBezTo>
                  <a:pt x="762156" y="1601141"/>
                  <a:pt x="772998" y="1605699"/>
                  <a:pt x="782425" y="1611984"/>
                </a:cubicBezTo>
                <a:cubicBezTo>
                  <a:pt x="830570" y="1684199"/>
                  <a:pt x="762783" y="1586526"/>
                  <a:pt x="838986" y="1677971"/>
                </a:cubicBezTo>
                <a:cubicBezTo>
                  <a:pt x="859102" y="1702111"/>
                  <a:pt x="895547" y="1753386"/>
                  <a:pt x="895547" y="1753386"/>
                </a:cubicBezTo>
                <a:cubicBezTo>
                  <a:pt x="914046" y="1808887"/>
                  <a:pt x="891725" y="1758991"/>
                  <a:pt x="952107" y="1819373"/>
                </a:cubicBezTo>
                <a:cubicBezTo>
                  <a:pt x="963217" y="1830483"/>
                  <a:pt x="969278" y="1845971"/>
                  <a:pt x="980388" y="1857081"/>
                </a:cubicBezTo>
                <a:cubicBezTo>
                  <a:pt x="1054542" y="1931235"/>
                  <a:pt x="959728" y="1811550"/>
                  <a:pt x="1036949" y="1904215"/>
                </a:cubicBezTo>
                <a:cubicBezTo>
                  <a:pt x="1116167" y="1999276"/>
                  <a:pt x="1066970" y="1977067"/>
                  <a:pt x="1131217" y="1998483"/>
                </a:cubicBezTo>
                <a:cubicBezTo>
                  <a:pt x="1181913" y="1964684"/>
                  <a:pt x="1142340" y="1995196"/>
                  <a:pt x="1197204" y="1932495"/>
                </a:cubicBezTo>
                <a:cubicBezTo>
                  <a:pt x="1205983" y="1922462"/>
                  <a:pt x="1216809" y="1914337"/>
                  <a:pt x="1225485" y="1904215"/>
                </a:cubicBezTo>
                <a:cubicBezTo>
                  <a:pt x="1235710" y="1892286"/>
                  <a:pt x="1242655" y="1877617"/>
                  <a:pt x="1253765" y="1866507"/>
                </a:cubicBezTo>
                <a:cubicBezTo>
                  <a:pt x="1261776" y="1858496"/>
                  <a:pt x="1273625" y="1855233"/>
                  <a:pt x="1282046" y="1847654"/>
                </a:cubicBezTo>
                <a:cubicBezTo>
                  <a:pt x="1305168" y="1826845"/>
                  <a:pt x="1322150" y="1798920"/>
                  <a:pt x="1348033" y="1781666"/>
                </a:cubicBezTo>
                <a:cubicBezTo>
                  <a:pt x="1357460" y="1775382"/>
                  <a:pt x="1367610" y="1770066"/>
                  <a:pt x="1376314" y="1762813"/>
                </a:cubicBezTo>
                <a:cubicBezTo>
                  <a:pt x="1448902" y="1702323"/>
                  <a:pt x="1362655" y="1762491"/>
                  <a:pt x="1432874" y="1715679"/>
                </a:cubicBezTo>
                <a:cubicBezTo>
                  <a:pt x="1478806" y="1646781"/>
                  <a:pt x="1422744" y="1733407"/>
                  <a:pt x="1470582" y="1649691"/>
                </a:cubicBezTo>
                <a:cubicBezTo>
                  <a:pt x="1476203" y="1639854"/>
                  <a:pt x="1484368" y="1631544"/>
                  <a:pt x="1489435" y="1621411"/>
                </a:cubicBezTo>
                <a:cubicBezTo>
                  <a:pt x="1493879" y="1612523"/>
                  <a:pt x="1493932" y="1601758"/>
                  <a:pt x="1498862" y="1593130"/>
                </a:cubicBezTo>
                <a:cubicBezTo>
                  <a:pt x="1522491" y="1551779"/>
                  <a:pt x="1526768" y="1560575"/>
                  <a:pt x="1555423" y="1527143"/>
                </a:cubicBezTo>
                <a:cubicBezTo>
                  <a:pt x="1565648" y="1515214"/>
                  <a:pt x="1575376" y="1502758"/>
                  <a:pt x="1583703" y="1489435"/>
                </a:cubicBezTo>
                <a:cubicBezTo>
                  <a:pt x="1591151" y="1477518"/>
                  <a:pt x="1595327" y="1463778"/>
                  <a:pt x="1602557" y="1451728"/>
                </a:cubicBezTo>
                <a:cubicBezTo>
                  <a:pt x="1614215" y="1432298"/>
                  <a:pt x="1631848" y="1416206"/>
                  <a:pt x="1640264" y="1395167"/>
                </a:cubicBezTo>
                <a:cubicBezTo>
                  <a:pt x="1663326" y="1337514"/>
                  <a:pt x="1649732" y="1362113"/>
                  <a:pt x="1677971" y="1319753"/>
                </a:cubicBezTo>
                <a:cubicBezTo>
                  <a:pt x="1684451" y="1287353"/>
                  <a:pt x="1687949" y="1265977"/>
                  <a:pt x="1696825" y="1234912"/>
                </a:cubicBezTo>
                <a:cubicBezTo>
                  <a:pt x="1699555" y="1225357"/>
                  <a:pt x="1702338" y="1215765"/>
                  <a:pt x="1706252" y="1206631"/>
                </a:cubicBezTo>
                <a:cubicBezTo>
                  <a:pt x="1711787" y="1193715"/>
                  <a:pt x="1720171" y="1182082"/>
                  <a:pt x="1725105" y="1168924"/>
                </a:cubicBezTo>
                <a:cubicBezTo>
                  <a:pt x="1732364" y="1149568"/>
                  <a:pt x="1739479" y="1102004"/>
                  <a:pt x="1743959" y="1084083"/>
                </a:cubicBezTo>
                <a:cubicBezTo>
                  <a:pt x="1746369" y="1074443"/>
                  <a:pt x="1751152" y="1065484"/>
                  <a:pt x="1753386" y="1055802"/>
                </a:cubicBezTo>
                <a:cubicBezTo>
                  <a:pt x="1760591" y="1024578"/>
                  <a:pt x="1765955" y="992957"/>
                  <a:pt x="1772239" y="961534"/>
                </a:cubicBezTo>
                <a:cubicBezTo>
                  <a:pt x="1775381" y="945823"/>
                  <a:pt x="1777780" y="929944"/>
                  <a:pt x="1781666" y="914400"/>
                </a:cubicBezTo>
                <a:cubicBezTo>
                  <a:pt x="1784808" y="901831"/>
                  <a:pt x="1787684" y="889192"/>
                  <a:pt x="1791093" y="876693"/>
                </a:cubicBezTo>
                <a:cubicBezTo>
                  <a:pt x="1797112" y="854623"/>
                  <a:pt x="1804399" y="832898"/>
                  <a:pt x="1809947" y="810705"/>
                </a:cubicBezTo>
                <a:lnTo>
                  <a:pt x="1828800" y="735291"/>
                </a:lnTo>
                <a:cubicBezTo>
                  <a:pt x="1831942" y="713295"/>
                  <a:pt x="1838227" y="691522"/>
                  <a:pt x="1838227" y="669303"/>
                </a:cubicBezTo>
                <a:cubicBezTo>
                  <a:pt x="1838227" y="594357"/>
                  <a:pt x="1833978" y="495113"/>
                  <a:pt x="1819373" y="414780"/>
                </a:cubicBezTo>
                <a:cubicBezTo>
                  <a:pt x="1809394" y="359894"/>
                  <a:pt x="1807500" y="386140"/>
                  <a:pt x="1791093" y="320512"/>
                </a:cubicBezTo>
                <a:cubicBezTo>
                  <a:pt x="1787951" y="307943"/>
                  <a:pt x="1785476" y="295187"/>
                  <a:pt x="1781666" y="282804"/>
                </a:cubicBezTo>
                <a:cubicBezTo>
                  <a:pt x="1772899" y="254312"/>
                  <a:pt x="1760616" y="226883"/>
                  <a:pt x="1753386" y="197963"/>
                </a:cubicBezTo>
                <a:cubicBezTo>
                  <a:pt x="1743959" y="160256"/>
                  <a:pt x="1737396" y="121715"/>
                  <a:pt x="1725105" y="84842"/>
                </a:cubicBezTo>
                <a:cubicBezTo>
                  <a:pt x="1718821" y="65988"/>
                  <a:pt x="1722151" y="40205"/>
                  <a:pt x="1706252" y="28281"/>
                </a:cubicBezTo>
                <a:lnTo>
                  <a:pt x="1668545" y="0"/>
                </a:lnTo>
                <a:cubicBezTo>
                  <a:pt x="1646549" y="3142"/>
                  <a:pt x="1624345" y="5069"/>
                  <a:pt x="1602557" y="9427"/>
                </a:cubicBezTo>
                <a:cubicBezTo>
                  <a:pt x="1589331" y="12072"/>
                  <a:pt x="1530530" y="35825"/>
                  <a:pt x="1527143" y="37707"/>
                </a:cubicBezTo>
                <a:cubicBezTo>
                  <a:pt x="1513409" y="45337"/>
                  <a:pt x="1504431" y="61302"/>
                  <a:pt x="1489435" y="65988"/>
                </a:cubicBezTo>
                <a:cubicBezTo>
                  <a:pt x="1440554" y="81263"/>
                  <a:pt x="1355112" y="85233"/>
                  <a:pt x="1300899" y="94268"/>
                </a:cubicBezTo>
                <a:cubicBezTo>
                  <a:pt x="1269290" y="99536"/>
                  <a:pt x="1237031" y="102988"/>
                  <a:pt x="1206631" y="113122"/>
                </a:cubicBezTo>
                <a:cubicBezTo>
                  <a:pt x="1197204" y="116264"/>
                  <a:pt x="1188051" y="120393"/>
                  <a:pt x="1178351" y="122549"/>
                </a:cubicBezTo>
                <a:cubicBezTo>
                  <a:pt x="1136593" y="131829"/>
                  <a:pt x="1121637" y="128884"/>
                  <a:pt x="1084083" y="141402"/>
                </a:cubicBezTo>
                <a:cubicBezTo>
                  <a:pt x="1068030" y="146753"/>
                  <a:pt x="1053299" y="155896"/>
                  <a:pt x="1036949" y="160256"/>
                </a:cubicBezTo>
                <a:cubicBezTo>
                  <a:pt x="1005986" y="168513"/>
                  <a:pt x="942681" y="179110"/>
                  <a:pt x="942681" y="179110"/>
                </a:cubicBezTo>
                <a:cubicBezTo>
                  <a:pt x="933254" y="185394"/>
                  <a:pt x="924534" y="192896"/>
                  <a:pt x="914400" y="197963"/>
                </a:cubicBezTo>
                <a:cubicBezTo>
                  <a:pt x="905752" y="202287"/>
                  <a:pt x="855302" y="222165"/>
                  <a:pt x="838986" y="226244"/>
                </a:cubicBezTo>
                <a:cubicBezTo>
                  <a:pt x="823442" y="230130"/>
                  <a:pt x="807563" y="232528"/>
                  <a:pt x="791852" y="235670"/>
                </a:cubicBezTo>
                <a:cubicBezTo>
                  <a:pt x="721706" y="288281"/>
                  <a:pt x="789561" y="245862"/>
                  <a:pt x="707011" y="273378"/>
                </a:cubicBezTo>
                <a:cubicBezTo>
                  <a:pt x="693679" y="277822"/>
                  <a:pt x="682220" y="286695"/>
                  <a:pt x="669303" y="292231"/>
                </a:cubicBezTo>
                <a:cubicBezTo>
                  <a:pt x="638196" y="305562"/>
                  <a:pt x="607868" y="321730"/>
                  <a:pt x="575035" y="329938"/>
                </a:cubicBezTo>
                <a:cubicBezTo>
                  <a:pt x="518785" y="344001"/>
                  <a:pt x="550108" y="337235"/>
                  <a:pt x="480767" y="348792"/>
                </a:cubicBezTo>
                <a:cubicBezTo>
                  <a:pt x="453783" y="362284"/>
                  <a:pt x="442525" y="370136"/>
                  <a:pt x="414780" y="377072"/>
                </a:cubicBezTo>
                <a:cubicBezTo>
                  <a:pt x="337054" y="396503"/>
                  <a:pt x="397654" y="376578"/>
                  <a:pt x="329938" y="395926"/>
                </a:cubicBezTo>
                <a:cubicBezTo>
                  <a:pt x="235260" y="422977"/>
                  <a:pt x="381845" y="385306"/>
                  <a:pt x="263951" y="414780"/>
                </a:cubicBezTo>
                <a:cubicBezTo>
                  <a:pt x="195043" y="460717"/>
                  <a:pt x="281692" y="404641"/>
                  <a:pt x="197963" y="452487"/>
                </a:cubicBezTo>
                <a:cubicBezTo>
                  <a:pt x="188126" y="458108"/>
                  <a:pt x="179520" y="465719"/>
                  <a:pt x="169683" y="471340"/>
                </a:cubicBezTo>
                <a:cubicBezTo>
                  <a:pt x="137064" y="489979"/>
                  <a:pt x="135425" y="489044"/>
                  <a:pt x="103695" y="499621"/>
                </a:cubicBezTo>
                <a:cubicBezTo>
                  <a:pt x="22649" y="553654"/>
                  <a:pt x="125191" y="488873"/>
                  <a:pt x="47134" y="527901"/>
                </a:cubicBezTo>
                <a:cubicBezTo>
                  <a:pt x="37000" y="532968"/>
                  <a:pt x="0" y="542042"/>
                  <a:pt x="0" y="54675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Freeform: Shape 13">
            <a:hlinkClick r:id="rId9" action="ppaction://hlinksldjump"/>
            <a:extLst>
              <a:ext uri="{FF2B5EF4-FFF2-40B4-BE49-F238E27FC236}">
                <a16:creationId xmlns:a16="http://schemas.microsoft.com/office/drawing/2014/main" id="{5DFC7491-CF37-4E0F-AB76-7D7AE971BC76}"/>
              </a:ext>
            </a:extLst>
          </p:cNvPr>
          <p:cNvSpPr/>
          <p:nvPr/>
        </p:nvSpPr>
        <p:spPr>
          <a:xfrm rot="4307769">
            <a:off x="5055537" y="3513795"/>
            <a:ext cx="1771658" cy="1980007"/>
          </a:xfrm>
          <a:custGeom>
            <a:avLst/>
            <a:gdLst>
              <a:gd name="connsiteX0" fmla="*/ 0 w 1838227"/>
              <a:gd name="connsiteY0" fmla="*/ 546755 h 1998483"/>
              <a:gd name="connsiteX1" fmla="*/ 47134 w 1838227"/>
              <a:gd name="connsiteY1" fmla="*/ 556182 h 1998483"/>
              <a:gd name="connsiteX2" fmla="*/ 94268 w 1838227"/>
              <a:gd name="connsiteY2" fmla="*/ 603316 h 1998483"/>
              <a:gd name="connsiteX3" fmla="*/ 122549 w 1838227"/>
              <a:gd name="connsiteY3" fmla="*/ 631596 h 1998483"/>
              <a:gd name="connsiteX4" fmla="*/ 131976 w 1838227"/>
              <a:gd name="connsiteY4" fmla="*/ 678730 h 1998483"/>
              <a:gd name="connsiteX5" fmla="*/ 150829 w 1838227"/>
              <a:gd name="connsiteY5" fmla="*/ 707011 h 1998483"/>
              <a:gd name="connsiteX6" fmla="*/ 160256 w 1838227"/>
              <a:gd name="connsiteY6" fmla="*/ 735291 h 1998483"/>
              <a:gd name="connsiteX7" fmla="*/ 197963 w 1838227"/>
              <a:gd name="connsiteY7" fmla="*/ 810705 h 1998483"/>
              <a:gd name="connsiteX8" fmla="*/ 235670 w 1838227"/>
              <a:gd name="connsiteY8" fmla="*/ 886120 h 1998483"/>
              <a:gd name="connsiteX9" fmla="*/ 245097 w 1838227"/>
              <a:gd name="connsiteY9" fmla="*/ 914400 h 1998483"/>
              <a:gd name="connsiteX10" fmla="*/ 273378 w 1838227"/>
              <a:gd name="connsiteY10" fmla="*/ 942681 h 1998483"/>
              <a:gd name="connsiteX11" fmla="*/ 301658 w 1838227"/>
              <a:gd name="connsiteY11" fmla="*/ 999242 h 1998483"/>
              <a:gd name="connsiteX12" fmla="*/ 320512 w 1838227"/>
              <a:gd name="connsiteY12" fmla="*/ 1036949 h 1998483"/>
              <a:gd name="connsiteX13" fmla="*/ 367646 w 1838227"/>
              <a:gd name="connsiteY13" fmla="*/ 1102936 h 1998483"/>
              <a:gd name="connsiteX14" fmla="*/ 395926 w 1838227"/>
              <a:gd name="connsiteY14" fmla="*/ 1121790 h 1998483"/>
              <a:gd name="connsiteX15" fmla="*/ 433633 w 1838227"/>
              <a:gd name="connsiteY15" fmla="*/ 1159497 h 1998483"/>
              <a:gd name="connsiteX16" fmla="*/ 480767 w 1838227"/>
              <a:gd name="connsiteY16" fmla="*/ 1225485 h 1998483"/>
              <a:gd name="connsiteX17" fmla="*/ 518474 w 1838227"/>
              <a:gd name="connsiteY17" fmla="*/ 1253765 h 1998483"/>
              <a:gd name="connsiteX18" fmla="*/ 593889 w 1838227"/>
              <a:gd name="connsiteY18" fmla="*/ 1338606 h 1998483"/>
              <a:gd name="connsiteX19" fmla="*/ 612743 w 1838227"/>
              <a:gd name="connsiteY19" fmla="*/ 1366887 h 1998483"/>
              <a:gd name="connsiteX20" fmla="*/ 659877 w 1838227"/>
              <a:gd name="connsiteY20" fmla="*/ 1451728 h 1998483"/>
              <a:gd name="connsiteX21" fmla="*/ 678730 w 1838227"/>
              <a:gd name="connsiteY21" fmla="*/ 1480009 h 1998483"/>
              <a:gd name="connsiteX22" fmla="*/ 688157 w 1838227"/>
              <a:gd name="connsiteY22" fmla="*/ 1508289 h 1998483"/>
              <a:gd name="connsiteX23" fmla="*/ 716437 w 1838227"/>
              <a:gd name="connsiteY23" fmla="*/ 1527143 h 1998483"/>
              <a:gd name="connsiteX24" fmla="*/ 754145 w 1838227"/>
              <a:gd name="connsiteY24" fmla="*/ 1593130 h 1998483"/>
              <a:gd name="connsiteX25" fmla="*/ 782425 w 1838227"/>
              <a:gd name="connsiteY25" fmla="*/ 1611984 h 1998483"/>
              <a:gd name="connsiteX26" fmla="*/ 838986 w 1838227"/>
              <a:gd name="connsiteY26" fmla="*/ 1677971 h 1998483"/>
              <a:gd name="connsiteX27" fmla="*/ 895547 w 1838227"/>
              <a:gd name="connsiteY27" fmla="*/ 1753386 h 1998483"/>
              <a:gd name="connsiteX28" fmla="*/ 952107 w 1838227"/>
              <a:gd name="connsiteY28" fmla="*/ 1819373 h 1998483"/>
              <a:gd name="connsiteX29" fmla="*/ 980388 w 1838227"/>
              <a:gd name="connsiteY29" fmla="*/ 1857081 h 1998483"/>
              <a:gd name="connsiteX30" fmla="*/ 1036949 w 1838227"/>
              <a:gd name="connsiteY30" fmla="*/ 1904215 h 1998483"/>
              <a:gd name="connsiteX31" fmla="*/ 1131217 w 1838227"/>
              <a:gd name="connsiteY31" fmla="*/ 1998483 h 1998483"/>
              <a:gd name="connsiteX32" fmla="*/ 1197204 w 1838227"/>
              <a:gd name="connsiteY32" fmla="*/ 1932495 h 1998483"/>
              <a:gd name="connsiteX33" fmla="*/ 1225485 w 1838227"/>
              <a:gd name="connsiteY33" fmla="*/ 1904215 h 1998483"/>
              <a:gd name="connsiteX34" fmla="*/ 1253765 w 1838227"/>
              <a:gd name="connsiteY34" fmla="*/ 1866507 h 1998483"/>
              <a:gd name="connsiteX35" fmla="*/ 1282046 w 1838227"/>
              <a:gd name="connsiteY35" fmla="*/ 1847654 h 1998483"/>
              <a:gd name="connsiteX36" fmla="*/ 1348033 w 1838227"/>
              <a:gd name="connsiteY36" fmla="*/ 1781666 h 1998483"/>
              <a:gd name="connsiteX37" fmla="*/ 1376314 w 1838227"/>
              <a:gd name="connsiteY37" fmla="*/ 1762813 h 1998483"/>
              <a:gd name="connsiteX38" fmla="*/ 1432874 w 1838227"/>
              <a:gd name="connsiteY38" fmla="*/ 1715679 h 1998483"/>
              <a:gd name="connsiteX39" fmla="*/ 1470582 w 1838227"/>
              <a:gd name="connsiteY39" fmla="*/ 1649691 h 1998483"/>
              <a:gd name="connsiteX40" fmla="*/ 1489435 w 1838227"/>
              <a:gd name="connsiteY40" fmla="*/ 1621411 h 1998483"/>
              <a:gd name="connsiteX41" fmla="*/ 1498862 w 1838227"/>
              <a:gd name="connsiteY41" fmla="*/ 1593130 h 1998483"/>
              <a:gd name="connsiteX42" fmla="*/ 1555423 w 1838227"/>
              <a:gd name="connsiteY42" fmla="*/ 1527143 h 1998483"/>
              <a:gd name="connsiteX43" fmla="*/ 1583703 w 1838227"/>
              <a:gd name="connsiteY43" fmla="*/ 1489435 h 1998483"/>
              <a:gd name="connsiteX44" fmla="*/ 1602557 w 1838227"/>
              <a:gd name="connsiteY44" fmla="*/ 1451728 h 1998483"/>
              <a:gd name="connsiteX45" fmla="*/ 1640264 w 1838227"/>
              <a:gd name="connsiteY45" fmla="*/ 1395167 h 1998483"/>
              <a:gd name="connsiteX46" fmla="*/ 1677971 w 1838227"/>
              <a:gd name="connsiteY46" fmla="*/ 1319753 h 1998483"/>
              <a:gd name="connsiteX47" fmla="*/ 1696825 w 1838227"/>
              <a:gd name="connsiteY47" fmla="*/ 1234912 h 1998483"/>
              <a:gd name="connsiteX48" fmla="*/ 1706252 w 1838227"/>
              <a:gd name="connsiteY48" fmla="*/ 1206631 h 1998483"/>
              <a:gd name="connsiteX49" fmla="*/ 1725105 w 1838227"/>
              <a:gd name="connsiteY49" fmla="*/ 1168924 h 1998483"/>
              <a:gd name="connsiteX50" fmla="*/ 1743959 w 1838227"/>
              <a:gd name="connsiteY50" fmla="*/ 1084083 h 1998483"/>
              <a:gd name="connsiteX51" fmla="*/ 1753386 w 1838227"/>
              <a:gd name="connsiteY51" fmla="*/ 1055802 h 1998483"/>
              <a:gd name="connsiteX52" fmla="*/ 1772239 w 1838227"/>
              <a:gd name="connsiteY52" fmla="*/ 961534 h 1998483"/>
              <a:gd name="connsiteX53" fmla="*/ 1781666 w 1838227"/>
              <a:gd name="connsiteY53" fmla="*/ 914400 h 1998483"/>
              <a:gd name="connsiteX54" fmla="*/ 1791093 w 1838227"/>
              <a:gd name="connsiteY54" fmla="*/ 876693 h 1998483"/>
              <a:gd name="connsiteX55" fmla="*/ 1809947 w 1838227"/>
              <a:gd name="connsiteY55" fmla="*/ 810705 h 1998483"/>
              <a:gd name="connsiteX56" fmla="*/ 1828800 w 1838227"/>
              <a:gd name="connsiteY56" fmla="*/ 735291 h 1998483"/>
              <a:gd name="connsiteX57" fmla="*/ 1838227 w 1838227"/>
              <a:gd name="connsiteY57" fmla="*/ 669303 h 1998483"/>
              <a:gd name="connsiteX58" fmla="*/ 1819373 w 1838227"/>
              <a:gd name="connsiteY58" fmla="*/ 414780 h 1998483"/>
              <a:gd name="connsiteX59" fmla="*/ 1791093 w 1838227"/>
              <a:gd name="connsiteY59" fmla="*/ 320512 h 1998483"/>
              <a:gd name="connsiteX60" fmla="*/ 1781666 w 1838227"/>
              <a:gd name="connsiteY60" fmla="*/ 282804 h 1998483"/>
              <a:gd name="connsiteX61" fmla="*/ 1753386 w 1838227"/>
              <a:gd name="connsiteY61" fmla="*/ 197963 h 1998483"/>
              <a:gd name="connsiteX62" fmla="*/ 1725105 w 1838227"/>
              <a:gd name="connsiteY62" fmla="*/ 84842 h 1998483"/>
              <a:gd name="connsiteX63" fmla="*/ 1706252 w 1838227"/>
              <a:gd name="connsiteY63" fmla="*/ 28281 h 1998483"/>
              <a:gd name="connsiteX64" fmla="*/ 1668545 w 1838227"/>
              <a:gd name="connsiteY64" fmla="*/ 0 h 1998483"/>
              <a:gd name="connsiteX65" fmla="*/ 1602557 w 1838227"/>
              <a:gd name="connsiteY65" fmla="*/ 9427 h 1998483"/>
              <a:gd name="connsiteX66" fmla="*/ 1527143 w 1838227"/>
              <a:gd name="connsiteY66" fmla="*/ 37707 h 1998483"/>
              <a:gd name="connsiteX67" fmla="*/ 1489435 w 1838227"/>
              <a:gd name="connsiteY67" fmla="*/ 65988 h 1998483"/>
              <a:gd name="connsiteX68" fmla="*/ 1300899 w 1838227"/>
              <a:gd name="connsiteY68" fmla="*/ 94268 h 1998483"/>
              <a:gd name="connsiteX69" fmla="*/ 1206631 w 1838227"/>
              <a:gd name="connsiteY69" fmla="*/ 113122 h 1998483"/>
              <a:gd name="connsiteX70" fmla="*/ 1178351 w 1838227"/>
              <a:gd name="connsiteY70" fmla="*/ 122549 h 1998483"/>
              <a:gd name="connsiteX71" fmla="*/ 1084083 w 1838227"/>
              <a:gd name="connsiteY71" fmla="*/ 141402 h 1998483"/>
              <a:gd name="connsiteX72" fmla="*/ 1036949 w 1838227"/>
              <a:gd name="connsiteY72" fmla="*/ 160256 h 1998483"/>
              <a:gd name="connsiteX73" fmla="*/ 942681 w 1838227"/>
              <a:gd name="connsiteY73" fmla="*/ 179110 h 1998483"/>
              <a:gd name="connsiteX74" fmla="*/ 914400 w 1838227"/>
              <a:gd name="connsiteY74" fmla="*/ 197963 h 1998483"/>
              <a:gd name="connsiteX75" fmla="*/ 838986 w 1838227"/>
              <a:gd name="connsiteY75" fmla="*/ 226244 h 1998483"/>
              <a:gd name="connsiteX76" fmla="*/ 791852 w 1838227"/>
              <a:gd name="connsiteY76" fmla="*/ 235670 h 1998483"/>
              <a:gd name="connsiteX77" fmla="*/ 707011 w 1838227"/>
              <a:gd name="connsiteY77" fmla="*/ 273378 h 1998483"/>
              <a:gd name="connsiteX78" fmla="*/ 669303 w 1838227"/>
              <a:gd name="connsiteY78" fmla="*/ 292231 h 1998483"/>
              <a:gd name="connsiteX79" fmla="*/ 575035 w 1838227"/>
              <a:gd name="connsiteY79" fmla="*/ 329938 h 1998483"/>
              <a:gd name="connsiteX80" fmla="*/ 480767 w 1838227"/>
              <a:gd name="connsiteY80" fmla="*/ 348792 h 1998483"/>
              <a:gd name="connsiteX81" fmla="*/ 414780 w 1838227"/>
              <a:gd name="connsiteY81" fmla="*/ 377072 h 1998483"/>
              <a:gd name="connsiteX82" fmla="*/ 329938 w 1838227"/>
              <a:gd name="connsiteY82" fmla="*/ 395926 h 1998483"/>
              <a:gd name="connsiteX83" fmla="*/ 263951 w 1838227"/>
              <a:gd name="connsiteY83" fmla="*/ 414780 h 1998483"/>
              <a:gd name="connsiteX84" fmla="*/ 197963 w 1838227"/>
              <a:gd name="connsiteY84" fmla="*/ 452487 h 1998483"/>
              <a:gd name="connsiteX85" fmla="*/ 169683 w 1838227"/>
              <a:gd name="connsiteY85" fmla="*/ 471340 h 1998483"/>
              <a:gd name="connsiteX86" fmla="*/ 103695 w 1838227"/>
              <a:gd name="connsiteY86" fmla="*/ 499621 h 1998483"/>
              <a:gd name="connsiteX87" fmla="*/ 47134 w 1838227"/>
              <a:gd name="connsiteY87" fmla="*/ 527901 h 1998483"/>
              <a:gd name="connsiteX88" fmla="*/ 0 w 1838227"/>
              <a:gd name="connsiteY88" fmla="*/ 546755 h 199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838227" h="1998483">
                <a:moveTo>
                  <a:pt x="0" y="546755"/>
                </a:moveTo>
                <a:cubicBezTo>
                  <a:pt x="0" y="551468"/>
                  <a:pt x="32132" y="550556"/>
                  <a:pt x="47134" y="556182"/>
                </a:cubicBezTo>
                <a:cubicBezTo>
                  <a:pt x="80655" y="568752"/>
                  <a:pt x="73317" y="578175"/>
                  <a:pt x="94268" y="603316"/>
                </a:cubicBezTo>
                <a:cubicBezTo>
                  <a:pt x="102803" y="613558"/>
                  <a:pt x="113122" y="622169"/>
                  <a:pt x="122549" y="631596"/>
                </a:cubicBezTo>
                <a:cubicBezTo>
                  <a:pt x="125691" y="647307"/>
                  <a:pt x="126350" y="663728"/>
                  <a:pt x="131976" y="678730"/>
                </a:cubicBezTo>
                <a:cubicBezTo>
                  <a:pt x="135954" y="689338"/>
                  <a:pt x="145762" y="696877"/>
                  <a:pt x="150829" y="707011"/>
                </a:cubicBezTo>
                <a:cubicBezTo>
                  <a:pt x="155273" y="715899"/>
                  <a:pt x="156144" y="726245"/>
                  <a:pt x="160256" y="735291"/>
                </a:cubicBezTo>
                <a:cubicBezTo>
                  <a:pt x="171886" y="760877"/>
                  <a:pt x="185394" y="785567"/>
                  <a:pt x="197963" y="810705"/>
                </a:cubicBezTo>
                <a:cubicBezTo>
                  <a:pt x="197964" y="810708"/>
                  <a:pt x="235669" y="886116"/>
                  <a:pt x="235670" y="886120"/>
                </a:cubicBezTo>
                <a:cubicBezTo>
                  <a:pt x="238812" y="895547"/>
                  <a:pt x="239585" y="906132"/>
                  <a:pt x="245097" y="914400"/>
                </a:cubicBezTo>
                <a:cubicBezTo>
                  <a:pt x="252492" y="925493"/>
                  <a:pt x="263951" y="933254"/>
                  <a:pt x="273378" y="942681"/>
                </a:cubicBezTo>
                <a:cubicBezTo>
                  <a:pt x="290659" y="994528"/>
                  <a:pt x="272421" y="948077"/>
                  <a:pt x="301658" y="999242"/>
                </a:cubicBezTo>
                <a:cubicBezTo>
                  <a:pt x="308630" y="1011443"/>
                  <a:pt x="313540" y="1024748"/>
                  <a:pt x="320512" y="1036949"/>
                </a:cubicBezTo>
                <a:cubicBezTo>
                  <a:pt x="327651" y="1049442"/>
                  <a:pt x="360898" y="1096188"/>
                  <a:pt x="367646" y="1102936"/>
                </a:cubicBezTo>
                <a:cubicBezTo>
                  <a:pt x="375657" y="1110947"/>
                  <a:pt x="387324" y="1114417"/>
                  <a:pt x="395926" y="1121790"/>
                </a:cubicBezTo>
                <a:cubicBezTo>
                  <a:pt x="409422" y="1133358"/>
                  <a:pt x="422065" y="1146001"/>
                  <a:pt x="433633" y="1159497"/>
                </a:cubicBezTo>
                <a:cubicBezTo>
                  <a:pt x="465746" y="1196962"/>
                  <a:pt x="439388" y="1184106"/>
                  <a:pt x="480767" y="1225485"/>
                </a:cubicBezTo>
                <a:cubicBezTo>
                  <a:pt x="491876" y="1236594"/>
                  <a:pt x="506650" y="1243419"/>
                  <a:pt x="518474" y="1253765"/>
                </a:cubicBezTo>
                <a:cubicBezTo>
                  <a:pt x="548407" y="1279956"/>
                  <a:pt x="569982" y="1306730"/>
                  <a:pt x="593889" y="1338606"/>
                </a:cubicBezTo>
                <a:cubicBezTo>
                  <a:pt x="600687" y="1347670"/>
                  <a:pt x="606458" y="1357460"/>
                  <a:pt x="612743" y="1366887"/>
                </a:cubicBezTo>
                <a:cubicBezTo>
                  <a:pt x="629335" y="1416665"/>
                  <a:pt x="616656" y="1386896"/>
                  <a:pt x="659877" y="1451728"/>
                </a:cubicBezTo>
                <a:cubicBezTo>
                  <a:pt x="666162" y="1461155"/>
                  <a:pt x="675147" y="1469261"/>
                  <a:pt x="678730" y="1480009"/>
                </a:cubicBezTo>
                <a:cubicBezTo>
                  <a:pt x="681872" y="1489436"/>
                  <a:pt x="681950" y="1500530"/>
                  <a:pt x="688157" y="1508289"/>
                </a:cubicBezTo>
                <a:cubicBezTo>
                  <a:pt x="695235" y="1517136"/>
                  <a:pt x="707010" y="1520858"/>
                  <a:pt x="716437" y="1527143"/>
                </a:cubicBezTo>
                <a:cubicBezTo>
                  <a:pt x="723832" y="1541932"/>
                  <a:pt x="740820" y="1579805"/>
                  <a:pt x="754145" y="1593130"/>
                </a:cubicBezTo>
                <a:cubicBezTo>
                  <a:pt x="762156" y="1601141"/>
                  <a:pt x="772998" y="1605699"/>
                  <a:pt x="782425" y="1611984"/>
                </a:cubicBezTo>
                <a:cubicBezTo>
                  <a:pt x="830570" y="1684199"/>
                  <a:pt x="762783" y="1586526"/>
                  <a:pt x="838986" y="1677971"/>
                </a:cubicBezTo>
                <a:cubicBezTo>
                  <a:pt x="859102" y="1702111"/>
                  <a:pt x="895547" y="1753386"/>
                  <a:pt x="895547" y="1753386"/>
                </a:cubicBezTo>
                <a:cubicBezTo>
                  <a:pt x="914046" y="1808887"/>
                  <a:pt x="891725" y="1758991"/>
                  <a:pt x="952107" y="1819373"/>
                </a:cubicBezTo>
                <a:cubicBezTo>
                  <a:pt x="963217" y="1830483"/>
                  <a:pt x="969278" y="1845971"/>
                  <a:pt x="980388" y="1857081"/>
                </a:cubicBezTo>
                <a:cubicBezTo>
                  <a:pt x="1054542" y="1931235"/>
                  <a:pt x="959728" y="1811550"/>
                  <a:pt x="1036949" y="1904215"/>
                </a:cubicBezTo>
                <a:cubicBezTo>
                  <a:pt x="1116167" y="1999276"/>
                  <a:pt x="1066970" y="1977067"/>
                  <a:pt x="1131217" y="1998483"/>
                </a:cubicBezTo>
                <a:cubicBezTo>
                  <a:pt x="1181913" y="1964684"/>
                  <a:pt x="1142340" y="1995196"/>
                  <a:pt x="1197204" y="1932495"/>
                </a:cubicBezTo>
                <a:cubicBezTo>
                  <a:pt x="1205983" y="1922462"/>
                  <a:pt x="1216809" y="1914337"/>
                  <a:pt x="1225485" y="1904215"/>
                </a:cubicBezTo>
                <a:cubicBezTo>
                  <a:pt x="1235710" y="1892286"/>
                  <a:pt x="1242655" y="1877617"/>
                  <a:pt x="1253765" y="1866507"/>
                </a:cubicBezTo>
                <a:cubicBezTo>
                  <a:pt x="1261776" y="1858496"/>
                  <a:pt x="1273625" y="1855233"/>
                  <a:pt x="1282046" y="1847654"/>
                </a:cubicBezTo>
                <a:cubicBezTo>
                  <a:pt x="1305168" y="1826845"/>
                  <a:pt x="1322150" y="1798920"/>
                  <a:pt x="1348033" y="1781666"/>
                </a:cubicBezTo>
                <a:cubicBezTo>
                  <a:pt x="1357460" y="1775382"/>
                  <a:pt x="1367610" y="1770066"/>
                  <a:pt x="1376314" y="1762813"/>
                </a:cubicBezTo>
                <a:cubicBezTo>
                  <a:pt x="1448902" y="1702323"/>
                  <a:pt x="1362655" y="1762491"/>
                  <a:pt x="1432874" y="1715679"/>
                </a:cubicBezTo>
                <a:cubicBezTo>
                  <a:pt x="1478806" y="1646781"/>
                  <a:pt x="1422744" y="1733407"/>
                  <a:pt x="1470582" y="1649691"/>
                </a:cubicBezTo>
                <a:cubicBezTo>
                  <a:pt x="1476203" y="1639854"/>
                  <a:pt x="1484368" y="1631544"/>
                  <a:pt x="1489435" y="1621411"/>
                </a:cubicBezTo>
                <a:cubicBezTo>
                  <a:pt x="1493879" y="1612523"/>
                  <a:pt x="1493932" y="1601758"/>
                  <a:pt x="1498862" y="1593130"/>
                </a:cubicBezTo>
                <a:cubicBezTo>
                  <a:pt x="1522491" y="1551779"/>
                  <a:pt x="1526768" y="1560575"/>
                  <a:pt x="1555423" y="1527143"/>
                </a:cubicBezTo>
                <a:cubicBezTo>
                  <a:pt x="1565648" y="1515214"/>
                  <a:pt x="1575376" y="1502758"/>
                  <a:pt x="1583703" y="1489435"/>
                </a:cubicBezTo>
                <a:cubicBezTo>
                  <a:pt x="1591151" y="1477518"/>
                  <a:pt x="1595327" y="1463778"/>
                  <a:pt x="1602557" y="1451728"/>
                </a:cubicBezTo>
                <a:cubicBezTo>
                  <a:pt x="1614215" y="1432298"/>
                  <a:pt x="1631848" y="1416206"/>
                  <a:pt x="1640264" y="1395167"/>
                </a:cubicBezTo>
                <a:cubicBezTo>
                  <a:pt x="1663326" y="1337514"/>
                  <a:pt x="1649732" y="1362113"/>
                  <a:pt x="1677971" y="1319753"/>
                </a:cubicBezTo>
                <a:cubicBezTo>
                  <a:pt x="1684451" y="1287353"/>
                  <a:pt x="1687949" y="1265977"/>
                  <a:pt x="1696825" y="1234912"/>
                </a:cubicBezTo>
                <a:cubicBezTo>
                  <a:pt x="1699555" y="1225357"/>
                  <a:pt x="1702338" y="1215765"/>
                  <a:pt x="1706252" y="1206631"/>
                </a:cubicBezTo>
                <a:cubicBezTo>
                  <a:pt x="1711787" y="1193715"/>
                  <a:pt x="1720171" y="1182082"/>
                  <a:pt x="1725105" y="1168924"/>
                </a:cubicBezTo>
                <a:cubicBezTo>
                  <a:pt x="1732364" y="1149568"/>
                  <a:pt x="1739479" y="1102004"/>
                  <a:pt x="1743959" y="1084083"/>
                </a:cubicBezTo>
                <a:cubicBezTo>
                  <a:pt x="1746369" y="1074443"/>
                  <a:pt x="1751152" y="1065484"/>
                  <a:pt x="1753386" y="1055802"/>
                </a:cubicBezTo>
                <a:cubicBezTo>
                  <a:pt x="1760591" y="1024578"/>
                  <a:pt x="1765955" y="992957"/>
                  <a:pt x="1772239" y="961534"/>
                </a:cubicBezTo>
                <a:cubicBezTo>
                  <a:pt x="1775381" y="945823"/>
                  <a:pt x="1777780" y="929944"/>
                  <a:pt x="1781666" y="914400"/>
                </a:cubicBezTo>
                <a:cubicBezTo>
                  <a:pt x="1784808" y="901831"/>
                  <a:pt x="1787684" y="889192"/>
                  <a:pt x="1791093" y="876693"/>
                </a:cubicBezTo>
                <a:cubicBezTo>
                  <a:pt x="1797112" y="854623"/>
                  <a:pt x="1804399" y="832898"/>
                  <a:pt x="1809947" y="810705"/>
                </a:cubicBezTo>
                <a:lnTo>
                  <a:pt x="1828800" y="735291"/>
                </a:lnTo>
                <a:cubicBezTo>
                  <a:pt x="1831942" y="713295"/>
                  <a:pt x="1838227" y="691522"/>
                  <a:pt x="1838227" y="669303"/>
                </a:cubicBezTo>
                <a:cubicBezTo>
                  <a:pt x="1838227" y="594357"/>
                  <a:pt x="1833978" y="495113"/>
                  <a:pt x="1819373" y="414780"/>
                </a:cubicBezTo>
                <a:cubicBezTo>
                  <a:pt x="1809394" y="359894"/>
                  <a:pt x="1807500" y="386140"/>
                  <a:pt x="1791093" y="320512"/>
                </a:cubicBezTo>
                <a:cubicBezTo>
                  <a:pt x="1787951" y="307943"/>
                  <a:pt x="1785476" y="295187"/>
                  <a:pt x="1781666" y="282804"/>
                </a:cubicBezTo>
                <a:cubicBezTo>
                  <a:pt x="1772899" y="254312"/>
                  <a:pt x="1760616" y="226883"/>
                  <a:pt x="1753386" y="197963"/>
                </a:cubicBezTo>
                <a:cubicBezTo>
                  <a:pt x="1743959" y="160256"/>
                  <a:pt x="1737396" y="121715"/>
                  <a:pt x="1725105" y="84842"/>
                </a:cubicBezTo>
                <a:cubicBezTo>
                  <a:pt x="1718821" y="65988"/>
                  <a:pt x="1722151" y="40205"/>
                  <a:pt x="1706252" y="28281"/>
                </a:cubicBezTo>
                <a:lnTo>
                  <a:pt x="1668545" y="0"/>
                </a:lnTo>
                <a:cubicBezTo>
                  <a:pt x="1646549" y="3142"/>
                  <a:pt x="1624345" y="5069"/>
                  <a:pt x="1602557" y="9427"/>
                </a:cubicBezTo>
                <a:cubicBezTo>
                  <a:pt x="1589331" y="12072"/>
                  <a:pt x="1530530" y="35825"/>
                  <a:pt x="1527143" y="37707"/>
                </a:cubicBezTo>
                <a:cubicBezTo>
                  <a:pt x="1513409" y="45337"/>
                  <a:pt x="1504431" y="61302"/>
                  <a:pt x="1489435" y="65988"/>
                </a:cubicBezTo>
                <a:cubicBezTo>
                  <a:pt x="1440554" y="81263"/>
                  <a:pt x="1355112" y="85233"/>
                  <a:pt x="1300899" y="94268"/>
                </a:cubicBezTo>
                <a:cubicBezTo>
                  <a:pt x="1269290" y="99536"/>
                  <a:pt x="1237031" y="102988"/>
                  <a:pt x="1206631" y="113122"/>
                </a:cubicBezTo>
                <a:cubicBezTo>
                  <a:pt x="1197204" y="116264"/>
                  <a:pt x="1188051" y="120393"/>
                  <a:pt x="1178351" y="122549"/>
                </a:cubicBezTo>
                <a:cubicBezTo>
                  <a:pt x="1136593" y="131829"/>
                  <a:pt x="1121637" y="128884"/>
                  <a:pt x="1084083" y="141402"/>
                </a:cubicBezTo>
                <a:cubicBezTo>
                  <a:pt x="1068030" y="146753"/>
                  <a:pt x="1053299" y="155896"/>
                  <a:pt x="1036949" y="160256"/>
                </a:cubicBezTo>
                <a:cubicBezTo>
                  <a:pt x="1005986" y="168513"/>
                  <a:pt x="942681" y="179110"/>
                  <a:pt x="942681" y="179110"/>
                </a:cubicBezTo>
                <a:cubicBezTo>
                  <a:pt x="933254" y="185394"/>
                  <a:pt x="924534" y="192896"/>
                  <a:pt x="914400" y="197963"/>
                </a:cubicBezTo>
                <a:cubicBezTo>
                  <a:pt x="905752" y="202287"/>
                  <a:pt x="855302" y="222165"/>
                  <a:pt x="838986" y="226244"/>
                </a:cubicBezTo>
                <a:cubicBezTo>
                  <a:pt x="823442" y="230130"/>
                  <a:pt x="807563" y="232528"/>
                  <a:pt x="791852" y="235670"/>
                </a:cubicBezTo>
                <a:cubicBezTo>
                  <a:pt x="721706" y="288281"/>
                  <a:pt x="789561" y="245862"/>
                  <a:pt x="707011" y="273378"/>
                </a:cubicBezTo>
                <a:cubicBezTo>
                  <a:pt x="693679" y="277822"/>
                  <a:pt x="682220" y="286695"/>
                  <a:pt x="669303" y="292231"/>
                </a:cubicBezTo>
                <a:cubicBezTo>
                  <a:pt x="638196" y="305562"/>
                  <a:pt x="607868" y="321730"/>
                  <a:pt x="575035" y="329938"/>
                </a:cubicBezTo>
                <a:cubicBezTo>
                  <a:pt x="518785" y="344001"/>
                  <a:pt x="550108" y="337235"/>
                  <a:pt x="480767" y="348792"/>
                </a:cubicBezTo>
                <a:cubicBezTo>
                  <a:pt x="453783" y="362284"/>
                  <a:pt x="442525" y="370136"/>
                  <a:pt x="414780" y="377072"/>
                </a:cubicBezTo>
                <a:cubicBezTo>
                  <a:pt x="337054" y="396503"/>
                  <a:pt x="397654" y="376578"/>
                  <a:pt x="329938" y="395926"/>
                </a:cubicBezTo>
                <a:cubicBezTo>
                  <a:pt x="235260" y="422977"/>
                  <a:pt x="381845" y="385306"/>
                  <a:pt x="263951" y="414780"/>
                </a:cubicBezTo>
                <a:cubicBezTo>
                  <a:pt x="195043" y="460717"/>
                  <a:pt x="281692" y="404641"/>
                  <a:pt x="197963" y="452487"/>
                </a:cubicBezTo>
                <a:cubicBezTo>
                  <a:pt x="188126" y="458108"/>
                  <a:pt x="179520" y="465719"/>
                  <a:pt x="169683" y="471340"/>
                </a:cubicBezTo>
                <a:cubicBezTo>
                  <a:pt x="137064" y="489979"/>
                  <a:pt x="135425" y="489044"/>
                  <a:pt x="103695" y="499621"/>
                </a:cubicBezTo>
                <a:cubicBezTo>
                  <a:pt x="22649" y="553654"/>
                  <a:pt x="125191" y="488873"/>
                  <a:pt x="47134" y="527901"/>
                </a:cubicBezTo>
                <a:cubicBezTo>
                  <a:pt x="37000" y="532968"/>
                  <a:pt x="0" y="542042"/>
                  <a:pt x="0" y="54675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32" name="Picture 8" descr="The SCARF Model - Applying the model to understand our reactions to the  pandemic">
            <a:extLst>
              <a:ext uri="{FF2B5EF4-FFF2-40B4-BE49-F238E27FC236}">
                <a16:creationId xmlns:a16="http://schemas.microsoft.com/office/drawing/2014/main" id="{407F2BDA-AB45-480F-9C0A-A2CCD2310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372" y="159797"/>
            <a:ext cx="1695084" cy="97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nline Media 16" title="Mental Health Literacy">
            <a:hlinkClick r:id="" action="ppaction://media"/>
            <a:extLst>
              <a:ext uri="{FF2B5EF4-FFF2-40B4-BE49-F238E27FC236}">
                <a16:creationId xmlns:a16="http://schemas.microsoft.com/office/drawing/2014/main" id="{DAFE58A5-4A27-487E-BAF9-75B25C9A097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1"/>
          <a:stretch>
            <a:fillRect/>
          </a:stretch>
        </p:blipFill>
        <p:spPr>
          <a:xfrm>
            <a:off x="9297075" y="1138382"/>
            <a:ext cx="2540000" cy="1435100"/>
          </a:xfrm>
          <a:prstGeom prst="roundRect">
            <a:avLst/>
          </a:prstGeom>
        </p:spPr>
      </p:pic>
      <p:pic>
        <p:nvPicPr>
          <p:cNvPr id="1034" name="Picture 10" descr="What are Mental Disorders? What is Brain Injury? What is Stigma? We need to know as much about our minds as we do our bodies.site">
            <a:hlinkClick r:id="rId12"/>
            <a:extLst>
              <a:ext uri="{FF2B5EF4-FFF2-40B4-BE49-F238E27FC236}">
                <a16:creationId xmlns:a16="http://schemas.microsoft.com/office/drawing/2014/main" id="{3EE3C0CD-2DD5-4A2B-B784-A744B5CC5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476" y="378257"/>
            <a:ext cx="2540000" cy="90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nline Media 15" title="SCARF Animation">
            <a:hlinkClick r:id="" action="ppaction://media"/>
            <a:extLst>
              <a:ext uri="{FF2B5EF4-FFF2-40B4-BE49-F238E27FC236}">
                <a16:creationId xmlns:a16="http://schemas.microsoft.com/office/drawing/2014/main" id="{E8044E05-AC17-49DF-824D-C5EC199B924C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14"/>
          <a:stretch>
            <a:fillRect/>
          </a:stretch>
        </p:blipFill>
        <p:spPr>
          <a:xfrm>
            <a:off x="7315822" y="1097134"/>
            <a:ext cx="1732009" cy="978585"/>
          </a:xfrm>
          <a:prstGeom prst="roundRect">
            <a:avLst/>
          </a:prstGeom>
          <a:ln>
            <a:noFill/>
          </a:ln>
        </p:spPr>
      </p:pic>
      <p:pic>
        <p:nvPicPr>
          <p:cNvPr id="19" name="Online Media 18" title="What is Trauma Informed Practice?">
            <a:hlinkClick r:id="" action="ppaction://media"/>
            <a:extLst>
              <a:ext uri="{FF2B5EF4-FFF2-40B4-BE49-F238E27FC236}">
                <a16:creationId xmlns:a16="http://schemas.microsoft.com/office/drawing/2014/main" id="{E5E816D1-E581-4F87-B59D-954733342D90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15"/>
          <a:stretch>
            <a:fillRect/>
          </a:stretch>
        </p:blipFill>
        <p:spPr>
          <a:xfrm>
            <a:off x="9459089" y="2963928"/>
            <a:ext cx="2081135" cy="1175841"/>
          </a:xfrm>
          <a:prstGeom prst="round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67786D-CD46-457C-9C99-0B33024D5C49}"/>
              </a:ext>
            </a:extLst>
          </p:cNvPr>
          <p:cNvSpPr txBox="1"/>
          <p:nvPr/>
        </p:nvSpPr>
        <p:spPr>
          <a:xfrm>
            <a:off x="9157888" y="2686807"/>
            <a:ext cx="28071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/>
              <a:t>What is Trauma-Informed Practice?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F56632D-DC30-451A-8660-704CD2B1E50D}"/>
              </a:ext>
            </a:extLst>
          </p:cNvPr>
          <p:cNvGrpSpPr/>
          <p:nvPr/>
        </p:nvGrpSpPr>
        <p:grpSpPr>
          <a:xfrm>
            <a:off x="7747093" y="4534660"/>
            <a:ext cx="4348299" cy="2343328"/>
            <a:chOff x="7747093" y="4534660"/>
            <a:chExt cx="4348299" cy="234332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34CF08E-8759-45DB-9EB4-BF75C969F744}"/>
                </a:ext>
              </a:extLst>
            </p:cNvPr>
            <p:cNvGrpSpPr/>
            <p:nvPr/>
          </p:nvGrpSpPr>
          <p:grpSpPr>
            <a:xfrm>
              <a:off x="7747093" y="4534660"/>
              <a:ext cx="4348299" cy="2343328"/>
              <a:chOff x="7747093" y="4534660"/>
              <a:chExt cx="4348299" cy="2343328"/>
            </a:xfrm>
          </p:grpSpPr>
          <p:pic>
            <p:nvPicPr>
              <p:cNvPr id="20" name="Picture 2" descr="Visible Learning Barometer of Influences">
                <a:hlinkClick r:id="rId16"/>
                <a:extLst>
                  <a:ext uri="{FF2B5EF4-FFF2-40B4-BE49-F238E27FC236}">
                    <a16:creationId xmlns:a16="http://schemas.microsoft.com/office/drawing/2014/main" id="{E2C54DCA-1267-4AB4-8476-228782B224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7093" y="4534660"/>
                <a:ext cx="4348299" cy="23015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Arrow: Right 20">
                <a:extLst>
                  <a:ext uri="{FF2B5EF4-FFF2-40B4-BE49-F238E27FC236}">
                    <a16:creationId xmlns:a16="http://schemas.microsoft.com/office/drawing/2014/main" id="{7C5B50C0-78B2-4B3C-A146-817107485107}"/>
                  </a:ext>
                </a:extLst>
              </p:cNvPr>
              <p:cNvSpPr/>
              <p:nvPr/>
            </p:nvSpPr>
            <p:spPr>
              <a:xfrm rot="18648857">
                <a:off x="9700371" y="5903643"/>
                <a:ext cx="1801937" cy="146754"/>
              </a:xfrm>
              <a:prstGeom prst="rightArrow">
                <a:avLst>
                  <a:gd name="adj1" fmla="val 50000"/>
                  <a:gd name="adj2" fmla="val 111883"/>
                </a:avLst>
              </a:prstGeom>
              <a:solidFill>
                <a:srgbClr val="0070C0">
                  <a:alpha val="40000"/>
                </a:srgb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83CAA4F-C9BD-4F86-BB4E-ED004E858F39}"/>
                </a:ext>
              </a:extLst>
            </p:cNvPr>
            <p:cNvSpPr/>
            <p:nvPr/>
          </p:nvSpPr>
          <p:spPr>
            <a:xfrm>
              <a:off x="10152193" y="4656174"/>
              <a:ext cx="951175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1.07</a:t>
              </a:r>
              <a:endPara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CC3F0BC-DFB9-4DDB-A5E1-4AF9D3B0E885}"/>
              </a:ext>
            </a:extLst>
          </p:cNvPr>
          <p:cNvGrpSpPr/>
          <p:nvPr/>
        </p:nvGrpSpPr>
        <p:grpSpPr>
          <a:xfrm>
            <a:off x="198676" y="893918"/>
            <a:ext cx="3922362" cy="5065120"/>
            <a:chOff x="198676" y="893918"/>
            <a:chExt cx="3922362" cy="5065120"/>
          </a:xfrm>
        </p:grpSpPr>
        <p:pic>
          <p:nvPicPr>
            <p:cNvPr id="1028" name="Picture 4" descr="Bulletin Board Stock Illustration - Download Image Now - Bulletin Board,  Cork - Material, Chalkboard - Visual Aid - iStock">
              <a:extLst>
                <a:ext uri="{FF2B5EF4-FFF2-40B4-BE49-F238E27FC236}">
                  <a16:creationId xmlns:a16="http://schemas.microsoft.com/office/drawing/2014/main" id="{61DB6155-6BE4-49AF-9A84-C962F440E2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76" y="1256323"/>
              <a:ext cx="3922362" cy="4702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look clipart - Clip Art Library">
              <a:extLst>
                <a:ext uri="{FF2B5EF4-FFF2-40B4-BE49-F238E27FC236}">
                  <a16:creationId xmlns:a16="http://schemas.microsoft.com/office/drawing/2014/main" id="{729A8120-4F24-4530-AB8B-0A76D0A83C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2899" b="99275" l="2198" r="99451">
                          <a14:foregroundMark x1="5495" y1="34058" x2="7967" y2="80435"/>
                          <a14:foregroundMark x1="7967" y1="80435" x2="14011" y2="87681"/>
                          <a14:foregroundMark x1="1923" y1="34058" x2="2198" y2="76812"/>
                          <a14:foregroundMark x1="2198" y1="76812" x2="9890" y2="96377"/>
                          <a14:foregroundMark x1="23352" y1="15942" x2="32418" y2="5797"/>
                          <a14:foregroundMark x1="68681" y1="30435" x2="70879" y2="92754"/>
                          <a14:foregroundMark x1="70879" y1="61594" x2="71429" y2="39130"/>
                          <a14:foregroundMark x1="75549" y1="60870" x2="80769" y2="38406"/>
                          <a14:foregroundMark x1="73901" y1="60145" x2="83242" y2="86232"/>
                          <a14:foregroundMark x1="94231" y1="42029" x2="91209" y2="86957"/>
                          <a14:foregroundMark x1="91209" y1="86957" x2="92857" y2="87681"/>
                          <a14:foregroundMark x1="89835" y1="38406" x2="90385" y2="72464"/>
                          <a14:foregroundMark x1="31868" y1="37681" x2="18956" y2="64493"/>
                          <a14:foregroundMark x1="18956" y1="64493" x2="26099" y2="87681"/>
                          <a14:foregroundMark x1="32692" y1="52899" x2="34341" y2="62319"/>
                          <a14:foregroundMark x1="32692" y1="65217" x2="31868" y2="63768"/>
                          <a14:foregroundMark x1="32143" y1="61594" x2="32143" y2="61594"/>
                          <a14:foregroundMark x1="34066" y1="60145" x2="30769" y2="69565"/>
                          <a14:foregroundMark x1="30769" y1="60870" x2="33242" y2="75362"/>
                          <a14:foregroundMark x1="34066" y1="59420" x2="30495" y2="73188"/>
                          <a14:foregroundMark x1="13187" y1="77536" x2="15934" y2="78261"/>
                          <a14:foregroundMark x1="89560" y1="33333" x2="96978" y2="35507"/>
                          <a14:foregroundMark x1="36264" y1="55072" x2="28571" y2="60870"/>
                          <a14:foregroundMark x1="29670" y1="63043" x2="31319" y2="48551"/>
                          <a14:foregroundMark x1="28022" y1="60145" x2="35989" y2="73188"/>
                          <a14:foregroundMark x1="54945" y1="44203" x2="52473" y2="80435"/>
                          <a14:foregroundMark x1="52473" y1="80435" x2="50824" y2="85507"/>
                          <a14:foregroundMark x1="45055" y1="86957" x2="57967" y2="92754"/>
                          <a14:foregroundMark x1="53297" y1="50000" x2="50000" y2="79710"/>
                          <a14:foregroundMark x1="51648" y1="51449" x2="46429" y2="60870"/>
                          <a14:foregroundMark x1="22802" y1="90580" x2="33242" y2="95652"/>
                          <a14:foregroundMark x1="42582" y1="58696" x2="41484" y2="69565"/>
                          <a14:foregroundMark x1="43132" y1="65217" x2="42308" y2="67391"/>
                          <a14:foregroundMark x1="42308" y1="67391" x2="40385" y2="69565"/>
                          <a14:foregroundMark x1="17308" y1="64493" x2="22253" y2="90580"/>
                          <a14:foregroundMark x1="17033" y1="65942" x2="17033" y2="72464"/>
                          <a14:foregroundMark x1="47527" y1="92754" x2="59066" y2="92029"/>
                          <a14:foregroundMark x1="63736" y1="78986" x2="63736" y2="41304"/>
                          <a14:foregroundMark x1="63736" y1="41304" x2="63736" y2="40580"/>
                          <a14:foregroundMark x1="65110" y1="71739" x2="65659" y2="50725"/>
                          <a14:foregroundMark x1="79396" y1="26812" x2="80495" y2="28261"/>
                          <a14:foregroundMark x1="93681" y1="26812" x2="87363" y2="60145"/>
                          <a14:foregroundMark x1="87363" y1="60145" x2="89011" y2="78261"/>
                          <a14:foregroundMark x1="91209" y1="25362" x2="99725" y2="27536"/>
                          <a14:foregroundMark x1="53022" y1="2899" x2="59341" y2="11594"/>
                          <a14:foregroundMark x1="27198" y1="56522" x2="32143" y2="83333"/>
                          <a14:foregroundMark x1="25549" y1="59420" x2="37088" y2="82609"/>
                          <a14:foregroundMark x1="37088" y1="82609" x2="35989" y2="44928"/>
                          <a14:foregroundMark x1="35989" y1="44928" x2="26099" y2="58696"/>
                          <a14:foregroundMark x1="3846" y1="97826" x2="9341" y2="99275"/>
                          <a14:foregroundMark x1="17857" y1="99275" x2="3297" y2="956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766" y="933515"/>
              <a:ext cx="1545962" cy="586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80A63A9-032D-41CE-85EB-B525A734D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276381" y="893918"/>
              <a:ext cx="784361" cy="89113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347873F-689E-4A56-BC80-776E820B5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790652">
              <a:off x="3053566" y="1225655"/>
              <a:ext cx="321588" cy="593476"/>
            </a:xfrm>
            <a:prstGeom prst="rect">
              <a:avLst/>
            </a:prstGeom>
          </p:spPr>
        </p:pic>
      </p:grp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0E6873D6-824F-4C7D-8555-4C63E52BEC41}"/>
              </a:ext>
            </a:extLst>
          </p:cNvPr>
          <p:cNvSpPr/>
          <p:nvPr/>
        </p:nvSpPr>
        <p:spPr>
          <a:xfrm>
            <a:off x="5567923" y="2900923"/>
            <a:ext cx="1056154" cy="1056154"/>
          </a:xfrm>
          <a:prstGeom prst="flowChartConnector">
            <a:avLst/>
          </a:prstGeom>
          <a:blipFill dpi="0" rotWithShape="1">
            <a:blip r:embed="rId2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b="1" dirty="0">
              <a:ln w="12700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3671991-C3B6-41E8-A436-737722B15DE8}"/>
              </a:ext>
            </a:extLst>
          </p:cNvPr>
          <p:cNvSpPr/>
          <p:nvPr/>
        </p:nvSpPr>
        <p:spPr>
          <a:xfrm rot="180000">
            <a:off x="5588922" y="2869095"/>
            <a:ext cx="1075220" cy="830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604467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I belong!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5B29521-44D4-443D-B099-59FA700DE177}"/>
              </a:ext>
            </a:extLst>
          </p:cNvPr>
          <p:cNvSpPr/>
          <p:nvPr/>
        </p:nvSpPr>
        <p:spPr>
          <a:xfrm rot="21480000">
            <a:off x="5558308" y="3019910"/>
            <a:ext cx="1127773" cy="107066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479139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We </a:t>
            </a:r>
            <a:r>
              <a:rPr lang="en-US" sz="2000" b="1" cap="none" spc="0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belong!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373EC64-1453-45D1-B6A2-C23747DE17C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60250" y="2747842"/>
            <a:ext cx="2848373" cy="1247949"/>
          </a:xfrm>
          <a:prstGeom prst="rect">
            <a:avLst/>
          </a:prstGeom>
        </p:spPr>
      </p:pic>
      <p:pic>
        <p:nvPicPr>
          <p:cNvPr id="29" name="Picture 28">
            <a:hlinkClick r:id="rId25" action="ppaction://hlinksldjump"/>
            <a:extLst>
              <a:ext uri="{FF2B5EF4-FFF2-40B4-BE49-F238E27FC236}">
                <a16:creationId xmlns:a16="http://schemas.microsoft.com/office/drawing/2014/main" id="{772B8859-59B9-4CAA-8F37-78CE31D8231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274" y="6087718"/>
            <a:ext cx="778081" cy="65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3229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>
                <p:cTn id="4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30DEDB3A-CA31-47B5-BF3E-EE1CD2CAC4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0720077"/>
              </p:ext>
            </p:extLst>
          </p:nvPr>
        </p:nvGraphicFramePr>
        <p:xfrm>
          <a:off x="2555698" y="1138382"/>
          <a:ext cx="7813964" cy="4581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A3BEC95-B80E-4451-94BE-25AD8B61036D}"/>
              </a:ext>
            </a:extLst>
          </p:cNvPr>
          <p:cNvSpPr/>
          <p:nvPr/>
        </p:nvSpPr>
        <p:spPr>
          <a:xfrm>
            <a:off x="0" y="0"/>
            <a:ext cx="596560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High-Impact Practices</a:t>
            </a:r>
            <a:endParaRPr lang="en-US" sz="4800" b="1" cap="none" spc="0" dirty="0">
              <a:ln w="12700">
                <a:noFill/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Freeform: Shape 5">
            <a:hlinkClick r:id="rId4" action="ppaction://hlinksldjump"/>
            <a:extLst>
              <a:ext uri="{FF2B5EF4-FFF2-40B4-BE49-F238E27FC236}">
                <a16:creationId xmlns:a16="http://schemas.microsoft.com/office/drawing/2014/main" id="{5F0AD6FF-E16F-4894-97D5-60BE646E6E84}"/>
              </a:ext>
            </a:extLst>
          </p:cNvPr>
          <p:cNvSpPr/>
          <p:nvPr/>
        </p:nvSpPr>
        <p:spPr>
          <a:xfrm>
            <a:off x="6095998" y="2927326"/>
            <a:ext cx="1838227" cy="1998483"/>
          </a:xfrm>
          <a:custGeom>
            <a:avLst/>
            <a:gdLst>
              <a:gd name="connsiteX0" fmla="*/ 0 w 1838227"/>
              <a:gd name="connsiteY0" fmla="*/ 546755 h 1998483"/>
              <a:gd name="connsiteX1" fmla="*/ 47134 w 1838227"/>
              <a:gd name="connsiteY1" fmla="*/ 556182 h 1998483"/>
              <a:gd name="connsiteX2" fmla="*/ 94268 w 1838227"/>
              <a:gd name="connsiteY2" fmla="*/ 603316 h 1998483"/>
              <a:gd name="connsiteX3" fmla="*/ 122549 w 1838227"/>
              <a:gd name="connsiteY3" fmla="*/ 631596 h 1998483"/>
              <a:gd name="connsiteX4" fmla="*/ 131976 w 1838227"/>
              <a:gd name="connsiteY4" fmla="*/ 678730 h 1998483"/>
              <a:gd name="connsiteX5" fmla="*/ 150829 w 1838227"/>
              <a:gd name="connsiteY5" fmla="*/ 707011 h 1998483"/>
              <a:gd name="connsiteX6" fmla="*/ 160256 w 1838227"/>
              <a:gd name="connsiteY6" fmla="*/ 735291 h 1998483"/>
              <a:gd name="connsiteX7" fmla="*/ 197963 w 1838227"/>
              <a:gd name="connsiteY7" fmla="*/ 810705 h 1998483"/>
              <a:gd name="connsiteX8" fmla="*/ 235670 w 1838227"/>
              <a:gd name="connsiteY8" fmla="*/ 886120 h 1998483"/>
              <a:gd name="connsiteX9" fmla="*/ 245097 w 1838227"/>
              <a:gd name="connsiteY9" fmla="*/ 914400 h 1998483"/>
              <a:gd name="connsiteX10" fmla="*/ 273378 w 1838227"/>
              <a:gd name="connsiteY10" fmla="*/ 942681 h 1998483"/>
              <a:gd name="connsiteX11" fmla="*/ 301658 w 1838227"/>
              <a:gd name="connsiteY11" fmla="*/ 999242 h 1998483"/>
              <a:gd name="connsiteX12" fmla="*/ 320512 w 1838227"/>
              <a:gd name="connsiteY12" fmla="*/ 1036949 h 1998483"/>
              <a:gd name="connsiteX13" fmla="*/ 367646 w 1838227"/>
              <a:gd name="connsiteY13" fmla="*/ 1102936 h 1998483"/>
              <a:gd name="connsiteX14" fmla="*/ 395926 w 1838227"/>
              <a:gd name="connsiteY14" fmla="*/ 1121790 h 1998483"/>
              <a:gd name="connsiteX15" fmla="*/ 433633 w 1838227"/>
              <a:gd name="connsiteY15" fmla="*/ 1159497 h 1998483"/>
              <a:gd name="connsiteX16" fmla="*/ 480767 w 1838227"/>
              <a:gd name="connsiteY16" fmla="*/ 1225485 h 1998483"/>
              <a:gd name="connsiteX17" fmla="*/ 518474 w 1838227"/>
              <a:gd name="connsiteY17" fmla="*/ 1253765 h 1998483"/>
              <a:gd name="connsiteX18" fmla="*/ 593889 w 1838227"/>
              <a:gd name="connsiteY18" fmla="*/ 1338606 h 1998483"/>
              <a:gd name="connsiteX19" fmla="*/ 612743 w 1838227"/>
              <a:gd name="connsiteY19" fmla="*/ 1366887 h 1998483"/>
              <a:gd name="connsiteX20" fmla="*/ 659877 w 1838227"/>
              <a:gd name="connsiteY20" fmla="*/ 1451728 h 1998483"/>
              <a:gd name="connsiteX21" fmla="*/ 678730 w 1838227"/>
              <a:gd name="connsiteY21" fmla="*/ 1480009 h 1998483"/>
              <a:gd name="connsiteX22" fmla="*/ 688157 w 1838227"/>
              <a:gd name="connsiteY22" fmla="*/ 1508289 h 1998483"/>
              <a:gd name="connsiteX23" fmla="*/ 716437 w 1838227"/>
              <a:gd name="connsiteY23" fmla="*/ 1527143 h 1998483"/>
              <a:gd name="connsiteX24" fmla="*/ 754145 w 1838227"/>
              <a:gd name="connsiteY24" fmla="*/ 1593130 h 1998483"/>
              <a:gd name="connsiteX25" fmla="*/ 782425 w 1838227"/>
              <a:gd name="connsiteY25" fmla="*/ 1611984 h 1998483"/>
              <a:gd name="connsiteX26" fmla="*/ 838986 w 1838227"/>
              <a:gd name="connsiteY26" fmla="*/ 1677971 h 1998483"/>
              <a:gd name="connsiteX27" fmla="*/ 895547 w 1838227"/>
              <a:gd name="connsiteY27" fmla="*/ 1753386 h 1998483"/>
              <a:gd name="connsiteX28" fmla="*/ 952107 w 1838227"/>
              <a:gd name="connsiteY28" fmla="*/ 1819373 h 1998483"/>
              <a:gd name="connsiteX29" fmla="*/ 980388 w 1838227"/>
              <a:gd name="connsiteY29" fmla="*/ 1857081 h 1998483"/>
              <a:gd name="connsiteX30" fmla="*/ 1036949 w 1838227"/>
              <a:gd name="connsiteY30" fmla="*/ 1904215 h 1998483"/>
              <a:gd name="connsiteX31" fmla="*/ 1131217 w 1838227"/>
              <a:gd name="connsiteY31" fmla="*/ 1998483 h 1998483"/>
              <a:gd name="connsiteX32" fmla="*/ 1197204 w 1838227"/>
              <a:gd name="connsiteY32" fmla="*/ 1932495 h 1998483"/>
              <a:gd name="connsiteX33" fmla="*/ 1225485 w 1838227"/>
              <a:gd name="connsiteY33" fmla="*/ 1904215 h 1998483"/>
              <a:gd name="connsiteX34" fmla="*/ 1253765 w 1838227"/>
              <a:gd name="connsiteY34" fmla="*/ 1866507 h 1998483"/>
              <a:gd name="connsiteX35" fmla="*/ 1282046 w 1838227"/>
              <a:gd name="connsiteY35" fmla="*/ 1847654 h 1998483"/>
              <a:gd name="connsiteX36" fmla="*/ 1348033 w 1838227"/>
              <a:gd name="connsiteY36" fmla="*/ 1781666 h 1998483"/>
              <a:gd name="connsiteX37" fmla="*/ 1376314 w 1838227"/>
              <a:gd name="connsiteY37" fmla="*/ 1762813 h 1998483"/>
              <a:gd name="connsiteX38" fmla="*/ 1432874 w 1838227"/>
              <a:gd name="connsiteY38" fmla="*/ 1715679 h 1998483"/>
              <a:gd name="connsiteX39" fmla="*/ 1470582 w 1838227"/>
              <a:gd name="connsiteY39" fmla="*/ 1649691 h 1998483"/>
              <a:gd name="connsiteX40" fmla="*/ 1489435 w 1838227"/>
              <a:gd name="connsiteY40" fmla="*/ 1621411 h 1998483"/>
              <a:gd name="connsiteX41" fmla="*/ 1498862 w 1838227"/>
              <a:gd name="connsiteY41" fmla="*/ 1593130 h 1998483"/>
              <a:gd name="connsiteX42" fmla="*/ 1555423 w 1838227"/>
              <a:gd name="connsiteY42" fmla="*/ 1527143 h 1998483"/>
              <a:gd name="connsiteX43" fmla="*/ 1583703 w 1838227"/>
              <a:gd name="connsiteY43" fmla="*/ 1489435 h 1998483"/>
              <a:gd name="connsiteX44" fmla="*/ 1602557 w 1838227"/>
              <a:gd name="connsiteY44" fmla="*/ 1451728 h 1998483"/>
              <a:gd name="connsiteX45" fmla="*/ 1640264 w 1838227"/>
              <a:gd name="connsiteY45" fmla="*/ 1395167 h 1998483"/>
              <a:gd name="connsiteX46" fmla="*/ 1677971 w 1838227"/>
              <a:gd name="connsiteY46" fmla="*/ 1319753 h 1998483"/>
              <a:gd name="connsiteX47" fmla="*/ 1696825 w 1838227"/>
              <a:gd name="connsiteY47" fmla="*/ 1234912 h 1998483"/>
              <a:gd name="connsiteX48" fmla="*/ 1706252 w 1838227"/>
              <a:gd name="connsiteY48" fmla="*/ 1206631 h 1998483"/>
              <a:gd name="connsiteX49" fmla="*/ 1725105 w 1838227"/>
              <a:gd name="connsiteY49" fmla="*/ 1168924 h 1998483"/>
              <a:gd name="connsiteX50" fmla="*/ 1743959 w 1838227"/>
              <a:gd name="connsiteY50" fmla="*/ 1084083 h 1998483"/>
              <a:gd name="connsiteX51" fmla="*/ 1753386 w 1838227"/>
              <a:gd name="connsiteY51" fmla="*/ 1055802 h 1998483"/>
              <a:gd name="connsiteX52" fmla="*/ 1772239 w 1838227"/>
              <a:gd name="connsiteY52" fmla="*/ 961534 h 1998483"/>
              <a:gd name="connsiteX53" fmla="*/ 1781666 w 1838227"/>
              <a:gd name="connsiteY53" fmla="*/ 914400 h 1998483"/>
              <a:gd name="connsiteX54" fmla="*/ 1791093 w 1838227"/>
              <a:gd name="connsiteY54" fmla="*/ 876693 h 1998483"/>
              <a:gd name="connsiteX55" fmla="*/ 1809947 w 1838227"/>
              <a:gd name="connsiteY55" fmla="*/ 810705 h 1998483"/>
              <a:gd name="connsiteX56" fmla="*/ 1828800 w 1838227"/>
              <a:gd name="connsiteY56" fmla="*/ 735291 h 1998483"/>
              <a:gd name="connsiteX57" fmla="*/ 1838227 w 1838227"/>
              <a:gd name="connsiteY57" fmla="*/ 669303 h 1998483"/>
              <a:gd name="connsiteX58" fmla="*/ 1819373 w 1838227"/>
              <a:gd name="connsiteY58" fmla="*/ 414780 h 1998483"/>
              <a:gd name="connsiteX59" fmla="*/ 1791093 w 1838227"/>
              <a:gd name="connsiteY59" fmla="*/ 320512 h 1998483"/>
              <a:gd name="connsiteX60" fmla="*/ 1781666 w 1838227"/>
              <a:gd name="connsiteY60" fmla="*/ 282804 h 1998483"/>
              <a:gd name="connsiteX61" fmla="*/ 1753386 w 1838227"/>
              <a:gd name="connsiteY61" fmla="*/ 197963 h 1998483"/>
              <a:gd name="connsiteX62" fmla="*/ 1725105 w 1838227"/>
              <a:gd name="connsiteY62" fmla="*/ 84842 h 1998483"/>
              <a:gd name="connsiteX63" fmla="*/ 1706252 w 1838227"/>
              <a:gd name="connsiteY63" fmla="*/ 28281 h 1998483"/>
              <a:gd name="connsiteX64" fmla="*/ 1668545 w 1838227"/>
              <a:gd name="connsiteY64" fmla="*/ 0 h 1998483"/>
              <a:gd name="connsiteX65" fmla="*/ 1602557 w 1838227"/>
              <a:gd name="connsiteY65" fmla="*/ 9427 h 1998483"/>
              <a:gd name="connsiteX66" fmla="*/ 1527143 w 1838227"/>
              <a:gd name="connsiteY66" fmla="*/ 37707 h 1998483"/>
              <a:gd name="connsiteX67" fmla="*/ 1489435 w 1838227"/>
              <a:gd name="connsiteY67" fmla="*/ 65988 h 1998483"/>
              <a:gd name="connsiteX68" fmla="*/ 1300899 w 1838227"/>
              <a:gd name="connsiteY68" fmla="*/ 94268 h 1998483"/>
              <a:gd name="connsiteX69" fmla="*/ 1206631 w 1838227"/>
              <a:gd name="connsiteY69" fmla="*/ 113122 h 1998483"/>
              <a:gd name="connsiteX70" fmla="*/ 1178351 w 1838227"/>
              <a:gd name="connsiteY70" fmla="*/ 122549 h 1998483"/>
              <a:gd name="connsiteX71" fmla="*/ 1084083 w 1838227"/>
              <a:gd name="connsiteY71" fmla="*/ 141402 h 1998483"/>
              <a:gd name="connsiteX72" fmla="*/ 1036949 w 1838227"/>
              <a:gd name="connsiteY72" fmla="*/ 160256 h 1998483"/>
              <a:gd name="connsiteX73" fmla="*/ 942681 w 1838227"/>
              <a:gd name="connsiteY73" fmla="*/ 179110 h 1998483"/>
              <a:gd name="connsiteX74" fmla="*/ 914400 w 1838227"/>
              <a:gd name="connsiteY74" fmla="*/ 197963 h 1998483"/>
              <a:gd name="connsiteX75" fmla="*/ 838986 w 1838227"/>
              <a:gd name="connsiteY75" fmla="*/ 226244 h 1998483"/>
              <a:gd name="connsiteX76" fmla="*/ 791852 w 1838227"/>
              <a:gd name="connsiteY76" fmla="*/ 235670 h 1998483"/>
              <a:gd name="connsiteX77" fmla="*/ 707011 w 1838227"/>
              <a:gd name="connsiteY77" fmla="*/ 273378 h 1998483"/>
              <a:gd name="connsiteX78" fmla="*/ 669303 w 1838227"/>
              <a:gd name="connsiteY78" fmla="*/ 292231 h 1998483"/>
              <a:gd name="connsiteX79" fmla="*/ 575035 w 1838227"/>
              <a:gd name="connsiteY79" fmla="*/ 329938 h 1998483"/>
              <a:gd name="connsiteX80" fmla="*/ 480767 w 1838227"/>
              <a:gd name="connsiteY80" fmla="*/ 348792 h 1998483"/>
              <a:gd name="connsiteX81" fmla="*/ 414780 w 1838227"/>
              <a:gd name="connsiteY81" fmla="*/ 377072 h 1998483"/>
              <a:gd name="connsiteX82" fmla="*/ 329938 w 1838227"/>
              <a:gd name="connsiteY82" fmla="*/ 395926 h 1998483"/>
              <a:gd name="connsiteX83" fmla="*/ 263951 w 1838227"/>
              <a:gd name="connsiteY83" fmla="*/ 414780 h 1998483"/>
              <a:gd name="connsiteX84" fmla="*/ 197963 w 1838227"/>
              <a:gd name="connsiteY84" fmla="*/ 452487 h 1998483"/>
              <a:gd name="connsiteX85" fmla="*/ 169683 w 1838227"/>
              <a:gd name="connsiteY85" fmla="*/ 471340 h 1998483"/>
              <a:gd name="connsiteX86" fmla="*/ 103695 w 1838227"/>
              <a:gd name="connsiteY86" fmla="*/ 499621 h 1998483"/>
              <a:gd name="connsiteX87" fmla="*/ 47134 w 1838227"/>
              <a:gd name="connsiteY87" fmla="*/ 527901 h 1998483"/>
              <a:gd name="connsiteX88" fmla="*/ 0 w 1838227"/>
              <a:gd name="connsiteY88" fmla="*/ 546755 h 199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838227" h="1998483">
                <a:moveTo>
                  <a:pt x="0" y="546755"/>
                </a:moveTo>
                <a:cubicBezTo>
                  <a:pt x="0" y="551468"/>
                  <a:pt x="32132" y="550556"/>
                  <a:pt x="47134" y="556182"/>
                </a:cubicBezTo>
                <a:cubicBezTo>
                  <a:pt x="80655" y="568752"/>
                  <a:pt x="73317" y="578175"/>
                  <a:pt x="94268" y="603316"/>
                </a:cubicBezTo>
                <a:cubicBezTo>
                  <a:pt x="102803" y="613558"/>
                  <a:pt x="113122" y="622169"/>
                  <a:pt x="122549" y="631596"/>
                </a:cubicBezTo>
                <a:cubicBezTo>
                  <a:pt x="125691" y="647307"/>
                  <a:pt x="126350" y="663728"/>
                  <a:pt x="131976" y="678730"/>
                </a:cubicBezTo>
                <a:cubicBezTo>
                  <a:pt x="135954" y="689338"/>
                  <a:pt x="145762" y="696877"/>
                  <a:pt x="150829" y="707011"/>
                </a:cubicBezTo>
                <a:cubicBezTo>
                  <a:pt x="155273" y="715899"/>
                  <a:pt x="156144" y="726245"/>
                  <a:pt x="160256" y="735291"/>
                </a:cubicBezTo>
                <a:cubicBezTo>
                  <a:pt x="171886" y="760877"/>
                  <a:pt x="185394" y="785567"/>
                  <a:pt x="197963" y="810705"/>
                </a:cubicBezTo>
                <a:cubicBezTo>
                  <a:pt x="197964" y="810708"/>
                  <a:pt x="235669" y="886116"/>
                  <a:pt x="235670" y="886120"/>
                </a:cubicBezTo>
                <a:cubicBezTo>
                  <a:pt x="238812" y="895547"/>
                  <a:pt x="239585" y="906132"/>
                  <a:pt x="245097" y="914400"/>
                </a:cubicBezTo>
                <a:cubicBezTo>
                  <a:pt x="252492" y="925493"/>
                  <a:pt x="263951" y="933254"/>
                  <a:pt x="273378" y="942681"/>
                </a:cubicBezTo>
                <a:cubicBezTo>
                  <a:pt x="290659" y="994528"/>
                  <a:pt x="272421" y="948077"/>
                  <a:pt x="301658" y="999242"/>
                </a:cubicBezTo>
                <a:cubicBezTo>
                  <a:pt x="308630" y="1011443"/>
                  <a:pt x="313540" y="1024748"/>
                  <a:pt x="320512" y="1036949"/>
                </a:cubicBezTo>
                <a:cubicBezTo>
                  <a:pt x="327651" y="1049442"/>
                  <a:pt x="360898" y="1096188"/>
                  <a:pt x="367646" y="1102936"/>
                </a:cubicBezTo>
                <a:cubicBezTo>
                  <a:pt x="375657" y="1110947"/>
                  <a:pt x="387324" y="1114417"/>
                  <a:pt x="395926" y="1121790"/>
                </a:cubicBezTo>
                <a:cubicBezTo>
                  <a:pt x="409422" y="1133358"/>
                  <a:pt x="422065" y="1146001"/>
                  <a:pt x="433633" y="1159497"/>
                </a:cubicBezTo>
                <a:cubicBezTo>
                  <a:pt x="465746" y="1196962"/>
                  <a:pt x="439388" y="1184106"/>
                  <a:pt x="480767" y="1225485"/>
                </a:cubicBezTo>
                <a:cubicBezTo>
                  <a:pt x="491876" y="1236594"/>
                  <a:pt x="506650" y="1243419"/>
                  <a:pt x="518474" y="1253765"/>
                </a:cubicBezTo>
                <a:cubicBezTo>
                  <a:pt x="548407" y="1279956"/>
                  <a:pt x="569982" y="1306730"/>
                  <a:pt x="593889" y="1338606"/>
                </a:cubicBezTo>
                <a:cubicBezTo>
                  <a:pt x="600687" y="1347670"/>
                  <a:pt x="606458" y="1357460"/>
                  <a:pt x="612743" y="1366887"/>
                </a:cubicBezTo>
                <a:cubicBezTo>
                  <a:pt x="629335" y="1416665"/>
                  <a:pt x="616656" y="1386896"/>
                  <a:pt x="659877" y="1451728"/>
                </a:cubicBezTo>
                <a:cubicBezTo>
                  <a:pt x="666162" y="1461155"/>
                  <a:pt x="675147" y="1469261"/>
                  <a:pt x="678730" y="1480009"/>
                </a:cubicBezTo>
                <a:cubicBezTo>
                  <a:pt x="681872" y="1489436"/>
                  <a:pt x="681950" y="1500530"/>
                  <a:pt x="688157" y="1508289"/>
                </a:cubicBezTo>
                <a:cubicBezTo>
                  <a:pt x="695235" y="1517136"/>
                  <a:pt x="707010" y="1520858"/>
                  <a:pt x="716437" y="1527143"/>
                </a:cubicBezTo>
                <a:cubicBezTo>
                  <a:pt x="723832" y="1541932"/>
                  <a:pt x="740820" y="1579805"/>
                  <a:pt x="754145" y="1593130"/>
                </a:cubicBezTo>
                <a:cubicBezTo>
                  <a:pt x="762156" y="1601141"/>
                  <a:pt x="772998" y="1605699"/>
                  <a:pt x="782425" y="1611984"/>
                </a:cubicBezTo>
                <a:cubicBezTo>
                  <a:pt x="830570" y="1684199"/>
                  <a:pt x="762783" y="1586526"/>
                  <a:pt x="838986" y="1677971"/>
                </a:cubicBezTo>
                <a:cubicBezTo>
                  <a:pt x="859102" y="1702111"/>
                  <a:pt x="895547" y="1753386"/>
                  <a:pt x="895547" y="1753386"/>
                </a:cubicBezTo>
                <a:cubicBezTo>
                  <a:pt x="914046" y="1808887"/>
                  <a:pt x="891725" y="1758991"/>
                  <a:pt x="952107" y="1819373"/>
                </a:cubicBezTo>
                <a:cubicBezTo>
                  <a:pt x="963217" y="1830483"/>
                  <a:pt x="969278" y="1845971"/>
                  <a:pt x="980388" y="1857081"/>
                </a:cubicBezTo>
                <a:cubicBezTo>
                  <a:pt x="1054542" y="1931235"/>
                  <a:pt x="959728" y="1811550"/>
                  <a:pt x="1036949" y="1904215"/>
                </a:cubicBezTo>
                <a:cubicBezTo>
                  <a:pt x="1116167" y="1999276"/>
                  <a:pt x="1066970" y="1977067"/>
                  <a:pt x="1131217" y="1998483"/>
                </a:cubicBezTo>
                <a:cubicBezTo>
                  <a:pt x="1181913" y="1964684"/>
                  <a:pt x="1142340" y="1995196"/>
                  <a:pt x="1197204" y="1932495"/>
                </a:cubicBezTo>
                <a:cubicBezTo>
                  <a:pt x="1205983" y="1922462"/>
                  <a:pt x="1216809" y="1914337"/>
                  <a:pt x="1225485" y="1904215"/>
                </a:cubicBezTo>
                <a:cubicBezTo>
                  <a:pt x="1235710" y="1892286"/>
                  <a:pt x="1242655" y="1877617"/>
                  <a:pt x="1253765" y="1866507"/>
                </a:cubicBezTo>
                <a:cubicBezTo>
                  <a:pt x="1261776" y="1858496"/>
                  <a:pt x="1273625" y="1855233"/>
                  <a:pt x="1282046" y="1847654"/>
                </a:cubicBezTo>
                <a:cubicBezTo>
                  <a:pt x="1305168" y="1826845"/>
                  <a:pt x="1322150" y="1798920"/>
                  <a:pt x="1348033" y="1781666"/>
                </a:cubicBezTo>
                <a:cubicBezTo>
                  <a:pt x="1357460" y="1775382"/>
                  <a:pt x="1367610" y="1770066"/>
                  <a:pt x="1376314" y="1762813"/>
                </a:cubicBezTo>
                <a:cubicBezTo>
                  <a:pt x="1448902" y="1702323"/>
                  <a:pt x="1362655" y="1762491"/>
                  <a:pt x="1432874" y="1715679"/>
                </a:cubicBezTo>
                <a:cubicBezTo>
                  <a:pt x="1478806" y="1646781"/>
                  <a:pt x="1422744" y="1733407"/>
                  <a:pt x="1470582" y="1649691"/>
                </a:cubicBezTo>
                <a:cubicBezTo>
                  <a:pt x="1476203" y="1639854"/>
                  <a:pt x="1484368" y="1631544"/>
                  <a:pt x="1489435" y="1621411"/>
                </a:cubicBezTo>
                <a:cubicBezTo>
                  <a:pt x="1493879" y="1612523"/>
                  <a:pt x="1493932" y="1601758"/>
                  <a:pt x="1498862" y="1593130"/>
                </a:cubicBezTo>
                <a:cubicBezTo>
                  <a:pt x="1522491" y="1551779"/>
                  <a:pt x="1526768" y="1560575"/>
                  <a:pt x="1555423" y="1527143"/>
                </a:cubicBezTo>
                <a:cubicBezTo>
                  <a:pt x="1565648" y="1515214"/>
                  <a:pt x="1575376" y="1502758"/>
                  <a:pt x="1583703" y="1489435"/>
                </a:cubicBezTo>
                <a:cubicBezTo>
                  <a:pt x="1591151" y="1477518"/>
                  <a:pt x="1595327" y="1463778"/>
                  <a:pt x="1602557" y="1451728"/>
                </a:cubicBezTo>
                <a:cubicBezTo>
                  <a:pt x="1614215" y="1432298"/>
                  <a:pt x="1631848" y="1416206"/>
                  <a:pt x="1640264" y="1395167"/>
                </a:cubicBezTo>
                <a:cubicBezTo>
                  <a:pt x="1663326" y="1337514"/>
                  <a:pt x="1649732" y="1362113"/>
                  <a:pt x="1677971" y="1319753"/>
                </a:cubicBezTo>
                <a:cubicBezTo>
                  <a:pt x="1684451" y="1287353"/>
                  <a:pt x="1687949" y="1265977"/>
                  <a:pt x="1696825" y="1234912"/>
                </a:cubicBezTo>
                <a:cubicBezTo>
                  <a:pt x="1699555" y="1225357"/>
                  <a:pt x="1702338" y="1215765"/>
                  <a:pt x="1706252" y="1206631"/>
                </a:cubicBezTo>
                <a:cubicBezTo>
                  <a:pt x="1711787" y="1193715"/>
                  <a:pt x="1720171" y="1182082"/>
                  <a:pt x="1725105" y="1168924"/>
                </a:cubicBezTo>
                <a:cubicBezTo>
                  <a:pt x="1732364" y="1149568"/>
                  <a:pt x="1739479" y="1102004"/>
                  <a:pt x="1743959" y="1084083"/>
                </a:cubicBezTo>
                <a:cubicBezTo>
                  <a:pt x="1746369" y="1074443"/>
                  <a:pt x="1751152" y="1065484"/>
                  <a:pt x="1753386" y="1055802"/>
                </a:cubicBezTo>
                <a:cubicBezTo>
                  <a:pt x="1760591" y="1024578"/>
                  <a:pt x="1765955" y="992957"/>
                  <a:pt x="1772239" y="961534"/>
                </a:cubicBezTo>
                <a:cubicBezTo>
                  <a:pt x="1775381" y="945823"/>
                  <a:pt x="1777780" y="929944"/>
                  <a:pt x="1781666" y="914400"/>
                </a:cubicBezTo>
                <a:cubicBezTo>
                  <a:pt x="1784808" y="901831"/>
                  <a:pt x="1787684" y="889192"/>
                  <a:pt x="1791093" y="876693"/>
                </a:cubicBezTo>
                <a:cubicBezTo>
                  <a:pt x="1797112" y="854623"/>
                  <a:pt x="1804399" y="832898"/>
                  <a:pt x="1809947" y="810705"/>
                </a:cubicBezTo>
                <a:lnTo>
                  <a:pt x="1828800" y="735291"/>
                </a:lnTo>
                <a:cubicBezTo>
                  <a:pt x="1831942" y="713295"/>
                  <a:pt x="1838227" y="691522"/>
                  <a:pt x="1838227" y="669303"/>
                </a:cubicBezTo>
                <a:cubicBezTo>
                  <a:pt x="1838227" y="594357"/>
                  <a:pt x="1833978" y="495113"/>
                  <a:pt x="1819373" y="414780"/>
                </a:cubicBezTo>
                <a:cubicBezTo>
                  <a:pt x="1809394" y="359894"/>
                  <a:pt x="1807500" y="386140"/>
                  <a:pt x="1791093" y="320512"/>
                </a:cubicBezTo>
                <a:cubicBezTo>
                  <a:pt x="1787951" y="307943"/>
                  <a:pt x="1785476" y="295187"/>
                  <a:pt x="1781666" y="282804"/>
                </a:cubicBezTo>
                <a:cubicBezTo>
                  <a:pt x="1772899" y="254312"/>
                  <a:pt x="1760616" y="226883"/>
                  <a:pt x="1753386" y="197963"/>
                </a:cubicBezTo>
                <a:cubicBezTo>
                  <a:pt x="1743959" y="160256"/>
                  <a:pt x="1737396" y="121715"/>
                  <a:pt x="1725105" y="84842"/>
                </a:cubicBezTo>
                <a:cubicBezTo>
                  <a:pt x="1718821" y="65988"/>
                  <a:pt x="1722151" y="40205"/>
                  <a:pt x="1706252" y="28281"/>
                </a:cubicBezTo>
                <a:lnTo>
                  <a:pt x="1668545" y="0"/>
                </a:lnTo>
                <a:cubicBezTo>
                  <a:pt x="1646549" y="3142"/>
                  <a:pt x="1624345" y="5069"/>
                  <a:pt x="1602557" y="9427"/>
                </a:cubicBezTo>
                <a:cubicBezTo>
                  <a:pt x="1589331" y="12072"/>
                  <a:pt x="1530530" y="35825"/>
                  <a:pt x="1527143" y="37707"/>
                </a:cubicBezTo>
                <a:cubicBezTo>
                  <a:pt x="1513409" y="45337"/>
                  <a:pt x="1504431" y="61302"/>
                  <a:pt x="1489435" y="65988"/>
                </a:cubicBezTo>
                <a:cubicBezTo>
                  <a:pt x="1440554" y="81263"/>
                  <a:pt x="1355112" y="85233"/>
                  <a:pt x="1300899" y="94268"/>
                </a:cubicBezTo>
                <a:cubicBezTo>
                  <a:pt x="1269290" y="99536"/>
                  <a:pt x="1237031" y="102988"/>
                  <a:pt x="1206631" y="113122"/>
                </a:cubicBezTo>
                <a:cubicBezTo>
                  <a:pt x="1197204" y="116264"/>
                  <a:pt x="1188051" y="120393"/>
                  <a:pt x="1178351" y="122549"/>
                </a:cubicBezTo>
                <a:cubicBezTo>
                  <a:pt x="1136593" y="131829"/>
                  <a:pt x="1121637" y="128884"/>
                  <a:pt x="1084083" y="141402"/>
                </a:cubicBezTo>
                <a:cubicBezTo>
                  <a:pt x="1068030" y="146753"/>
                  <a:pt x="1053299" y="155896"/>
                  <a:pt x="1036949" y="160256"/>
                </a:cubicBezTo>
                <a:cubicBezTo>
                  <a:pt x="1005986" y="168513"/>
                  <a:pt x="942681" y="179110"/>
                  <a:pt x="942681" y="179110"/>
                </a:cubicBezTo>
                <a:cubicBezTo>
                  <a:pt x="933254" y="185394"/>
                  <a:pt x="924534" y="192896"/>
                  <a:pt x="914400" y="197963"/>
                </a:cubicBezTo>
                <a:cubicBezTo>
                  <a:pt x="905752" y="202287"/>
                  <a:pt x="855302" y="222165"/>
                  <a:pt x="838986" y="226244"/>
                </a:cubicBezTo>
                <a:cubicBezTo>
                  <a:pt x="823442" y="230130"/>
                  <a:pt x="807563" y="232528"/>
                  <a:pt x="791852" y="235670"/>
                </a:cubicBezTo>
                <a:cubicBezTo>
                  <a:pt x="721706" y="288281"/>
                  <a:pt x="789561" y="245862"/>
                  <a:pt x="707011" y="273378"/>
                </a:cubicBezTo>
                <a:cubicBezTo>
                  <a:pt x="693679" y="277822"/>
                  <a:pt x="682220" y="286695"/>
                  <a:pt x="669303" y="292231"/>
                </a:cubicBezTo>
                <a:cubicBezTo>
                  <a:pt x="638196" y="305562"/>
                  <a:pt x="607868" y="321730"/>
                  <a:pt x="575035" y="329938"/>
                </a:cubicBezTo>
                <a:cubicBezTo>
                  <a:pt x="518785" y="344001"/>
                  <a:pt x="550108" y="337235"/>
                  <a:pt x="480767" y="348792"/>
                </a:cubicBezTo>
                <a:cubicBezTo>
                  <a:pt x="453783" y="362284"/>
                  <a:pt x="442525" y="370136"/>
                  <a:pt x="414780" y="377072"/>
                </a:cubicBezTo>
                <a:cubicBezTo>
                  <a:pt x="337054" y="396503"/>
                  <a:pt x="397654" y="376578"/>
                  <a:pt x="329938" y="395926"/>
                </a:cubicBezTo>
                <a:cubicBezTo>
                  <a:pt x="235260" y="422977"/>
                  <a:pt x="381845" y="385306"/>
                  <a:pt x="263951" y="414780"/>
                </a:cubicBezTo>
                <a:cubicBezTo>
                  <a:pt x="195043" y="460717"/>
                  <a:pt x="281692" y="404641"/>
                  <a:pt x="197963" y="452487"/>
                </a:cubicBezTo>
                <a:cubicBezTo>
                  <a:pt x="188126" y="458108"/>
                  <a:pt x="179520" y="465719"/>
                  <a:pt x="169683" y="471340"/>
                </a:cubicBezTo>
                <a:cubicBezTo>
                  <a:pt x="137064" y="489979"/>
                  <a:pt x="135425" y="489044"/>
                  <a:pt x="103695" y="499621"/>
                </a:cubicBezTo>
                <a:cubicBezTo>
                  <a:pt x="22649" y="553654"/>
                  <a:pt x="125191" y="488873"/>
                  <a:pt x="47134" y="527901"/>
                </a:cubicBezTo>
                <a:cubicBezTo>
                  <a:pt x="37000" y="532968"/>
                  <a:pt x="0" y="542042"/>
                  <a:pt x="0" y="54675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Freeform: Shape 6">
            <a:hlinkClick r:id="rId5" action="ppaction://hlinksldjump"/>
            <a:extLst>
              <a:ext uri="{FF2B5EF4-FFF2-40B4-BE49-F238E27FC236}">
                <a16:creationId xmlns:a16="http://schemas.microsoft.com/office/drawing/2014/main" id="{946F2249-FD97-46D4-83DD-02B5DBE1D3F0}"/>
              </a:ext>
            </a:extLst>
          </p:cNvPr>
          <p:cNvSpPr/>
          <p:nvPr/>
        </p:nvSpPr>
        <p:spPr>
          <a:xfrm rot="17431128">
            <a:off x="5893835" y="1696878"/>
            <a:ext cx="1838227" cy="1998483"/>
          </a:xfrm>
          <a:custGeom>
            <a:avLst/>
            <a:gdLst>
              <a:gd name="connsiteX0" fmla="*/ 0 w 1838227"/>
              <a:gd name="connsiteY0" fmla="*/ 546755 h 1998483"/>
              <a:gd name="connsiteX1" fmla="*/ 47134 w 1838227"/>
              <a:gd name="connsiteY1" fmla="*/ 556182 h 1998483"/>
              <a:gd name="connsiteX2" fmla="*/ 94268 w 1838227"/>
              <a:gd name="connsiteY2" fmla="*/ 603316 h 1998483"/>
              <a:gd name="connsiteX3" fmla="*/ 122549 w 1838227"/>
              <a:gd name="connsiteY3" fmla="*/ 631596 h 1998483"/>
              <a:gd name="connsiteX4" fmla="*/ 131976 w 1838227"/>
              <a:gd name="connsiteY4" fmla="*/ 678730 h 1998483"/>
              <a:gd name="connsiteX5" fmla="*/ 150829 w 1838227"/>
              <a:gd name="connsiteY5" fmla="*/ 707011 h 1998483"/>
              <a:gd name="connsiteX6" fmla="*/ 160256 w 1838227"/>
              <a:gd name="connsiteY6" fmla="*/ 735291 h 1998483"/>
              <a:gd name="connsiteX7" fmla="*/ 197963 w 1838227"/>
              <a:gd name="connsiteY7" fmla="*/ 810705 h 1998483"/>
              <a:gd name="connsiteX8" fmla="*/ 235670 w 1838227"/>
              <a:gd name="connsiteY8" fmla="*/ 886120 h 1998483"/>
              <a:gd name="connsiteX9" fmla="*/ 245097 w 1838227"/>
              <a:gd name="connsiteY9" fmla="*/ 914400 h 1998483"/>
              <a:gd name="connsiteX10" fmla="*/ 273378 w 1838227"/>
              <a:gd name="connsiteY10" fmla="*/ 942681 h 1998483"/>
              <a:gd name="connsiteX11" fmla="*/ 301658 w 1838227"/>
              <a:gd name="connsiteY11" fmla="*/ 999242 h 1998483"/>
              <a:gd name="connsiteX12" fmla="*/ 320512 w 1838227"/>
              <a:gd name="connsiteY12" fmla="*/ 1036949 h 1998483"/>
              <a:gd name="connsiteX13" fmla="*/ 367646 w 1838227"/>
              <a:gd name="connsiteY13" fmla="*/ 1102936 h 1998483"/>
              <a:gd name="connsiteX14" fmla="*/ 395926 w 1838227"/>
              <a:gd name="connsiteY14" fmla="*/ 1121790 h 1998483"/>
              <a:gd name="connsiteX15" fmla="*/ 433633 w 1838227"/>
              <a:gd name="connsiteY15" fmla="*/ 1159497 h 1998483"/>
              <a:gd name="connsiteX16" fmla="*/ 480767 w 1838227"/>
              <a:gd name="connsiteY16" fmla="*/ 1225485 h 1998483"/>
              <a:gd name="connsiteX17" fmla="*/ 518474 w 1838227"/>
              <a:gd name="connsiteY17" fmla="*/ 1253765 h 1998483"/>
              <a:gd name="connsiteX18" fmla="*/ 593889 w 1838227"/>
              <a:gd name="connsiteY18" fmla="*/ 1338606 h 1998483"/>
              <a:gd name="connsiteX19" fmla="*/ 612743 w 1838227"/>
              <a:gd name="connsiteY19" fmla="*/ 1366887 h 1998483"/>
              <a:gd name="connsiteX20" fmla="*/ 659877 w 1838227"/>
              <a:gd name="connsiteY20" fmla="*/ 1451728 h 1998483"/>
              <a:gd name="connsiteX21" fmla="*/ 678730 w 1838227"/>
              <a:gd name="connsiteY21" fmla="*/ 1480009 h 1998483"/>
              <a:gd name="connsiteX22" fmla="*/ 688157 w 1838227"/>
              <a:gd name="connsiteY22" fmla="*/ 1508289 h 1998483"/>
              <a:gd name="connsiteX23" fmla="*/ 716437 w 1838227"/>
              <a:gd name="connsiteY23" fmla="*/ 1527143 h 1998483"/>
              <a:gd name="connsiteX24" fmla="*/ 754145 w 1838227"/>
              <a:gd name="connsiteY24" fmla="*/ 1593130 h 1998483"/>
              <a:gd name="connsiteX25" fmla="*/ 782425 w 1838227"/>
              <a:gd name="connsiteY25" fmla="*/ 1611984 h 1998483"/>
              <a:gd name="connsiteX26" fmla="*/ 838986 w 1838227"/>
              <a:gd name="connsiteY26" fmla="*/ 1677971 h 1998483"/>
              <a:gd name="connsiteX27" fmla="*/ 895547 w 1838227"/>
              <a:gd name="connsiteY27" fmla="*/ 1753386 h 1998483"/>
              <a:gd name="connsiteX28" fmla="*/ 952107 w 1838227"/>
              <a:gd name="connsiteY28" fmla="*/ 1819373 h 1998483"/>
              <a:gd name="connsiteX29" fmla="*/ 980388 w 1838227"/>
              <a:gd name="connsiteY29" fmla="*/ 1857081 h 1998483"/>
              <a:gd name="connsiteX30" fmla="*/ 1036949 w 1838227"/>
              <a:gd name="connsiteY30" fmla="*/ 1904215 h 1998483"/>
              <a:gd name="connsiteX31" fmla="*/ 1131217 w 1838227"/>
              <a:gd name="connsiteY31" fmla="*/ 1998483 h 1998483"/>
              <a:gd name="connsiteX32" fmla="*/ 1197204 w 1838227"/>
              <a:gd name="connsiteY32" fmla="*/ 1932495 h 1998483"/>
              <a:gd name="connsiteX33" fmla="*/ 1225485 w 1838227"/>
              <a:gd name="connsiteY33" fmla="*/ 1904215 h 1998483"/>
              <a:gd name="connsiteX34" fmla="*/ 1253765 w 1838227"/>
              <a:gd name="connsiteY34" fmla="*/ 1866507 h 1998483"/>
              <a:gd name="connsiteX35" fmla="*/ 1282046 w 1838227"/>
              <a:gd name="connsiteY35" fmla="*/ 1847654 h 1998483"/>
              <a:gd name="connsiteX36" fmla="*/ 1348033 w 1838227"/>
              <a:gd name="connsiteY36" fmla="*/ 1781666 h 1998483"/>
              <a:gd name="connsiteX37" fmla="*/ 1376314 w 1838227"/>
              <a:gd name="connsiteY37" fmla="*/ 1762813 h 1998483"/>
              <a:gd name="connsiteX38" fmla="*/ 1432874 w 1838227"/>
              <a:gd name="connsiteY38" fmla="*/ 1715679 h 1998483"/>
              <a:gd name="connsiteX39" fmla="*/ 1470582 w 1838227"/>
              <a:gd name="connsiteY39" fmla="*/ 1649691 h 1998483"/>
              <a:gd name="connsiteX40" fmla="*/ 1489435 w 1838227"/>
              <a:gd name="connsiteY40" fmla="*/ 1621411 h 1998483"/>
              <a:gd name="connsiteX41" fmla="*/ 1498862 w 1838227"/>
              <a:gd name="connsiteY41" fmla="*/ 1593130 h 1998483"/>
              <a:gd name="connsiteX42" fmla="*/ 1555423 w 1838227"/>
              <a:gd name="connsiteY42" fmla="*/ 1527143 h 1998483"/>
              <a:gd name="connsiteX43" fmla="*/ 1583703 w 1838227"/>
              <a:gd name="connsiteY43" fmla="*/ 1489435 h 1998483"/>
              <a:gd name="connsiteX44" fmla="*/ 1602557 w 1838227"/>
              <a:gd name="connsiteY44" fmla="*/ 1451728 h 1998483"/>
              <a:gd name="connsiteX45" fmla="*/ 1640264 w 1838227"/>
              <a:gd name="connsiteY45" fmla="*/ 1395167 h 1998483"/>
              <a:gd name="connsiteX46" fmla="*/ 1677971 w 1838227"/>
              <a:gd name="connsiteY46" fmla="*/ 1319753 h 1998483"/>
              <a:gd name="connsiteX47" fmla="*/ 1696825 w 1838227"/>
              <a:gd name="connsiteY47" fmla="*/ 1234912 h 1998483"/>
              <a:gd name="connsiteX48" fmla="*/ 1706252 w 1838227"/>
              <a:gd name="connsiteY48" fmla="*/ 1206631 h 1998483"/>
              <a:gd name="connsiteX49" fmla="*/ 1725105 w 1838227"/>
              <a:gd name="connsiteY49" fmla="*/ 1168924 h 1998483"/>
              <a:gd name="connsiteX50" fmla="*/ 1743959 w 1838227"/>
              <a:gd name="connsiteY50" fmla="*/ 1084083 h 1998483"/>
              <a:gd name="connsiteX51" fmla="*/ 1753386 w 1838227"/>
              <a:gd name="connsiteY51" fmla="*/ 1055802 h 1998483"/>
              <a:gd name="connsiteX52" fmla="*/ 1772239 w 1838227"/>
              <a:gd name="connsiteY52" fmla="*/ 961534 h 1998483"/>
              <a:gd name="connsiteX53" fmla="*/ 1781666 w 1838227"/>
              <a:gd name="connsiteY53" fmla="*/ 914400 h 1998483"/>
              <a:gd name="connsiteX54" fmla="*/ 1791093 w 1838227"/>
              <a:gd name="connsiteY54" fmla="*/ 876693 h 1998483"/>
              <a:gd name="connsiteX55" fmla="*/ 1809947 w 1838227"/>
              <a:gd name="connsiteY55" fmla="*/ 810705 h 1998483"/>
              <a:gd name="connsiteX56" fmla="*/ 1828800 w 1838227"/>
              <a:gd name="connsiteY56" fmla="*/ 735291 h 1998483"/>
              <a:gd name="connsiteX57" fmla="*/ 1838227 w 1838227"/>
              <a:gd name="connsiteY57" fmla="*/ 669303 h 1998483"/>
              <a:gd name="connsiteX58" fmla="*/ 1819373 w 1838227"/>
              <a:gd name="connsiteY58" fmla="*/ 414780 h 1998483"/>
              <a:gd name="connsiteX59" fmla="*/ 1791093 w 1838227"/>
              <a:gd name="connsiteY59" fmla="*/ 320512 h 1998483"/>
              <a:gd name="connsiteX60" fmla="*/ 1781666 w 1838227"/>
              <a:gd name="connsiteY60" fmla="*/ 282804 h 1998483"/>
              <a:gd name="connsiteX61" fmla="*/ 1753386 w 1838227"/>
              <a:gd name="connsiteY61" fmla="*/ 197963 h 1998483"/>
              <a:gd name="connsiteX62" fmla="*/ 1725105 w 1838227"/>
              <a:gd name="connsiteY62" fmla="*/ 84842 h 1998483"/>
              <a:gd name="connsiteX63" fmla="*/ 1706252 w 1838227"/>
              <a:gd name="connsiteY63" fmla="*/ 28281 h 1998483"/>
              <a:gd name="connsiteX64" fmla="*/ 1668545 w 1838227"/>
              <a:gd name="connsiteY64" fmla="*/ 0 h 1998483"/>
              <a:gd name="connsiteX65" fmla="*/ 1602557 w 1838227"/>
              <a:gd name="connsiteY65" fmla="*/ 9427 h 1998483"/>
              <a:gd name="connsiteX66" fmla="*/ 1527143 w 1838227"/>
              <a:gd name="connsiteY66" fmla="*/ 37707 h 1998483"/>
              <a:gd name="connsiteX67" fmla="*/ 1489435 w 1838227"/>
              <a:gd name="connsiteY67" fmla="*/ 65988 h 1998483"/>
              <a:gd name="connsiteX68" fmla="*/ 1300899 w 1838227"/>
              <a:gd name="connsiteY68" fmla="*/ 94268 h 1998483"/>
              <a:gd name="connsiteX69" fmla="*/ 1206631 w 1838227"/>
              <a:gd name="connsiteY69" fmla="*/ 113122 h 1998483"/>
              <a:gd name="connsiteX70" fmla="*/ 1178351 w 1838227"/>
              <a:gd name="connsiteY70" fmla="*/ 122549 h 1998483"/>
              <a:gd name="connsiteX71" fmla="*/ 1084083 w 1838227"/>
              <a:gd name="connsiteY71" fmla="*/ 141402 h 1998483"/>
              <a:gd name="connsiteX72" fmla="*/ 1036949 w 1838227"/>
              <a:gd name="connsiteY72" fmla="*/ 160256 h 1998483"/>
              <a:gd name="connsiteX73" fmla="*/ 942681 w 1838227"/>
              <a:gd name="connsiteY73" fmla="*/ 179110 h 1998483"/>
              <a:gd name="connsiteX74" fmla="*/ 914400 w 1838227"/>
              <a:gd name="connsiteY74" fmla="*/ 197963 h 1998483"/>
              <a:gd name="connsiteX75" fmla="*/ 838986 w 1838227"/>
              <a:gd name="connsiteY75" fmla="*/ 226244 h 1998483"/>
              <a:gd name="connsiteX76" fmla="*/ 791852 w 1838227"/>
              <a:gd name="connsiteY76" fmla="*/ 235670 h 1998483"/>
              <a:gd name="connsiteX77" fmla="*/ 707011 w 1838227"/>
              <a:gd name="connsiteY77" fmla="*/ 273378 h 1998483"/>
              <a:gd name="connsiteX78" fmla="*/ 669303 w 1838227"/>
              <a:gd name="connsiteY78" fmla="*/ 292231 h 1998483"/>
              <a:gd name="connsiteX79" fmla="*/ 575035 w 1838227"/>
              <a:gd name="connsiteY79" fmla="*/ 329938 h 1998483"/>
              <a:gd name="connsiteX80" fmla="*/ 480767 w 1838227"/>
              <a:gd name="connsiteY80" fmla="*/ 348792 h 1998483"/>
              <a:gd name="connsiteX81" fmla="*/ 414780 w 1838227"/>
              <a:gd name="connsiteY81" fmla="*/ 377072 h 1998483"/>
              <a:gd name="connsiteX82" fmla="*/ 329938 w 1838227"/>
              <a:gd name="connsiteY82" fmla="*/ 395926 h 1998483"/>
              <a:gd name="connsiteX83" fmla="*/ 263951 w 1838227"/>
              <a:gd name="connsiteY83" fmla="*/ 414780 h 1998483"/>
              <a:gd name="connsiteX84" fmla="*/ 197963 w 1838227"/>
              <a:gd name="connsiteY84" fmla="*/ 452487 h 1998483"/>
              <a:gd name="connsiteX85" fmla="*/ 169683 w 1838227"/>
              <a:gd name="connsiteY85" fmla="*/ 471340 h 1998483"/>
              <a:gd name="connsiteX86" fmla="*/ 103695 w 1838227"/>
              <a:gd name="connsiteY86" fmla="*/ 499621 h 1998483"/>
              <a:gd name="connsiteX87" fmla="*/ 47134 w 1838227"/>
              <a:gd name="connsiteY87" fmla="*/ 527901 h 1998483"/>
              <a:gd name="connsiteX88" fmla="*/ 0 w 1838227"/>
              <a:gd name="connsiteY88" fmla="*/ 546755 h 199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838227" h="1998483">
                <a:moveTo>
                  <a:pt x="0" y="546755"/>
                </a:moveTo>
                <a:cubicBezTo>
                  <a:pt x="0" y="551468"/>
                  <a:pt x="32132" y="550556"/>
                  <a:pt x="47134" y="556182"/>
                </a:cubicBezTo>
                <a:cubicBezTo>
                  <a:pt x="80655" y="568752"/>
                  <a:pt x="73317" y="578175"/>
                  <a:pt x="94268" y="603316"/>
                </a:cubicBezTo>
                <a:cubicBezTo>
                  <a:pt x="102803" y="613558"/>
                  <a:pt x="113122" y="622169"/>
                  <a:pt x="122549" y="631596"/>
                </a:cubicBezTo>
                <a:cubicBezTo>
                  <a:pt x="125691" y="647307"/>
                  <a:pt x="126350" y="663728"/>
                  <a:pt x="131976" y="678730"/>
                </a:cubicBezTo>
                <a:cubicBezTo>
                  <a:pt x="135954" y="689338"/>
                  <a:pt x="145762" y="696877"/>
                  <a:pt x="150829" y="707011"/>
                </a:cubicBezTo>
                <a:cubicBezTo>
                  <a:pt x="155273" y="715899"/>
                  <a:pt x="156144" y="726245"/>
                  <a:pt x="160256" y="735291"/>
                </a:cubicBezTo>
                <a:cubicBezTo>
                  <a:pt x="171886" y="760877"/>
                  <a:pt x="185394" y="785567"/>
                  <a:pt x="197963" y="810705"/>
                </a:cubicBezTo>
                <a:cubicBezTo>
                  <a:pt x="197964" y="810708"/>
                  <a:pt x="235669" y="886116"/>
                  <a:pt x="235670" y="886120"/>
                </a:cubicBezTo>
                <a:cubicBezTo>
                  <a:pt x="238812" y="895547"/>
                  <a:pt x="239585" y="906132"/>
                  <a:pt x="245097" y="914400"/>
                </a:cubicBezTo>
                <a:cubicBezTo>
                  <a:pt x="252492" y="925493"/>
                  <a:pt x="263951" y="933254"/>
                  <a:pt x="273378" y="942681"/>
                </a:cubicBezTo>
                <a:cubicBezTo>
                  <a:pt x="290659" y="994528"/>
                  <a:pt x="272421" y="948077"/>
                  <a:pt x="301658" y="999242"/>
                </a:cubicBezTo>
                <a:cubicBezTo>
                  <a:pt x="308630" y="1011443"/>
                  <a:pt x="313540" y="1024748"/>
                  <a:pt x="320512" y="1036949"/>
                </a:cubicBezTo>
                <a:cubicBezTo>
                  <a:pt x="327651" y="1049442"/>
                  <a:pt x="360898" y="1096188"/>
                  <a:pt x="367646" y="1102936"/>
                </a:cubicBezTo>
                <a:cubicBezTo>
                  <a:pt x="375657" y="1110947"/>
                  <a:pt x="387324" y="1114417"/>
                  <a:pt x="395926" y="1121790"/>
                </a:cubicBezTo>
                <a:cubicBezTo>
                  <a:pt x="409422" y="1133358"/>
                  <a:pt x="422065" y="1146001"/>
                  <a:pt x="433633" y="1159497"/>
                </a:cubicBezTo>
                <a:cubicBezTo>
                  <a:pt x="465746" y="1196962"/>
                  <a:pt x="439388" y="1184106"/>
                  <a:pt x="480767" y="1225485"/>
                </a:cubicBezTo>
                <a:cubicBezTo>
                  <a:pt x="491876" y="1236594"/>
                  <a:pt x="506650" y="1243419"/>
                  <a:pt x="518474" y="1253765"/>
                </a:cubicBezTo>
                <a:cubicBezTo>
                  <a:pt x="548407" y="1279956"/>
                  <a:pt x="569982" y="1306730"/>
                  <a:pt x="593889" y="1338606"/>
                </a:cubicBezTo>
                <a:cubicBezTo>
                  <a:pt x="600687" y="1347670"/>
                  <a:pt x="606458" y="1357460"/>
                  <a:pt x="612743" y="1366887"/>
                </a:cubicBezTo>
                <a:cubicBezTo>
                  <a:pt x="629335" y="1416665"/>
                  <a:pt x="616656" y="1386896"/>
                  <a:pt x="659877" y="1451728"/>
                </a:cubicBezTo>
                <a:cubicBezTo>
                  <a:pt x="666162" y="1461155"/>
                  <a:pt x="675147" y="1469261"/>
                  <a:pt x="678730" y="1480009"/>
                </a:cubicBezTo>
                <a:cubicBezTo>
                  <a:pt x="681872" y="1489436"/>
                  <a:pt x="681950" y="1500530"/>
                  <a:pt x="688157" y="1508289"/>
                </a:cubicBezTo>
                <a:cubicBezTo>
                  <a:pt x="695235" y="1517136"/>
                  <a:pt x="707010" y="1520858"/>
                  <a:pt x="716437" y="1527143"/>
                </a:cubicBezTo>
                <a:cubicBezTo>
                  <a:pt x="723832" y="1541932"/>
                  <a:pt x="740820" y="1579805"/>
                  <a:pt x="754145" y="1593130"/>
                </a:cubicBezTo>
                <a:cubicBezTo>
                  <a:pt x="762156" y="1601141"/>
                  <a:pt x="772998" y="1605699"/>
                  <a:pt x="782425" y="1611984"/>
                </a:cubicBezTo>
                <a:cubicBezTo>
                  <a:pt x="830570" y="1684199"/>
                  <a:pt x="762783" y="1586526"/>
                  <a:pt x="838986" y="1677971"/>
                </a:cubicBezTo>
                <a:cubicBezTo>
                  <a:pt x="859102" y="1702111"/>
                  <a:pt x="895547" y="1753386"/>
                  <a:pt x="895547" y="1753386"/>
                </a:cubicBezTo>
                <a:cubicBezTo>
                  <a:pt x="914046" y="1808887"/>
                  <a:pt x="891725" y="1758991"/>
                  <a:pt x="952107" y="1819373"/>
                </a:cubicBezTo>
                <a:cubicBezTo>
                  <a:pt x="963217" y="1830483"/>
                  <a:pt x="969278" y="1845971"/>
                  <a:pt x="980388" y="1857081"/>
                </a:cubicBezTo>
                <a:cubicBezTo>
                  <a:pt x="1054542" y="1931235"/>
                  <a:pt x="959728" y="1811550"/>
                  <a:pt x="1036949" y="1904215"/>
                </a:cubicBezTo>
                <a:cubicBezTo>
                  <a:pt x="1116167" y="1999276"/>
                  <a:pt x="1066970" y="1977067"/>
                  <a:pt x="1131217" y="1998483"/>
                </a:cubicBezTo>
                <a:cubicBezTo>
                  <a:pt x="1181913" y="1964684"/>
                  <a:pt x="1142340" y="1995196"/>
                  <a:pt x="1197204" y="1932495"/>
                </a:cubicBezTo>
                <a:cubicBezTo>
                  <a:pt x="1205983" y="1922462"/>
                  <a:pt x="1216809" y="1914337"/>
                  <a:pt x="1225485" y="1904215"/>
                </a:cubicBezTo>
                <a:cubicBezTo>
                  <a:pt x="1235710" y="1892286"/>
                  <a:pt x="1242655" y="1877617"/>
                  <a:pt x="1253765" y="1866507"/>
                </a:cubicBezTo>
                <a:cubicBezTo>
                  <a:pt x="1261776" y="1858496"/>
                  <a:pt x="1273625" y="1855233"/>
                  <a:pt x="1282046" y="1847654"/>
                </a:cubicBezTo>
                <a:cubicBezTo>
                  <a:pt x="1305168" y="1826845"/>
                  <a:pt x="1322150" y="1798920"/>
                  <a:pt x="1348033" y="1781666"/>
                </a:cubicBezTo>
                <a:cubicBezTo>
                  <a:pt x="1357460" y="1775382"/>
                  <a:pt x="1367610" y="1770066"/>
                  <a:pt x="1376314" y="1762813"/>
                </a:cubicBezTo>
                <a:cubicBezTo>
                  <a:pt x="1448902" y="1702323"/>
                  <a:pt x="1362655" y="1762491"/>
                  <a:pt x="1432874" y="1715679"/>
                </a:cubicBezTo>
                <a:cubicBezTo>
                  <a:pt x="1478806" y="1646781"/>
                  <a:pt x="1422744" y="1733407"/>
                  <a:pt x="1470582" y="1649691"/>
                </a:cubicBezTo>
                <a:cubicBezTo>
                  <a:pt x="1476203" y="1639854"/>
                  <a:pt x="1484368" y="1631544"/>
                  <a:pt x="1489435" y="1621411"/>
                </a:cubicBezTo>
                <a:cubicBezTo>
                  <a:pt x="1493879" y="1612523"/>
                  <a:pt x="1493932" y="1601758"/>
                  <a:pt x="1498862" y="1593130"/>
                </a:cubicBezTo>
                <a:cubicBezTo>
                  <a:pt x="1522491" y="1551779"/>
                  <a:pt x="1526768" y="1560575"/>
                  <a:pt x="1555423" y="1527143"/>
                </a:cubicBezTo>
                <a:cubicBezTo>
                  <a:pt x="1565648" y="1515214"/>
                  <a:pt x="1575376" y="1502758"/>
                  <a:pt x="1583703" y="1489435"/>
                </a:cubicBezTo>
                <a:cubicBezTo>
                  <a:pt x="1591151" y="1477518"/>
                  <a:pt x="1595327" y="1463778"/>
                  <a:pt x="1602557" y="1451728"/>
                </a:cubicBezTo>
                <a:cubicBezTo>
                  <a:pt x="1614215" y="1432298"/>
                  <a:pt x="1631848" y="1416206"/>
                  <a:pt x="1640264" y="1395167"/>
                </a:cubicBezTo>
                <a:cubicBezTo>
                  <a:pt x="1663326" y="1337514"/>
                  <a:pt x="1649732" y="1362113"/>
                  <a:pt x="1677971" y="1319753"/>
                </a:cubicBezTo>
                <a:cubicBezTo>
                  <a:pt x="1684451" y="1287353"/>
                  <a:pt x="1687949" y="1265977"/>
                  <a:pt x="1696825" y="1234912"/>
                </a:cubicBezTo>
                <a:cubicBezTo>
                  <a:pt x="1699555" y="1225357"/>
                  <a:pt x="1702338" y="1215765"/>
                  <a:pt x="1706252" y="1206631"/>
                </a:cubicBezTo>
                <a:cubicBezTo>
                  <a:pt x="1711787" y="1193715"/>
                  <a:pt x="1720171" y="1182082"/>
                  <a:pt x="1725105" y="1168924"/>
                </a:cubicBezTo>
                <a:cubicBezTo>
                  <a:pt x="1732364" y="1149568"/>
                  <a:pt x="1739479" y="1102004"/>
                  <a:pt x="1743959" y="1084083"/>
                </a:cubicBezTo>
                <a:cubicBezTo>
                  <a:pt x="1746369" y="1074443"/>
                  <a:pt x="1751152" y="1065484"/>
                  <a:pt x="1753386" y="1055802"/>
                </a:cubicBezTo>
                <a:cubicBezTo>
                  <a:pt x="1760591" y="1024578"/>
                  <a:pt x="1765955" y="992957"/>
                  <a:pt x="1772239" y="961534"/>
                </a:cubicBezTo>
                <a:cubicBezTo>
                  <a:pt x="1775381" y="945823"/>
                  <a:pt x="1777780" y="929944"/>
                  <a:pt x="1781666" y="914400"/>
                </a:cubicBezTo>
                <a:cubicBezTo>
                  <a:pt x="1784808" y="901831"/>
                  <a:pt x="1787684" y="889192"/>
                  <a:pt x="1791093" y="876693"/>
                </a:cubicBezTo>
                <a:cubicBezTo>
                  <a:pt x="1797112" y="854623"/>
                  <a:pt x="1804399" y="832898"/>
                  <a:pt x="1809947" y="810705"/>
                </a:cubicBezTo>
                <a:lnTo>
                  <a:pt x="1828800" y="735291"/>
                </a:lnTo>
                <a:cubicBezTo>
                  <a:pt x="1831942" y="713295"/>
                  <a:pt x="1838227" y="691522"/>
                  <a:pt x="1838227" y="669303"/>
                </a:cubicBezTo>
                <a:cubicBezTo>
                  <a:pt x="1838227" y="594357"/>
                  <a:pt x="1833978" y="495113"/>
                  <a:pt x="1819373" y="414780"/>
                </a:cubicBezTo>
                <a:cubicBezTo>
                  <a:pt x="1809394" y="359894"/>
                  <a:pt x="1807500" y="386140"/>
                  <a:pt x="1791093" y="320512"/>
                </a:cubicBezTo>
                <a:cubicBezTo>
                  <a:pt x="1787951" y="307943"/>
                  <a:pt x="1785476" y="295187"/>
                  <a:pt x="1781666" y="282804"/>
                </a:cubicBezTo>
                <a:cubicBezTo>
                  <a:pt x="1772899" y="254312"/>
                  <a:pt x="1760616" y="226883"/>
                  <a:pt x="1753386" y="197963"/>
                </a:cubicBezTo>
                <a:cubicBezTo>
                  <a:pt x="1743959" y="160256"/>
                  <a:pt x="1737396" y="121715"/>
                  <a:pt x="1725105" y="84842"/>
                </a:cubicBezTo>
                <a:cubicBezTo>
                  <a:pt x="1718821" y="65988"/>
                  <a:pt x="1722151" y="40205"/>
                  <a:pt x="1706252" y="28281"/>
                </a:cubicBezTo>
                <a:lnTo>
                  <a:pt x="1668545" y="0"/>
                </a:lnTo>
                <a:cubicBezTo>
                  <a:pt x="1646549" y="3142"/>
                  <a:pt x="1624345" y="5069"/>
                  <a:pt x="1602557" y="9427"/>
                </a:cubicBezTo>
                <a:cubicBezTo>
                  <a:pt x="1589331" y="12072"/>
                  <a:pt x="1530530" y="35825"/>
                  <a:pt x="1527143" y="37707"/>
                </a:cubicBezTo>
                <a:cubicBezTo>
                  <a:pt x="1513409" y="45337"/>
                  <a:pt x="1504431" y="61302"/>
                  <a:pt x="1489435" y="65988"/>
                </a:cubicBezTo>
                <a:cubicBezTo>
                  <a:pt x="1440554" y="81263"/>
                  <a:pt x="1355112" y="85233"/>
                  <a:pt x="1300899" y="94268"/>
                </a:cubicBezTo>
                <a:cubicBezTo>
                  <a:pt x="1269290" y="99536"/>
                  <a:pt x="1237031" y="102988"/>
                  <a:pt x="1206631" y="113122"/>
                </a:cubicBezTo>
                <a:cubicBezTo>
                  <a:pt x="1197204" y="116264"/>
                  <a:pt x="1188051" y="120393"/>
                  <a:pt x="1178351" y="122549"/>
                </a:cubicBezTo>
                <a:cubicBezTo>
                  <a:pt x="1136593" y="131829"/>
                  <a:pt x="1121637" y="128884"/>
                  <a:pt x="1084083" y="141402"/>
                </a:cubicBezTo>
                <a:cubicBezTo>
                  <a:pt x="1068030" y="146753"/>
                  <a:pt x="1053299" y="155896"/>
                  <a:pt x="1036949" y="160256"/>
                </a:cubicBezTo>
                <a:cubicBezTo>
                  <a:pt x="1005986" y="168513"/>
                  <a:pt x="942681" y="179110"/>
                  <a:pt x="942681" y="179110"/>
                </a:cubicBezTo>
                <a:cubicBezTo>
                  <a:pt x="933254" y="185394"/>
                  <a:pt x="924534" y="192896"/>
                  <a:pt x="914400" y="197963"/>
                </a:cubicBezTo>
                <a:cubicBezTo>
                  <a:pt x="905752" y="202287"/>
                  <a:pt x="855302" y="222165"/>
                  <a:pt x="838986" y="226244"/>
                </a:cubicBezTo>
                <a:cubicBezTo>
                  <a:pt x="823442" y="230130"/>
                  <a:pt x="807563" y="232528"/>
                  <a:pt x="791852" y="235670"/>
                </a:cubicBezTo>
                <a:cubicBezTo>
                  <a:pt x="721706" y="288281"/>
                  <a:pt x="789561" y="245862"/>
                  <a:pt x="707011" y="273378"/>
                </a:cubicBezTo>
                <a:cubicBezTo>
                  <a:pt x="693679" y="277822"/>
                  <a:pt x="682220" y="286695"/>
                  <a:pt x="669303" y="292231"/>
                </a:cubicBezTo>
                <a:cubicBezTo>
                  <a:pt x="638196" y="305562"/>
                  <a:pt x="607868" y="321730"/>
                  <a:pt x="575035" y="329938"/>
                </a:cubicBezTo>
                <a:cubicBezTo>
                  <a:pt x="518785" y="344001"/>
                  <a:pt x="550108" y="337235"/>
                  <a:pt x="480767" y="348792"/>
                </a:cubicBezTo>
                <a:cubicBezTo>
                  <a:pt x="453783" y="362284"/>
                  <a:pt x="442525" y="370136"/>
                  <a:pt x="414780" y="377072"/>
                </a:cubicBezTo>
                <a:cubicBezTo>
                  <a:pt x="337054" y="396503"/>
                  <a:pt x="397654" y="376578"/>
                  <a:pt x="329938" y="395926"/>
                </a:cubicBezTo>
                <a:cubicBezTo>
                  <a:pt x="235260" y="422977"/>
                  <a:pt x="381845" y="385306"/>
                  <a:pt x="263951" y="414780"/>
                </a:cubicBezTo>
                <a:cubicBezTo>
                  <a:pt x="195043" y="460717"/>
                  <a:pt x="281692" y="404641"/>
                  <a:pt x="197963" y="452487"/>
                </a:cubicBezTo>
                <a:cubicBezTo>
                  <a:pt x="188126" y="458108"/>
                  <a:pt x="179520" y="465719"/>
                  <a:pt x="169683" y="471340"/>
                </a:cubicBezTo>
                <a:cubicBezTo>
                  <a:pt x="137064" y="489979"/>
                  <a:pt x="135425" y="489044"/>
                  <a:pt x="103695" y="499621"/>
                </a:cubicBezTo>
                <a:cubicBezTo>
                  <a:pt x="22649" y="553654"/>
                  <a:pt x="125191" y="488873"/>
                  <a:pt x="47134" y="527901"/>
                </a:cubicBezTo>
                <a:cubicBezTo>
                  <a:pt x="37000" y="532968"/>
                  <a:pt x="0" y="542042"/>
                  <a:pt x="0" y="54675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Freeform: Shape 7">
            <a:hlinkClick r:id="rId6" action="ppaction://hlinksldjump"/>
            <a:extLst>
              <a:ext uri="{FF2B5EF4-FFF2-40B4-BE49-F238E27FC236}">
                <a16:creationId xmlns:a16="http://schemas.microsoft.com/office/drawing/2014/main" id="{084E0CC3-B7E5-424A-9821-4A4B7F77E54B}"/>
              </a:ext>
            </a:extLst>
          </p:cNvPr>
          <p:cNvSpPr/>
          <p:nvPr/>
        </p:nvSpPr>
        <p:spPr>
          <a:xfrm rot="12991594">
            <a:off x="4721955" y="1524941"/>
            <a:ext cx="1771658" cy="1980007"/>
          </a:xfrm>
          <a:custGeom>
            <a:avLst/>
            <a:gdLst>
              <a:gd name="connsiteX0" fmla="*/ 0 w 1838227"/>
              <a:gd name="connsiteY0" fmla="*/ 546755 h 1998483"/>
              <a:gd name="connsiteX1" fmla="*/ 47134 w 1838227"/>
              <a:gd name="connsiteY1" fmla="*/ 556182 h 1998483"/>
              <a:gd name="connsiteX2" fmla="*/ 94268 w 1838227"/>
              <a:gd name="connsiteY2" fmla="*/ 603316 h 1998483"/>
              <a:gd name="connsiteX3" fmla="*/ 122549 w 1838227"/>
              <a:gd name="connsiteY3" fmla="*/ 631596 h 1998483"/>
              <a:gd name="connsiteX4" fmla="*/ 131976 w 1838227"/>
              <a:gd name="connsiteY4" fmla="*/ 678730 h 1998483"/>
              <a:gd name="connsiteX5" fmla="*/ 150829 w 1838227"/>
              <a:gd name="connsiteY5" fmla="*/ 707011 h 1998483"/>
              <a:gd name="connsiteX6" fmla="*/ 160256 w 1838227"/>
              <a:gd name="connsiteY6" fmla="*/ 735291 h 1998483"/>
              <a:gd name="connsiteX7" fmla="*/ 197963 w 1838227"/>
              <a:gd name="connsiteY7" fmla="*/ 810705 h 1998483"/>
              <a:gd name="connsiteX8" fmla="*/ 235670 w 1838227"/>
              <a:gd name="connsiteY8" fmla="*/ 886120 h 1998483"/>
              <a:gd name="connsiteX9" fmla="*/ 245097 w 1838227"/>
              <a:gd name="connsiteY9" fmla="*/ 914400 h 1998483"/>
              <a:gd name="connsiteX10" fmla="*/ 273378 w 1838227"/>
              <a:gd name="connsiteY10" fmla="*/ 942681 h 1998483"/>
              <a:gd name="connsiteX11" fmla="*/ 301658 w 1838227"/>
              <a:gd name="connsiteY11" fmla="*/ 999242 h 1998483"/>
              <a:gd name="connsiteX12" fmla="*/ 320512 w 1838227"/>
              <a:gd name="connsiteY12" fmla="*/ 1036949 h 1998483"/>
              <a:gd name="connsiteX13" fmla="*/ 367646 w 1838227"/>
              <a:gd name="connsiteY13" fmla="*/ 1102936 h 1998483"/>
              <a:gd name="connsiteX14" fmla="*/ 395926 w 1838227"/>
              <a:gd name="connsiteY14" fmla="*/ 1121790 h 1998483"/>
              <a:gd name="connsiteX15" fmla="*/ 433633 w 1838227"/>
              <a:gd name="connsiteY15" fmla="*/ 1159497 h 1998483"/>
              <a:gd name="connsiteX16" fmla="*/ 480767 w 1838227"/>
              <a:gd name="connsiteY16" fmla="*/ 1225485 h 1998483"/>
              <a:gd name="connsiteX17" fmla="*/ 518474 w 1838227"/>
              <a:gd name="connsiteY17" fmla="*/ 1253765 h 1998483"/>
              <a:gd name="connsiteX18" fmla="*/ 593889 w 1838227"/>
              <a:gd name="connsiteY18" fmla="*/ 1338606 h 1998483"/>
              <a:gd name="connsiteX19" fmla="*/ 612743 w 1838227"/>
              <a:gd name="connsiteY19" fmla="*/ 1366887 h 1998483"/>
              <a:gd name="connsiteX20" fmla="*/ 659877 w 1838227"/>
              <a:gd name="connsiteY20" fmla="*/ 1451728 h 1998483"/>
              <a:gd name="connsiteX21" fmla="*/ 678730 w 1838227"/>
              <a:gd name="connsiteY21" fmla="*/ 1480009 h 1998483"/>
              <a:gd name="connsiteX22" fmla="*/ 688157 w 1838227"/>
              <a:gd name="connsiteY22" fmla="*/ 1508289 h 1998483"/>
              <a:gd name="connsiteX23" fmla="*/ 716437 w 1838227"/>
              <a:gd name="connsiteY23" fmla="*/ 1527143 h 1998483"/>
              <a:gd name="connsiteX24" fmla="*/ 754145 w 1838227"/>
              <a:gd name="connsiteY24" fmla="*/ 1593130 h 1998483"/>
              <a:gd name="connsiteX25" fmla="*/ 782425 w 1838227"/>
              <a:gd name="connsiteY25" fmla="*/ 1611984 h 1998483"/>
              <a:gd name="connsiteX26" fmla="*/ 838986 w 1838227"/>
              <a:gd name="connsiteY26" fmla="*/ 1677971 h 1998483"/>
              <a:gd name="connsiteX27" fmla="*/ 895547 w 1838227"/>
              <a:gd name="connsiteY27" fmla="*/ 1753386 h 1998483"/>
              <a:gd name="connsiteX28" fmla="*/ 952107 w 1838227"/>
              <a:gd name="connsiteY28" fmla="*/ 1819373 h 1998483"/>
              <a:gd name="connsiteX29" fmla="*/ 980388 w 1838227"/>
              <a:gd name="connsiteY29" fmla="*/ 1857081 h 1998483"/>
              <a:gd name="connsiteX30" fmla="*/ 1036949 w 1838227"/>
              <a:gd name="connsiteY30" fmla="*/ 1904215 h 1998483"/>
              <a:gd name="connsiteX31" fmla="*/ 1131217 w 1838227"/>
              <a:gd name="connsiteY31" fmla="*/ 1998483 h 1998483"/>
              <a:gd name="connsiteX32" fmla="*/ 1197204 w 1838227"/>
              <a:gd name="connsiteY32" fmla="*/ 1932495 h 1998483"/>
              <a:gd name="connsiteX33" fmla="*/ 1225485 w 1838227"/>
              <a:gd name="connsiteY33" fmla="*/ 1904215 h 1998483"/>
              <a:gd name="connsiteX34" fmla="*/ 1253765 w 1838227"/>
              <a:gd name="connsiteY34" fmla="*/ 1866507 h 1998483"/>
              <a:gd name="connsiteX35" fmla="*/ 1282046 w 1838227"/>
              <a:gd name="connsiteY35" fmla="*/ 1847654 h 1998483"/>
              <a:gd name="connsiteX36" fmla="*/ 1348033 w 1838227"/>
              <a:gd name="connsiteY36" fmla="*/ 1781666 h 1998483"/>
              <a:gd name="connsiteX37" fmla="*/ 1376314 w 1838227"/>
              <a:gd name="connsiteY37" fmla="*/ 1762813 h 1998483"/>
              <a:gd name="connsiteX38" fmla="*/ 1432874 w 1838227"/>
              <a:gd name="connsiteY38" fmla="*/ 1715679 h 1998483"/>
              <a:gd name="connsiteX39" fmla="*/ 1470582 w 1838227"/>
              <a:gd name="connsiteY39" fmla="*/ 1649691 h 1998483"/>
              <a:gd name="connsiteX40" fmla="*/ 1489435 w 1838227"/>
              <a:gd name="connsiteY40" fmla="*/ 1621411 h 1998483"/>
              <a:gd name="connsiteX41" fmla="*/ 1498862 w 1838227"/>
              <a:gd name="connsiteY41" fmla="*/ 1593130 h 1998483"/>
              <a:gd name="connsiteX42" fmla="*/ 1555423 w 1838227"/>
              <a:gd name="connsiteY42" fmla="*/ 1527143 h 1998483"/>
              <a:gd name="connsiteX43" fmla="*/ 1583703 w 1838227"/>
              <a:gd name="connsiteY43" fmla="*/ 1489435 h 1998483"/>
              <a:gd name="connsiteX44" fmla="*/ 1602557 w 1838227"/>
              <a:gd name="connsiteY44" fmla="*/ 1451728 h 1998483"/>
              <a:gd name="connsiteX45" fmla="*/ 1640264 w 1838227"/>
              <a:gd name="connsiteY45" fmla="*/ 1395167 h 1998483"/>
              <a:gd name="connsiteX46" fmla="*/ 1677971 w 1838227"/>
              <a:gd name="connsiteY46" fmla="*/ 1319753 h 1998483"/>
              <a:gd name="connsiteX47" fmla="*/ 1696825 w 1838227"/>
              <a:gd name="connsiteY47" fmla="*/ 1234912 h 1998483"/>
              <a:gd name="connsiteX48" fmla="*/ 1706252 w 1838227"/>
              <a:gd name="connsiteY48" fmla="*/ 1206631 h 1998483"/>
              <a:gd name="connsiteX49" fmla="*/ 1725105 w 1838227"/>
              <a:gd name="connsiteY49" fmla="*/ 1168924 h 1998483"/>
              <a:gd name="connsiteX50" fmla="*/ 1743959 w 1838227"/>
              <a:gd name="connsiteY50" fmla="*/ 1084083 h 1998483"/>
              <a:gd name="connsiteX51" fmla="*/ 1753386 w 1838227"/>
              <a:gd name="connsiteY51" fmla="*/ 1055802 h 1998483"/>
              <a:gd name="connsiteX52" fmla="*/ 1772239 w 1838227"/>
              <a:gd name="connsiteY52" fmla="*/ 961534 h 1998483"/>
              <a:gd name="connsiteX53" fmla="*/ 1781666 w 1838227"/>
              <a:gd name="connsiteY53" fmla="*/ 914400 h 1998483"/>
              <a:gd name="connsiteX54" fmla="*/ 1791093 w 1838227"/>
              <a:gd name="connsiteY54" fmla="*/ 876693 h 1998483"/>
              <a:gd name="connsiteX55" fmla="*/ 1809947 w 1838227"/>
              <a:gd name="connsiteY55" fmla="*/ 810705 h 1998483"/>
              <a:gd name="connsiteX56" fmla="*/ 1828800 w 1838227"/>
              <a:gd name="connsiteY56" fmla="*/ 735291 h 1998483"/>
              <a:gd name="connsiteX57" fmla="*/ 1838227 w 1838227"/>
              <a:gd name="connsiteY57" fmla="*/ 669303 h 1998483"/>
              <a:gd name="connsiteX58" fmla="*/ 1819373 w 1838227"/>
              <a:gd name="connsiteY58" fmla="*/ 414780 h 1998483"/>
              <a:gd name="connsiteX59" fmla="*/ 1791093 w 1838227"/>
              <a:gd name="connsiteY59" fmla="*/ 320512 h 1998483"/>
              <a:gd name="connsiteX60" fmla="*/ 1781666 w 1838227"/>
              <a:gd name="connsiteY60" fmla="*/ 282804 h 1998483"/>
              <a:gd name="connsiteX61" fmla="*/ 1753386 w 1838227"/>
              <a:gd name="connsiteY61" fmla="*/ 197963 h 1998483"/>
              <a:gd name="connsiteX62" fmla="*/ 1725105 w 1838227"/>
              <a:gd name="connsiteY62" fmla="*/ 84842 h 1998483"/>
              <a:gd name="connsiteX63" fmla="*/ 1706252 w 1838227"/>
              <a:gd name="connsiteY63" fmla="*/ 28281 h 1998483"/>
              <a:gd name="connsiteX64" fmla="*/ 1668545 w 1838227"/>
              <a:gd name="connsiteY64" fmla="*/ 0 h 1998483"/>
              <a:gd name="connsiteX65" fmla="*/ 1602557 w 1838227"/>
              <a:gd name="connsiteY65" fmla="*/ 9427 h 1998483"/>
              <a:gd name="connsiteX66" fmla="*/ 1527143 w 1838227"/>
              <a:gd name="connsiteY66" fmla="*/ 37707 h 1998483"/>
              <a:gd name="connsiteX67" fmla="*/ 1489435 w 1838227"/>
              <a:gd name="connsiteY67" fmla="*/ 65988 h 1998483"/>
              <a:gd name="connsiteX68" fmla="*/ 1300899 w 1838227"/>
              <a:gd name="connsiteY68" fmla="*/ 94268 h 1998483"/>
              <a:gd name="connsiteX69" fmla="*/ 1206631 w 1838227"/>
              <a:gd name="connsiteY69" fmla="*/ 113122 h 1998483"/>
              <a:gd name="connsiteX70" fmla="*/ 1178351 w 1838227"/>
              <a:gd name="connsiteY70" fmla="*/ 122549 h 1998483"/>
              <a:gd name="connsiteX71" fmla="*/ 1084083 w 1838227"/>
              <a:gd name="connsiteY71" fmla="*/ 141402 h 1998483"/>
              <a:gd name="connsiteX72" fmla="*/ 1036949 w 1838227"/>
              <a:gd name="connsiteY72" fmla="*/ 160256 h 1998483"/>
              <a:gd name="connsiteX73" fmla="*/ 942681 w 1838227"/>
              <a:gd name="connsiteY73" fmla="*/ 179110 h 1998483"/>
              <a:gd name="connsiteX74" fmla="*/ 914400 w 1838227"/>
              <a:gd name="connsiteY74" fmla="*/ 197963 h 1998483"/>
              <a:gd name="connsiteX75" fmla="*/ 838986 w 1838227"/>
              <a:gd name="connsiteY75" fmla="*/ 226244 h 1998483"/>
              <a:gd name="connsiteX76" fmla="*/ 791852 w 1838227"/>
              <a:gd name="connsiteY76" fmla="*/ 235670 h 1998483"/>
              <a:gd name="connsiteX77" fmla="*/ 707011 w 1838227"/>
              <a:gd name="connsiteY77" fmla="*/ 273378 h 1998483"/>
              <a:gd name="connsiteX78" fmla="*/ 669303 w 1838227"/>
              <a:gd name="connsiteY78" fmla="*/ 292231 h 1998483"/>
              <a:gd name="connsiteX79" fmla="*/ 575035 w 1838227"/>
              <a:gd name="connsiteY79" fmla="*/ 329938 h 1998483"/>
              <a:gd name="connsiteX80" fmla="*/ 480767 w 1838227"/>
              <a:gd name="connsiteY80" fmla="*/ 348792 h 1998483"/>
              <a:gd name="connsiteX81" fmla="*/ 414780 w 1838227"/>
              <a:gd name="connsiteY81" fmla="*/ 377072 h 1998483"/>
              <a:gd name="connsiteX82" fmla="*/ 329938 w 1838227"/>
              <a:gd name="connsiteY82" fmla="*/ 395926 h 1998483"/>
              <a:gd name="connsiteX83" fmla="*/ 263951 w 1838227"/>
              <a:gd name="connsiteY83" fmla="*/ 414780 h 1998483"/>
              <a:gd name="connsiteX84" fmla="*/ 197963 w 1838227"/>
              <a:gd name="connsiteY84" fmla="*/ 452487 h 1998483"/>
              <a:gd name="connsiteX85" fmla="*/ 169683 w 1838227"/>
              <a:gd name="connsiteY85" fmla="*/ 471340 h 1998483"/>
              <a:gd name="connsiteX86" fmla="*/ 103695 w 1838227"/>
              <a:gd name="connsiteY86" fmla="*/ 499621 h 1998483"/>
              <a:gd name="connsiteX87" fmla="*/ 47134 w 1838227"/>
              <a:gd name="connsiteY87" fmla="*/ 527901 h 1998483"/>
              <a:gd name="connsiteX88" fmla="*/ 0 w 1838227"/>
              <a:gd name="connsiteY88" fmla="*/ 546755 h 199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838227" h="1998483">
                <a:moveTo>
                  <a:pt x="0" y="546755"/>
                </a:moveTo>
                <a:cubicBezTo>
                  <a:pt x="0" y="551468"/>
                  <a:pt x="32132" y="550556"/>
                  <a:pt x="47134" y="556182"/>
                </a:cubicBezTo>
                <a:cubicBezTo>
                  <a:pt x="80655" y="568752"/>
                  <a:pt x="73317" y="578175"/>
                  <a:pt x="94268" y="603316"/>
                </a:cubicBezTo>
                <a:cubicBezTo>
                  <a:pt x="102803" y="613558"/>
                  <a:pt x="113122" y="622169"/>
                  <a:pt x="122549" y="631596"/>
                </a:cubicBezTo>
                <a:cubicBezTo>
                  <a:pt x="125691" y="647307"/>
                  <a:pt x="126350" y="663728"/>
                  <a:pt x="131976" y="678730"/>
                </a:cubicBezTo>
                <a:cubicBezTo>
                  <a:pt x="135954" y="689338"/>
                  <a:pt x="145762" y="696877"/>
                  <a:pt x="150829" y="707011"/>
                </a:cubicBezTo>
                <a:cubicBezTo>
                  <a:pt x="155273" y="715899"/>
                  <a:pt x="156144" y="726245"/>
                  <a:pt x="160256" y="735291"/>
                </a:cubicBezTo>
                <a:cubicBezTo>
                  <a:pt x="171886" y="760877"/>
                  <a:pt x="185394" y="785567"/>
                  <a:pt x="197963" y="810705"/>
                </a:cubicBezTo>
                <a:cubicBezTo>
                  <a:pt x="197964" y="810708"/>
                  <a:pt x="235669" y="886116"/>
                  <a:pt x="235670" y="886120"/>
                </a:cubicBezTo>
                <a:cubicBezTo>
                  <a:pt x="238812" y="895547"/>
                  <a:pt x="239585" y="906132"/>
                  <a:pt x="245097" y="914400"/>
                </a:cubicBezTo>
                <a:cubicBezTo>
                  <a:pt x="252492" y="925493"/>
                  <a:pt x="263951" y="933254"/>
                  <a:pt x="273378" y="942681"/>
                </a:cubicBezTo>
                <a:cubicBezTo>
                  <a:pt x="290659" y="994528"/>
                  <a:pt x="272421" y="948077"/>
                  <a:pt x="301658" y="999242"/>
                </a:cubicBezTo>
                <a:cubicBezTo>
                  <a:pt x="308630" y="1011443"/>
                  <a:pt x="313540" y="1024748"/>
                  <a:pt x="320512" y="1036949"/>
                </a:cubicBezTo>
                <a:cubicBezTo>
                  <a:pt x="327651" y="1049442"/>
                  <a:pt x="360898" y="1096188"/>
                  <a:pt x="367646" y="1102936"/>
                </a:cubicBezTo>
                <a:cubicBezTo>
                  <a:pt x="375657" y="1110947"/>
                  <a:pt x="387324" y="1114417"/>
                  <a:pt x="395926" y="1121790"/>
                </a:cubicBezTo>
                <a:cubicBezTo>
                  <a:pt x="409422" y="1133358"/>
                  <a:pt x="422065" y="1146001"/>
                  <a:pt x="433633" y="1159497"/>
                </a:cubicBezTo>
                <a:cubicBezTo>
                  <a:pt x="465746" y="1196962"/>
                  <a:pt x="439388" y="1184106"/>
                  <a:pt x="480767" y="1225485"/>
                </a:cubicBezTo>
                <a:cubicBezTo>
                  <a:pt x="491876" y="1236594"/>
                  <a:pt x="506650" y="1243419"/>
                  <a:pt x="518474" y="1253765"/>
                </a:cubicBezTo>
                <a:cubicBezTo>
                  <a:pt x="548407" y="1279956"/>
                  <a:pt x="569982" y="1306730"/>
                  <a:pt x="593889" y="1338606"/>
                </a:cubicBezTo>
                <a:cubicBezTo>
                  <a:pt x="600687" y="1347670"/>
                  <a:pt x="606458" y="1357460"/>
                  <a:pt x="612743" y="1366887"/>
                </a:cubicBezTo>
                <a:cubicBezTo>
                  <a:pt x="629335" y="1416665"/>
                  <a:pt x="616656" y="1386896"/>
                  <a:pt x="659877" y="1451728"/>
                </a:cubicBezTo>
                <a:cubicBezTo>
                  <a:pt x="666162" y="1461155"/>
                  <a:pt x="675147" y="1469261"/>
                  <a:pt x="678730" y="1480009"/>
                </a:cubicBezTo>
                <a:cubicBezTo>
                  <a:pt x="681872" y="1489436"/>
                  <a:pt x="681950" y="1500530"/>
                  <a:pt x="688157" y="1508289"/>
                </a:cubicBezTo>
                <a:cubicBezTo>
                  <a:pt x="695235" y="1517136"/>
                  <a:pt x="707010" y="1520858"/>
                  <a:pt x="716437" y="1527143"/>
                </a:cubicBezTo>
                <a:cubicBezTo>
                  <a:pt x="723832" y="1541932"/>
                  <a:pt x="740820" y="1579805"/>
                  <a:pt x="754145" y="1593130"/>
                </a:cubicBezTo>
                <a:cubicBezTo>
                  <a:pt x="762156" y="1601141"/>
                  <a:pt x="772998" y="1605699"/>
                  <a:pt x="782425" y="1611984"/>
                </a:cubicBezTo>
                <a:cubicBezTo>
                  <a:pt x="830570" y="1684199"/>
                  <a:pt x="762783" y="1586526"/>
                  <a:pt x="838986" y="1677971"/>
                </a:cubicBezTo>
                <a:cubicBezTo>
                  <a:pt x="859102" y="1702111"/>
                  <a:pt x="895547" y="1753386"/>
                  <a:pt x="895547" y="1753386"/>
                </a:cubicBezTo>
                <a:cubicBezTo>
                  <a:pt x="914046" y="1808887"/>
                  <a:pt x="891725" y="1758991"/>
                  <a:pt x="952107" y="1819373"/>
                </a:cubicBezTo>
                <a:cubicBezTo>
                  <a:pt x="963217" y="1830483"/>
                  <a:pt x="969278" y="1845971"/>
                  <a:pt x="980388" y="1857081"/>
                </a:cubicBezTo>
                <a:cubicBezTo>
                  <a:pt x="1054542" y="1931235"/>
                  <a:pt x="959728" y="1811550"/>
                  <a:pt x="1036949" y="1904215"/>
                </a:cubicBezTo>
                <a:cubicBezTo>
                  <a:pt x="1116167" y="1999276"/>
                  <a:pt x="1066970" y="1977067"/>
                  <a:pt x="1131217" y="1998483"/>
                </a:cubicBezTo>
                <a:cubicBezTo>
                  <a:pt x="1181913" y="1964684"/>
                  <a:pt x="1142340" y="1995196"/>
                  <a:pt x="1197204" y="1932495"/>
                </a:cubicBezTo>
                <a:cubicBezTo>
                  <a:pt x="1205983" y="1922462"/>
                  <a:pt x="1216809" y="1914337"/>
                  <a:pt x="1225485" y="1904215"/>
                </a:cubicBezTo>
                <a:cubicBezTo>
                  <a:pt x="1235710" y="1892286"/>
                  <a:pt x="1242655" y="1877617"/>
                  <a:pt x="1253765" y="1866507"/>
                </a:cubicBezTo>
                <a:cubicBezTo>
                  <a:pt x="1261776" y="1858496"/>
                  <a:pt x="1273625" y="1855233"/>
                  <a:pt x="1282046" y="1847654"/>
                </a:cubicBezTo>
                <a:cubicBezTo>
                  <a:pt x="1305168" y="1826845"/>
                  <a:pt x="1322150" y="1798920"/>
                  <a:pt x="1348033" y="1781666"/>
                </a:cubicBezTo>
                <a:cubicBezTo>
                  <a:pt x="1357460" y="1775382"/>
                  <a:pt x="1367610" y="1770066"/>
                  <a:pt x="1376314" y="1762813"/>
                </a:cubicBezTo>
                <a:cubicBezTo>
                  <a:pt x="1448902" y="1702323"/>
                  <a:pt x="1362655" y="1762491"/>
                  <a:pt x="1432874" y="1715679"/>
                </a:cubicBezTo>
                <a:cubicBezTo>
                  <a:pt x="1478806" y="1646781"/>
                  <a:pt x="1422744" y="1733407"/>
                  <a:pt x="1470582" y="1649691"/>
                </a:cubicBezTo>
                <a:cubicBezTo>
                  <a:pt x="1476203" y="1639854"/>
                  <a:pt x="1484368" y="1631544"/>
                  <a:pt x="1489435" y="1621411"/>
                </a:cubicBezTo>
                <a:cubicBezTo>
                  <a:pt x="1493879" y="1612523"/>
                  <a:pt x="1493932" y="1601758"/>
                  <a:pt x="1498862" y="1593130"/>
                </a:cubicBezTo>
                <a:cubicBezTo>
                  <a:pt x="1522491" y="1551779"/>
                  <a:pt x="1526768" y="1560575"/>
                  <a:pt x="1555423" y="1527143"/>
                </a:cubicBezTo>
                <a:cubicBezTo>
                  <a:pt x="1565648" y="1515214"/>
                  <a:pt x="1575376" y="1502758"/>
                  <a:pt x="1583703" y="1489435"/>
                </a:cubicBezTo>
                <a:cubicBezTo>
                  <a:pt x="1591151" y="1477518"/>
                  <a:pt x="1595327" y="1463778"/>
                  <a:pt x="1602557" y="1451728"/>
                </a:cubicBezTo>
                <a:cubicBezTo>
                  <a:pt x="1614215" y="1432298"/>
                  <a:pt x="1631848" y="1416206"/>
                  <a:pt x="1640264" y="1395167"/>
                </a:cubicBezTo>
                <a:cubicBezTo>
                  <a:pt x="1663326" y="1337514"/>
                  <a:pt x="1649732" y="1362113"/>
                  <a:pt x="1677971" y="1319753"/>
                </a:cubicBezTo>
                <a:cubicBezTo>
                  <a:pt x="1684451" y="1287353"/>
                  <a:pt x="1687949" y="1265977"/>
                  <a:pt x="1696825" y="1234912"/>
                </a:cubicBezTo>
                <a:cubicBezTo>
                  <a:pt x="1699555" y="1225357"/>
                  <a:pt x="1702338" y="1215765"/>
                  <a:pt x="1706252" y="1206631"/>
                </a:cubicBezTo>
                <a:cubicBezTo>
                  <a:pt x="1711787" y="1193715"/>
                  <a:pt x="1720171" y="1182082"/>
                  <a:pt x="1725105" y="1168924"/>
                </a:cubicBezTo>
                <a:cubicBezTo>
                  <a:pt x="1732364" y="1149568"/>
                  <a:pt x="1739479" y="1102004"/>
                  <a:pt x="1743959" y="1084083"/>
                </a:cubicBezTo>
                <a:cubicBezTo>
                  <a:pt x="1746369" y="1074443"/>
                  <a:pt x="1751152" y="1065484"/>
                  <a:pt x="1753386" y="1055802"/>
                </a:cubicBezTo>
                <a:cubicBezTo>
                  <a:pt x="1760591" y="1024578"/>
                  <a:pt x="1765955" y="992957"/>
                  <a:pt x="1772239" y="961534"/>
                </a:cubicBezTo>
                <a:cubicBezTo>
                  <a:pt x="1775381" y="945823"/>
                  <a:pt x="1777780" y="929944"/>
                  <a:pt x="1781666" y="914400"/>
                </a:cubicBezTo>
                <a:cubicBezTo>
                  <a:pt x="1784808" y="901831"/>
                  <a:pt x="1787684" y="889192"/>
                  <a:pt x="1791093" y="876693"/>
                </a:cubicBezTo>
                <a:cubicBezTo>
                  <a:pt x="1797112" y="854623"/>
                  <a:pt x="1804399" y="832898"/>
                  <a:pt x="1809947" y="810705"/>
                </a:cubicBezTo>
                <a:lnTo>
                  <a:pt x="1828800" y="735291"/>
                </a:lnTo>
                <a:cubicBezTo>
                  <a:pt x="1831942" y="713295"/>
                  <a:pt x="1838227" y="691522"/>
                  <a:pt x="1838227" y="669303"/>
                </a:cubicBezTo>
                <a:cubicBezTo>
                  <a:pt x="1838227" y="594357"/>
                  <a:pt x="1833978" y="495113"/>
                  <a:pt x="1819373" y="414780"/>
                </a:cubicBezTo>
                <a:cubicBezTo>
                  <a:pt x="1809394" y="359894"/>
                  <a:pt x="1807500" y="386140"/>
                  <a:pt x="1791093" y="320512"/>
                </a:cubicBezTo>
                <a:cubicBezTo>
                  <a:pt x="1787951" y="307943"/>
                  <a:pt x="1785476" y="295187"/>
                  <a:pt x="1781666" y="282804"/>
                </a:cubicBezTo>
                <a:cubicBezTo>
                  <a:pt x="1772899" y="254312"/>
                  <a:pt x="1760616" y="226883"/>
                  <a:pt x="1753386" y="197963"/>
                </a:cubicBezTo>
                <a:cubicBezTo>
                  <a:pt x="1743959" y="160256"/>
                  <a:pt x="1737396" y="121715"/>
                  <a:pt x="1725105" y="84842"/>
                </a:cubicBezTo>
                <a:cubicBezTo>
                  <a:pt x="1718821" y="65988"/>
                  <a:pt x="1722151" y="40205"/>
                  <a:pt x="1706252" y="28281"/>
                </a:cubicBezTo>
                <a:lnTo>
                  <a:pt x="1668545" y="0"/>
                </a:lnTo>
                <a:cubicBezTo>
                  <a:pt x="1646549" y="3142"/>
                  <a:pt x="1624345" y="5069"/>
                  <a:pt x="1602557" y="9427"/>
                </a:cubicBezTo>
                <a:cubicBezTo>
                  <a:pt x="1589331" y="12072"/>
                  <a:pt x="1530530" y="35825"/>
                  <a:pt x="1527143" y="37707"/>
                </a:cubicBezTo>
                <a:cubicBezTo>
                  <a:pt x="1513409" y="45337"/>
                  <a:pt x="1504431" y="61302"/>
                  <a:pt x="1489435" y="65988"/>
                </a:cubicBezTo>
                <a:cubicBezTo>
                  <a:pt x="1440554" y="81263"/>
                  <a:pt x="1355112" y="85233"/>
                  <a:pt x="1300899" y="94268"/>
                </a:cubicBezTo>
                <a:cubicBezTo>
                  <a:pt x="1269290" y="99536"/>
                  <a:pt x="1237031" y="102988"/>
                  <a:pt x="1206631" y="113122"/>
                </a:cubicBezTo>
                <a:cubicBezTo>
                  <a:pt x="1197204" y="116264"/>
                  <a:pt x="1188051" y="120393"/>
                  <a:pt x="1178351" y="122549"/>
                </a:cubicBezTo>
                <a:cubicBezTo>
                  <a:pt x="1136593" y="131829"/>
                  <a:pt x="1121637" y="128884"/>
                  <a:pt x="1084083" y="141402"/>
                </a:cubicBezTo>
                <a:cubicBezTo>
                  <a:pt x="1068030" y="146753"/>
                  <a:pt x="1053299" y="155896"/>
                  <a:pt x="1036949" y="160256"/>
                </a:cubicBezTo>
                <a:cubicBezTo>
                  <a:pt x="1005986" y="168513"/>
                  <a:pt x="942681" y="179110"/>
                  <a:pt x="942681" y="179110"/>
                </a:cubicBezTo>
                <a:cubicBezTo>
                  <a:pt x="933254" y="185394"/>
                  <a:pt x="924534" y="192896"/>
                  <a:pt x="914400" y="197963"/>
                </a:cubicBezTo>
                <a:cubicBezTo>
                  <a:pt x="905752" y="202287"/>
                  <a:pt x="855302" y="222165"/>
                  <a:pt x="838986" y="226244"/>
                </a:cubicBezTo>
                <a:cubicBezTo>
                  <a:pt x="823442" y="230130"/>
                  <a:pt x="807563" y="232528"/>
                  <a:pt x="791852" y="235670"/>
                </a:cubicBezTo>
                <a:cubicBezTo>
                  <a:pt x="721706" y="288281"/>
                  <a:pt x="789561" y="245862"/>
                  <a:pt x="707011" y="273378"/>
                </a:cubicBezTo>
                <a:cubicBezTo>
                  <a:pt x="693679" y="277822"/>
                  <a:pt x="682220" y="286695"/>
                  <a:pt x="669303" y="292231"/>
                </a:cubicBezTo>
                <a:cubicBezTo>
                  <a:pt x="638196" y="305562"/>
                  <a:pt x="607868" y="321730"/>
                  <a:pt x="575035" y="329938"/>
                </a:cubicBezTo>
                <a:cubicBezTo>
                  <a:pt x="518785" y="344001"/>
                  <a:pt x="550108" y="337235"/>
                  <a:pt x="480767" y="348792"/>
                </a:cubicBezTo>
                <a:cubicBezTo>
                  <a:pt x="453783" y="362284"/>
                  <a:pt x="442525" y="370136"/>
                  <a:pt x="414780" y="377072"/>
                </a:cubicBezTo>
                <a:cubicBezTo>
                  <a:pt x="337054" y="396503"/>
                  <a:pt x="397654" y="376578"/>
                  <a:pt x="329938" y="395926"/>
                </a:cubicBezTo>
                <a:cubicBezTo>
                  <a:pt x="235260" y="422977"/>
                  <a:pt x="381845" y="385306"/>
                  <a:pt x="263951" y="414780"/>
                </a:cubicBezTo>
                <a:cubicBezTo>
                  <a:pt x="195043" y="460717"/>
                  <a:pt x="281692" y="404641"/>
                  <a:pt x="197963" y="452487"/>
                </a:cubicBezTo>
                <a:cubicBezTo>
                  <a:pt x="188126" y="458108"/>
                  <a:pt x="179520" y="465719"/>
                  <a:pt x="169683" y="471340"/>
                </a:cubicBezTo>
                <a:cubicBezTo>
                  <a:pt x="137064" y="489979"/>
                  <a:pt x="135425" y="489044"/>
                  <a:pt x="103695" y="499621"/>
                </a:cubicBezTo>
                <a:cubicBezTo>
                  <a:pt x="22649" y="553654"/>
                  <a:pt x="125191" y="488873"/>
                  <a:pt x="47134" y="527901"/>
                </a:cubicBezTo>
                <a:cubicBezTo>
                  <a:pt x="37000" y="532968"/>
                  <a:pt x="0" y="542042"/>
                  <a:pt x="0" y="54675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Freeform: Shape 8">
            <a:hlinkClick r:id="rId7" action="ppaction://hlinksldjump"/>
            <a:extLst>
              <a:ext uri="{FF2B5EF4-FFF2-40B4-BE49-F238E27FC236}">
                <a16:creationId xmlns:a16="http://schemas.microsoft.com/office/drawing/2014/main" id="{F73B48C6-9C8F-45D3-8B69-5C49D03AEDA0}"/>
              </a:ext>
            </a:extLst>
          </p:cNvPr>
          <p:cNvSpPr/>
          <p:nvPr/>
        </p:nvSpPr>
        <p:spPr>
          <a:xfrm rot="8724191">
            <a:off x="4193033" y="2617895"/>
            <a:ext cx="1771658" cy="1980007"/>
          </a:xfrm>
          <a:custGeom>
            <a:avLst/>
            <a:gdLst>
              <a:gd name="connsiteX0" fmla="*/ 0 w 1838227"/>
              <a:gd name="connsiteY0" fmla="*/ 546755 h 1998483"/>
              <a:gd name="connsiteX1" fmla="*/ 47134 w 1838227"/>
              <a:gd name="connsiteY1" fmla="*/ 556182 h 1998483"/>
              <a:gd name="connsiteX2" fmla="*/ 94268 w 1838227"/>
              <a:gd name="connsiteY2" fmla="*/ 603316 h 1998483"/>
              <a:gd name="connsiteX3" fmla="*/ 122549 w 1838227"/>
              <a:gd name="connsiteY3" fmla="*/ 631596 h 1998483"/>
              <a:gd name="connsiteX4" fmla="*/ 131976 w 1838227"/>
              <a:gd name="connsiteY4" fmla="*/ 678730 h 1998483"/>
              <a:gd name="connsiteX5" fmla="*/ 150829 w 1838227"/>
              <a:gd name="connsiteY5" fmla="*/ 707011 h 1998483"/>
              <a:gd name="connsiteX6" fmla="*/ 160256 w 1838227"/>
              <a:gd name="connsiteY6" fmla="*/ 735291 h 1998483"/>
              <a:gd name="connsiteX7" fmla="*/ 197963 w 1838227"/>
              <a:gd name="connsiteY7" fmla="*/ 810705 h 1998483"/>
              <a:gd name="connsiteX8" fmla="*/ 235670 w 1838227"/>
              <a:gd name="connsiteY8" fmla="*/ 886120 h 1998483"/>
              <a:gd name="connsiteX9" fmla="*/ 245097 w 1838227"/>
              <a:gd name="connsiteY9" fmla="*/ 914400 h 1998483"/>
              <a:gd name="connsiteX10" fmla="*/ 273378 w 1838227"/>
              <a:gd name="connsiteY10" fmla="*/ 942681 h 1998483"/>
              <a:gd name="connsiteX11" fmla="*/ 301658 w 1838227"/>
              <a:gd name="connsiteY11" fmla="*/ 999242 h 1998483"/>
              <a:gd name="connsiteX12" fmla="*/ 320512 w 1838227"/>
              <a:gd name="connsiteY12" fmla="*/ 1036949 h 1998483"/>
              <a:gd name="connsiteX13" fmla="*/ 367646 w 1838227"/>
              <a:gd name="connsiteY13" fmla="*/ 1102936 h 1998483"/>
              <a:gd name="connsiteX14" fmla="*/ 395926 w 1838227"/>
              <a:gd name="connsiteY14" fmla="*/ 1121790 h 1998483"/>
              <a:gd name="connsiteX15" fmla="*/ 433633 w 1838227"/>
              <a:gd name="connsiteY15" fmla="*/ 1159497 h 1998483"/>
              <a:gd name="connsiteX16" fmla="*/ 480767 w 1838227"/>
              <a:gd name="connsiteY16" fmla="*/ 1225485 h 1998483"/>
              <a:gd name="connsiteX17" fmla="*/ 518474 w 1838227"/>
              <a:gd name="connsiteY17" fmla="*/ 1253765 h 1998483"/>
              <a:gd name="connsiteX18" fmla="*/ 593889 w 1838227"/>
              <a:gd name="connsiteY18" fmla="*/ 1338606 h 1998483"/>
              <a:gd name="connsiteX19" fmla="*/ 612743 w 1838227"/>
              <a:gd name="connsiteY19" fmla="*/ 1366887 h 1998483"/>
              <a:gd name="connsiteX20" fmla="*/ 659877 w 1838227"/>
              <a:gd name="connsiteY20" fmla="*/ 1451728 h 1998483"/>
              <a:gd name="connsiteX21" fmla="*/ 678730 w 1838227"/>
              <a:gd name="connsiteY21" fmla="*/ 1480009 h 1998483"/>
              <a:gd name="connsiteX22" fmla="*/ 688157 w 1838227"/>
              <a:gd name="connsiteY22" fmla="*/ 1508289 h 1998483"/>
              <a:gd name="connsiteX23" fmla="*/ 716437 w 1838227"/>
              <a:gd name="connsiteY23" fmla="*/ 1527143 h 1998483"/>
              <a:gd name="connsiteX24" fmla="*/ 754145 w 1838227"/>
              <a:gd name="connsiteY24" fmla="*/ 1593130 h 1998483"/>
              <a:gd name="connsiteX25" fmla="*/ 782425 w 1838227"/>
              <a:gd name="connsiteY25" fmla="*/ 1611984 h 1998483"/>
              <a:gd name="connsiteX26" fmla="*/ 838986 w 1838227"/>
              <a:gd name="connsiteY26" fmla="*/ 1677971 h 1998483"/>
              <a:gd name="connsiteX27" fmla="*/ 895547 w 1838227"/>
              <a:gd name="connsiteY27" fmla="*/ 1753386 h 1998483"/>
              <a:gd name="connsiteX28" fmla="*/ 952107 w 1838227"/>
              <a:gd name="connsiteY28" fmla="*/ 1819373 h 1998483"/>
              <a:gd name="connsiteX29" fmla="*/ 980388 w 1838227"/>
              <a:gd name="connsiteY29" fmla="*/ 1857081 h 1998483"/>
              <a:gd name="connsiteX30" fmla="*/ 1036949 w 1838227"/>
              <a:gd name="connsiteY30" fmla="*/ 1904215 h 1998483"/>
              <a:gd name="connsiteX31" fmla="*/ 1131217 w 1838227"/>
              <a:gd name="connsiteY31" fmla="*/ 1998483 h 1998483"/>
              <a:gd name="connsiteX32" fmla="*/ 1197204 w 1838227"/>
              <a:gd name="connsiteY32" fmla="*/ 1932495 h 1998483"/>
              <a:gd name="connsiteX33" fmla="*/ 1225485 w 1838227"/>
              <a:gd name="connsiteY33" fmla="*/ 1904215 h 1998483"/>
              <a:gd name="connsiteX34" fmla="*/ 1253765 w 1838227"/>
              <a:gd name="connsiteY34" fmla="*/ 1866507 h 1998483"/>
              <a:gd name="connsiteX35" fmla="*/ 1282046 w 1838227"/>
              <a:gd name="connsiteY35" fmla="*/ 1847654 h 1998483"/>
              <a:gd name="connsiteX36" fmla="*/ 1348033 w 1838227"/>
              <a:gd name="connsiteY36" fmla="*/ 1781666 h 1998483"/>
              <a:gd name="connsiteX37" fmla="*/ 1376314 w 1838227"/>
              <a:gd name="connsiteY37" fmla="*/ 1762813 h 1998483"/>
              <a:gd name="connsiteX38" fmla="*/ 1432874 w 1838227"/>
              <a:gd name="connsiteY38" fmla="*/ 1715679 h 1998483"/>
              <a:gd name="connsiteX39" fmla="*/ 1470582 w 1838227"/>
              <a:gd name="connsiteY39" fmla="*/ 1649691 h 1998483"/>
              <a:gd name="connsiteX40" fmla="*/ 1489435 w 1838227"/>
              <a:gd name="connsiteY40" fmla="*/ 1621411 h 1998483"/>
              <a:gd name="connsiteX41" fmla="*/ 1498862 w 1838227"/>
              <a:gd name="connsiteY41" fmla="*/ 1593130 h 1998483"/>
              <a:gd name="connsiteX42" fmla="*/ 1555423 w 1838227"/>
              <a:gd name="connsiteY42" fmla="*/ 1527143 h 1998483"/>
              <a:gd name="connsiteX43" fmla="*/ 1583703 w 1838227"/>
              <a:gd name="connsiteY43" fmla="*/ 1489435 h 1998483"/>
              <a:gd name="connsiteX44" fmla="*/ 1602557 w 1838227"/>
              <a:gd name="connsiteY44" fmla="*/ 1451728 h 1998483"/>
              <a:gd name="connsiteX45" fmla="*/ 1640264 w 1838227"/>
              <a:gd name="connsiteY45" fmla="*/ 1395167 h 1998483"/>
              <a:gd name="connsiteX46" fmla="*/ 1677971 w 1838227"/>
              <a:gd name="connsiteY46" fmla="*/ 1319753 h 1998483"/>
              <a:gd name="connsiteX47" fmla="*/ 1696825 w 1838227"/>
              <a:gd name="connsiteY47" fmla="*/ 1234912 h 1998483"/>
              <a:gd name="connsiteX48" fmla="*/ 1706252 w 1838227"/>
              <a:gd name="connsiteY48" fmla="*/ 1206631 h 1998483"/>
              <a:gd name="connsiteX49" fmla="*/ 1725105 w 1838227"/>
              <a:gd name="connsiteY49" fmla="*/ 1168924 h 1998483"/>
              <a:gd name="connsiteX50" fmla="*/ 1743959 w 1838227"/>
              <a:gd name="connsiteY50" fmla="*/ 1084083 h 1998483"/>
              <a:gd name="connsiteX51" fmla="*/ 1753386 w 1838227"/>
              <a:gd name="connsiteY51" fmla="*/ 1055802 h 1998483"/>
              <a:gd name="connsiteX52" fmla="*/ 1772239 w 1838227"/>
              <a:gd name="connsiteY52" fmla="*/ 961534 h 1998483"/>
              <a:gd name="connsiteX53" fmla="*/ 1781666 w 1838227"/>
              <a:gd name="connsiteY53" fmla="*/ 914400 h 1998483"/>
              <a:gd name="connsiteX54" fmla="*/ 1791093 w 1838227"/>
              <a:gd name="connsiteY54" fmla="*/ 876693 h 1998483"/>
              <a:gd name="connsiteX55" fmla="*/ 1809947 w 1838227"/>
              <a:gd name="connsiteY55" fmla="*/ 810705 h 1998483"/>
              <a:gd name="connsiteX56" fmla="*/ 1828800 w 1838227"/>
              <a:gd name="connsiteY56" fmla="*/ 735291 h 1998483"/>
              <a:gd name="connsiteX57" fmla="*/ 1838227 w 1838227"/>
              <a:gd name="connsiteY57" fmla="*/ 669303 h 1998483"/>
              <a:gd name="connsiteX58" fmla="*/ 1819373 w 1838227"/>
              <a:gd name="connsiteY58" fmla="*/ 414780 h 1998483"/>
              <a:gd name="connsiteX59" fmla="*/ 1791093 w 1838227"/>
              <a:gd name="connsiteY59" fmla="*/ 320512 h 1998483"/>
              <a:gd name="connsiteX60" fmla="*/ 1781666 w 1838227"/>
              <a:gd name="connsiteY60" fmla="*/ 282804 h 1998483"/>
              <a:gd name="connsiteX61" fmla="*/ 1753386 w 1838227"/>
              <a:gd name="connsiteY61" fmla="*/ 197963 h 1998483"/>
              <a:gd name="connsiteX62" fmla="*/ 1725105 w 1838227"/>
              <a:gd name="connsiteY62" fmla="*/ 84842 h 1998483"/>
              <a:gd name="connsiteX63" fmla="*/ 1706252 w 1838227"/>
              <a:gd name="connsiteY63" fmla="*/ 28281 h 1998483"/>
              <a:gd name="connsiteX64" fmla="*/ 1668545 w 1838227"/>
              <a:gd name="connsiteY64" fmla="*/ 0 h 1998483"/>
              <a:gd name="connsiteX65" fmla="*/ 1602557 w 1838227"/>
              <a:gd name="connsiteY65" fmla="*/ 9427 h 1998483"/>
              <a:gd name="connsiteX66" fmla="*/ 1527143 w 1838227"/>
              <a:gd name="connsiteY66" fmla="*/ 37707 h 1998483"/>
              <a:gd name="connsiteX67" fmla="*/ 1489435 w 1838227"/>
              <a:gd name="connsiteY67" fmla="*/ 65988 h 1998483"/>
              <a:gd name="connsiteX68" fmla="*/ 1300899 w 1838227"/>
              <a:gd name="connsiteY68" fmla="*/ 94268 h 1998483"/>
              <a:gd name="connsiteX69" fmla="*/ 1206631 w 1838227"/>
              <a:gd name="connsiteY69" fmla="*/ 113122 h 1998483"/>
              <a:gd name="connsiteX70" fmla="*/ 1178351 w 1838227"/>
              <a:gd name="connsiteY70" fmla="*/ 122549 h 1998483"/>
              <a:gd name="connsiteX71" fmla="*/ 1084083 w 1838227"/>
              <a:gd name="connsiteY71" fmla="*/ 141402 h 1998483"/>
              <a:gd name="connsiteX72" fmla="*/ 1036949 w 1838227"/>
              <a:gd name="connsiteY72" fmla="*/ 160256 h 1998483"/>
              <a:gd name="connsiteX73" fmla="*/ 942681 w 1838227"/>
              <a:gd name="connsiteY73" fmla="*/ 179110 h 1998483"/>
              <a:gd name="connsiteX74" fmla="*/ 914400 w 1838227"/>
              <a:gd name="connsiteY74" fmla="*/ 197963 h 1998483"/>
              <a:gd name="connsiteX75" fmla="*/ 838986 w 1838227"/>
              <a:gd name="connsiteY75" fmla="*/ 226244 h 1998483"/>
              <a:gd name="connsiteX76" fmla="*/ 791852 w 1838227"/>
              <a:gd name="connsiteY76" fmla="*/ 235670 h 1998483"/>
              <a:gd name="connsiteX77" fmla="*/ 707011 w 1838227"/>
              <a:gd name="connsiteY77" fmla="*/ 273378 h 1998483"/>
              <a:gd name="connsiteX78" fmla="*/ 669303 w 1838227"/>
              <a:gd name="connsiteY78" fmla="*/ 292231 h 1998483"/>
              <a:gd name="connsiteX79" fmla="*/ 575035 w 1838227"/>
              <a:gd name="connsiteY79" fmla="*/ 329938 h 1998483"/>
              <a:gd name="connsiteX80" fmla="*/ 480767 w 1838227"/>
              <a:gd name="connsiteY80" fmla="*/ 348792 h 1998483"/>
              <a:gd name="connsiteX81" fmla="*/ 414780 w 1838227"/>
              <a:gd name="connsiteY81" fmla="*/ 377072 h 1998483"/>
              <a:gd name="connsiteX82" fmla="*/ 329938 w 1838227"/>
              <a:gd name="connsiteY82" fmla="*/ 395926 h 1998483"/>
              <a:gd name="connsiteX83" fmla="*/ 263951 w 1838227"/>
              <a:gd name="connsiteY83" fmla="*/ 414780 h 1998483"/>
              <a:gd name="connsiteX84" fmla="*/ 197963 w 1838227"/>
              <a:gd name="connsiteY84" fmla="*/ 452487 h 1998483"/>
              <a:gd name="connsiteX85" fmla="*/ 169683 w 1838227"/>
              <a:gd name="connsiteY85" fmla="*/ 471340 h 1998483"/>
              <a:gd name="connsiteX86" fmla="*/ 103695 w 1838227"/>
              <a:gd name="connsiteY86" fmla="*/ 499621 h 1998483"/>
              <a:gd name="connsiteX87" fmla="*/ 47134 w 1838227"/>
              <a:gd name="connsiteY87" fmla="*/ 527901 h 1998483"/>
              <a:gd name="connsiteX88" fmla="*/ 0 w 1838227"/>
              <a:gd name="connsiteY88" fmla="*/ 546755 h 199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838227" h="1998483">
                <a:moveTo>
                  <a:pt x="0" y="546755"/>
                </a:moveTo>
                <a:cubicBezTo>
                  <a:pt x="0" y="551468"/>
                  <a:pt x="32132" y="550556"/>
                  <a:pt x="47134" y="556182"/>
                </a:cubicBezTo>
                <a:cubicBezTo>
                  <a:pt x="80655" y="568752"/>
                  <a:pt x="73317" y="578175"/>
                  <a:pt x="94268" y="603316"/>
                </a:cubicBezTo>
                <a:cubicBezTo>
                  <a:pt x="102803" y="613558"/>
                  <a:pt x="113122" y="622169"/>
                  <a:pt x="122549" y="631596"/>
                </a:cubicBezTo>
                <a:cubicBezTo>
                  <a:pt x="125691" y="647307"/>
                  <a:pt x="126350" y="663728"/>
                  <a:pt x="131976" y="678730"/>
                </a:cubicBezTo>
                <a:cubicBezTo>
                  <a:pt x="135954" y="689338"/>
                  <a:pt x="145762" y="696877"/>
                  <a:pt x="150829" y="707011"/>
                </a:cubicBezTo>
                <a:cubicBezTo>
                  <a:pt x="155273" y="715899"/>
                  <a:pt x="156144" y="726245"/>
                  <a:pt x="160256" y="735291"/>
                </a:cubicBezTo>
                <a:cubicBezTo>
                  <a:pt x="171886" y="760877"/>
                  <a:pt x="185394" y="785567"/>
                  <a:pt x="197963" y="810705"/>
                </a:cubicBezTo>
                <a:cubicBezTo>
                  <a:pt x="197964" y="810708"/>
                  <a:pt x="235669" y="886116"/>
                  <a:pt x="235670" y="886120"/>
                </a:cubicBezTo>
                <a:cubicBezTo>
                  <a:pt x="238812" y="895547"/>
                  <a:pt x="239585" y="906132"/>
                  <a:pt x="245097" y="914400"/>
                </a:cubicBezTo>
                <a:cubicBezTo>
                  <a:pt x="252492" y="925493"/>
                  <a:pt x="263951" y="933254"/>
                  <a:pt x="273378" y="942681"/>
                </a:cubicBezTo>
                <a:cubicBezTo>
                  <a:pt x="290659" y="994528"/>
                  <a:pt x="272421" y="948077"/>
                  <a:pt x="301658" y="999242"/>
                </a:cubicBezTo>
                <a:cubicBezTo>
                  <a:pt x="308630" y="1011443"/>
                  <a:pt x="313540" y="1024748"/>
                  <a:pt x="320512" y="1036949"/>
                </a:cubicBezTo>
                <a:cubicBezTo>
                  <a:pt x="327651" y="1049442"/>
                  <a:pt x="360898" y="1096188"/>
                  <a:pt x="367646" y="1102936"/>
                </a:cubicBezTo>
                <a:cubicBezTo>
                  <a:pt x="375657" y="1110947"/>
                  <a:pt x="387324" y="1114417"/>
                  <a:pt x="395926" y="1121790"/>
                </a:cubicBezTo>
                <a:cubicBezTo>
                  <a:pt x="409422" y="1133358"/>
                  <a:pt x="422065" y="1146001"/>
                  <a:pt x="433633" y="1159497"/>
                </a:cubicBezTo>
                <a:cubicBezTo>
                  <a:pt x="465746" y="1196962"/>
                  <a:pt x="439388" y="1184106"/>
                  <a:pt x="480767" y="1225485"/>
                </a:cubicBezTo>
                <a:cubicBezTo>
                  <a:pt x="491876" y="1236594"/>
                  <a:pt x="506650" y="1243419"/>
                  <a:pt x="518474" y="1253765"/>
                </a:cubicBezTo>
                <a:cubicBezTo>
                  <a:pt x="548407" y="1279956"/>
                  <a:pt x="569982" y="1306730"/>
                  <a:pt x="593889" y="1338606"/>
                </a:cubicBezTo>
                <a:cubicBezTo>
                  <a:pt x="600687" y="1347670"/>
                  <a:pt x="606458" y="1357460"/>
                  <a:pt x="612743" y="1366887"/>
                </a:cubicBezTo>
                <a:cubicBezTo>
                  <a:pt x="629335" y="1416665"/>
                  <a:pt x="616656" y="1386896"/>
                  <a:pt x="659877" y="1451728"/>
                </a:cubicBezTo>
                <a:cubicBezTo>
                  <a:pt x="666162" y="1461155"/>
                  <a:pt x="675147" y="1469261"/>
                  <a:pt x="678730" y="1480009"/>
                </a:cubicBezTo>
                <a:cubicBezTo>
                  <a:pt x="681872" y="1489436"/>
                  <a:pt x="681950" y="1500530"/>
                  <a:pt x="688157" y="1508289"/>
                </a:cubicBezTo>
                <a:cubicBezTo>
                  <a:pt x="695235" y="1517136"/>
                  <a:pt x="707010" y="1520858"/>
                  <a:pt x="716437" y="1527143"/>
                </a:cubicBezTo>
                <a:cubicBezTo>
                  <a:pt x="723832" y="1541932"/>
                  <a:pt x="740820" y="1579805"/>
                  <a:pt x="754145" y="1593130"/>
                </a:cubicBezTo>
                <a:cubicBezTo>
                  <a:pt x="762156" y="1601141"/>
                  <a:pt x="772998" y="1605699"/>
                  <a:pt x="782425" y="1611984"/>
                </a:cubicBezTo>
                <a:cubicBezTo>
                  <a:pt x="830570" y="1684199"/>
                  <a:pt x="762783" y="1586526"/>
                  <a:pt x="838986" y="1677971"/>
                </a:cubicBezTo>
                <a:cubicBezTo>
                  <a:pt x="859102" y="1702111"/>
                  <a:pt x="895547" y="1753386"/>
                  <a:pt x="895547" y="1753386"/>
                </a:cubicBezTo>
                <a:cubicBezTo>
                  <a:pt x="914046" y="1808887"/>
                  <a:pt x="891725" y="1758991"/>
                  <a:pt x="952107" y="1819373"/>
                </a:cubicBezTo>
                <a:cubicBezTo>
                  <a:pt x="963217" y="1830483"/>
                  <a:pt x="969278" y="1845971"/>
                  <a:pt x="980388" y="1857081"/>
                </a:cubicBezTo>
                <a:cubicBezTo>
                  <a:pt x="1054542" y="1931235"/>
                  <a:pt x="959728" y="1811550"/>
                  <a:pt x="1036949" y="1904215"/>
                </a:cubicBezTo>
                <a:cubicBezTo>
                  <a:pt x="1116167" y="1999276"/>
                  <a:pt x="1066970" y="1977067"/>
                  <a:pt x="1131217" y="1998483"/>
                </a:cubicBezTo>
                <a:cubicBezTo>
                  <a:pt x="1181913" y="1964684"/>
                  <a:pt x="1142340" y="1995196"/>
                  <a:pt x="1197204" y="1932495"/>
                </a:cubicBezTo>
                <a:cubicBezTo>
                  <a:pt x="1205983" y="1922462"/>
                  <a:pt x="1216809" y="1914337"/>
                  <a:pt x="1225485" y="1904215"/>
                </a:cubicBezTo>
                <a:cubicBezTo>
                  <a:pt x="1235710" y="1892286"/>
                  <a:pt x="1242655" y="1877617"/>
                  <a:pt x="1253765" y="1866507"/>
                </a:cubicBezTo>
                <a:cubicBezTo>
                  <a:pt x="1261776" y="1858496"/>
                  <a:pt x="1273625" y="1855233"/>
                  <a:pt x="1282046" y="1847654"/>
                </a:cubicBezTo>
                <a:cubicBezTo>
                  <a:pt x="1305168" y="1826845"/>
                  <a:pt x="1322150" y="1798920"/>
                  <a:pt x="1348033" y="1781666"/>
                </a:cubicBezTo>
                <a:cubicBezTo>
                  <a:pt x="1357460" y="1775382"/>
                  <a:pt x="1367610" y="1770066"/>
                  <a:pt x="1376314" y="1762813"/>
                </a:cubicBezTo>
                <a:cubicBezTo>
                  <a:pt x="1448902" y="1702323"/>
                  <a:pt x="1362655" y="1762491"/>
                  <a:pt x="1432874" y="1715679"/>
                </a:cubicBezTo>
                <a:cubicBezTo>
                  <a:pt x="1478806" y="1646781"/>
                  <a:pt x="1422744" y="1733407"/>
                  <a:pt x="1470582" y="1649691"/>
                </a:cubicBezTo>
                <a:cubicBezTo>
                  <a:pt x="1476203" y="1639854"/>
                  <a:pt x="1484368" y="1631544"/>
                  <a:pt x="1489435" y="1621411"/>
                </a:cubicBezTo>
                <a:cubicBezTo>
                  <a:pt x="1493879" y="1612523"/>
                  <a:pt x="1493932" y="1601758"/>
                  <a:pt x="1498862" y="1593130"/>
                </a:cubicBezTo>
                <a:cubicBezTo>
                  <a:pt x="1522491" y="1551779"/>
                  <a:pt x="1526768" y="1560575"/>
                  <a:pt x="1555423" y="1527143"/>
                </a:cubicBezTo>
                <a:cubicBezTo>
                  <a:pt x="1565648" y="1515214"/>
                  <a:pt x="1575376" y="1502758"/>
                  <a:pt x="1583703" y="1489435"/>
                </a:cubicBezTo>
                <a:cubicBezTo>
                  <a:pt x="1591151" y="1477518"/>
                  <a:pt x="1595327" y="1463778"/>
                  <a:pt x="1602557" y="1451728"/>
                </a:cubicBezTo>
                <a:cubicBezTo>
                  <a:pt x="1614215" y="1432298"/>
                  <a:pt x="1631848" y="1416206"/>
                  <a:pt x="1640264" y="1395167"/>
                </a:cubicBezTo>
                <a:cubicBezTo>
                  <a:pt x="1663326" y="1337514"/>
                  <a:pt x="1649732" y="1362113"/>
                  <a:pt x="1677971" y="1319753"/>
                </a:cubicBezTo>
                <a:cubicBezTo>
                  <a:pt x="1684451" y="1287353"/>
                  <a:pt x="1687949" y="1265977"/>
                  <a:pt x="1696825" y="1234912"/>
                </a:cubicBezTo>
                <a:cubicBezTo>
                  <a:pt x="1699555" y="1225357"/>
                  <a:pt x="1702338" y="1215765"/>
                  <a:pt x="1706252" y="1206631"/>
                </a:cubicBezTo>
                <a:cubicBezTo>
                  <a:pt x="1711787" y="1193715"/>
                  <a:pt x="1720171" y="1182082"/>
                  <a:pt x="1725105" y="1168924"/>
                </a:cubicBezTo>
                <a:cubicBezTo>
                  <a:pt x="1732364" y="1149568"/>
                  <a:pt x="1739479" y="1102004"/>
                  <a:pt x="1743959" y="1084083"/>
                </a:cubicBezTo>
                <a:cubicBezTo>
                  <a:pt x="1746369" y="1074443"/>
                  <a:pt x="1751152" y="1065484"/>
                  <a:pt x="1753386" y="1055802"/>
                </a:cubicBezTo>
                <a:cubicBezTo>
                  <a:pt x="1760591" y="1024578"/>
                  <a:pt x="1765955" y="992957"/>
                  <a:pt x="1772239" y="961534"/>
                </a:cubicBezTo>
                <a:cubicBezTo>
                  <a:pt x="1775381" y="945823"/>
                  <a:pt x="1777780" y="929944"/>
                  <a:pt x="1781666" y="914400"/>
                </a:cubicBezTo>
                <a:cubicBezTo>
                  <a:pt x="1784808" y="901831"/>
                  <a:pt x="1787684" y="889192"/>
                  <a:pt x="1791093" y="876693"/>
                </a:cubicBezTo>
                <a:cubicBezTo>
                  <a:pt x="1797112" y="854623"/>
                  <a:pt x="1804399" y="832898"/>
                  <a:pt x="1809947" y="810705"/>
                </a:cubicBezTo>
                <a:lnTo>
                  <a:pt x="1828800" y="735291"/>
                </a:lnTo>
                <a:cubicBezTo>
                  <a:pt x="1831942" y="713295"/>
                  <a:pt x="1838227" y="691522"/>
                  <a:pt x="1838227" y="669303"/>
                </a:cubicBezTo>
                <a:cubicBezTo>
                  <a:pt x="1838227" y="594357"/>
                  <a:pt x="1833978" y="495113"/>
                  <a:pt x="1819373" y="414780"/>
                </a:cubicBezTo>
                <a:cubicBezTo>
                  <a:pt x="1809394" y="359894"/>
                  <a:pt x="1807500" y="386140"/>
                  <a:pt x="1791093" y="320512"/>
                </a:cubicBezTo>
                <a:cubicBezTo>
                  <a:pt x="1787951" y="307943"/>
                  <a:pt x="1785476" y="295187"/>
                  <a:pt x="1781666" y="282804"/>
                </a:cubicBezTo>
                <a:cubicBezTo>
                  <a:pt x="1772899" y="254312"/>
                  <a:pt x="1760616" y="226883"/>
                  <a:pt x="1753386" y="197963"/>
                </a:cubicBezTo>
                <a:cubicBezTo>
                  <a:pt x="1743959" y="160256"/>
                  <a:pt x="1737396" y="121715"/>
                  <a:pt x="1725105" y="84842"/>
                </a:cubicBezTo>
                <a:cubicBezTo>
                  <a:pt x="1718821" y="65988"/>
                  <a:pt x="1722151" y="40205"/>
                  <a:pt x="1706252" y="28281"/>
                </a:cubicBezTo>
                <a:lnTo>
                  <a:pt x="1668545" y="0"/>
                </a:lnTo>
                <a:cubicBezTo>
                  <a:pt x="1646549" y="3142"/>
                  <a:pt x="1624345" y="5069"/>
                  <a:pt x="1602557" y="9427"/>
                </a:cubicBezTo>
                <a:cubicBezTo>
                  <a:pt x="1589331" y="12072"/>
                  <a:pt x="1530530" y="35825"/>
                  <a:pt x="1527143" y="37707"/>
                </a:cubicBezTo>
                <a:cubicBezTo>
                  <a:pt x="1513409" y="45337"/>
                  <a:pt x="1504431" y="61302"/>
                  <a:pt x="1489435" y="65988"/>
                </a:cubicBezTo>
                <a:cubicBezTo>
                  <a:pt x="1440554" y="81263"/>
                  <a:pt x="1355112" y="85233"/>
                  <a:pt x="1300899" y="94268"/>
                </a:cubicBezTo>
                <a:cubicBezTo>
                  <a:pt x="1269290" y="99536"/>
                  <a:pt x="1237031" y="102988"/>
                  <a:pt x="1206631" y="113122"/>
                </a:cubicBezTo>
                <a:cubicBezTo>
                  <a:pt x="1197204" y="116264"/>
                  <a:pt x="1188051" y="120393"/>
                  <a:pt x="1178351" y="122549"/>
                </a:cubicBezTo>
                <a:cubicBezTo>
                  <a:pt x="1136593" y="131829"/>
                  <a:pt x="1121637" y="128884"/>
                  <a:pt x="1084083" y="141402"/>
                </a:cubicBezTo>
                <a:cubicBezTo>
                  <a:pt x="1068030" y="146753"/>
                  <a:pt x="1053299" y="155896"/>
                  <a:pt x="1036949" y="160256"/>
                </a:cubicBezTo>
                <a:cubicBezTo>
                  <a:pt x="1005986" y="168513"/>
                  <a:pt x="942681" y="179110"/>
                  <a:pt x="942681" y="179110"/>
                </a:cubicBezTo>
                <a:cubicBezTo>
                  <a:pt x="933254" y="185394"/>
                  <a:pt x="924534" y="192896"/>
                  <a:pt x="914400" y="197963"/>
                </a:cubicBezTo>
                <a:cubicBezTo>
                  <a:pt x="905752" y="202287"/>
                  <a:pt x="855302" y="222165"/>
                  <a:pt x="838986" y="226244"/>
                </a:cubicBezTo>
                <a:cubicBezTo>
                  <a:pt x="823442" y="230130"/>
                  <a:pt x="807563" y="232528"/>
                  <a:pt x="791852" y="235670"/>
                </a:cubicBezTo>
                <a:cubicBezTo>
                  <a:pt x="721706" y="288281"/>
                  <a:pt x="789561" y="245862"/>
                  <a:pt x="707011" y="273378"/>
                </a:cubicBezTo>
                <a:cubicBezTo>
                  <a:pt x="693679" y="277822"/>
                  <a:pt x="682220" y="286695"/>
                  <a:pt x="669303" y="292231"/>
                </a:cubicBezTo>
                <a:cubicBezTo>
                  <a:pt x="638196" y="305562"/>
                  <a:pt x="607868" y="321730"/>
                  <a:pt x="575035" y="329938"/>
                </a:cubicBezTo>
                <a:cubicBezTo>
                  <a:pt x="518785" y="344001"/>
                  <a:pt x="550108" y="337235"/>
                  <a:pt x="480767" y="348792"/>
                </a:cubicBezTo>
                <a:cubicBezTo>
                  <a:pt x="453783" y="362284"/>
                  <a:pt x="442525" y="370136"/>
                  <a:pt x="414780" y="377072"/>
                </a:cubicBezTo>
                <a:cubicBezTo>
                  <a:pt x="337054" y="396503"/>
                  <a:pt x="397654" y="376578"/>
                  <a:pt x="329938" y="395926"/>
                </a:cubicBezTo>
                <a:cubicBezTo>
                  <a:pt x="235260" y="422977"/>
                  <a:pt x="381845" y="385306"/>
                  <a:pt x="263951" y="414780"/>
                </a:cubicBezTo>
                <a:cubicBezTo>
                  <a:pt x="195043" y="460717"/>
                  <a:pt x="281692" y="404641"/>
                  <a:pt x="197963" y="452487"/>
                </a:cubicBezTo>
                <a:cubicBezTo>
                  <a:pt x="188126" y="458108"/>
                  <a:pt x="179520" y="465719"/>
                  <a:pt x="169683" y="471340"/>
                </a:cubicBezTo>
                <a:cubicBezTo>
                  <a:pt x="137064" y="489979"/>
                  <a:pt x="135425" y="489044"/>
                  <a:pt x="103695" y="499621"/>
                </a:cubicBezTo>
                <a:cubicBezTo>
                  <a:pt x="22649" y="553654"/>
                  <a:pt x="125191" y="488873"/>
                  <a:pt x="47134" y="527901"/>
                </a:cubicBezTo>
                <a:cubicBezTo>
                  <a:pt x="37000" y="532968"/>
                  <a:pt x="0" y="542042"/>
                  <a:pt x="0" y="54675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2" name="Picture 6" descr="Hattie's Effect Size | Visible learning, Teacher evaluation, Teaching">
            <a:hlinkClick r:id="rId8"/>
            <a:extLst>
              <a:ext uri="{FF2B5EF4-FFF2-40B4-BE49-F238E27FC236}">
                <a16:creationId xmlns:a16="http://schemas.microsoft.com/office/drawing/2014/main" id="{EA683454-20D2-40C5-BF98-7FF37B61F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600" y="2081259"/>
            <a:ext cx="2453401" cy="245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1942BB9-74C5-473A-A6DC-5F04E8C2075F}"/>
              </a:ext>
            </a:extLst>
          </p:cNvPr>
          <p:cNvGrpSpPr/>
          <p:nvPr/>
        </p:nvGrpSpPr>
        <p:grpSpPr>
          <a:xfrm>
            <a:off x="7747093" y="4464144"/>
            <a:ext cx="4348299" cy="2372057"/>
            <a:chOff x="7747093" y="4464144"/>
            <a:chExt cx="4348299" cy="237205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82DD393-4626-4F06-9F6B-907E86F78D06}"/>
                </a:ext>
              </a:extLst>
            </p:cNvPr>
            <p:cNvGrpSpPr/>
            <p:nvPr/>
          </p:nvGrpSpPr>
          <p:grpSpPr>
            <a:xfrm>
              <a:off x="7747093" y="4534660"/>
              <a:ext cx="4348299" cy="2301541"/>
              <a:chOff x="7747093" y="4534660"/>
              <a:chExt cx="4348299" cy="2301541"/>
            </a:xfrm>
          </p:grpSpPr>
          <p:pic>
            <p:nvPicPr>
              <p:cNvPr id="11" name="Picture 2" descr="Visible Learning Barometer of Influences">
                <a:hlinkClick r:id="rId10"/>
                <a:extLst>
                  <a:ext uri="{FF2B5EF4-FFF2-40B4-BE49-F238E27FC236}">
                    <a16:creationId xmlns:a16="http://schemas.microsoft.com/office/drawing/2014/main" id="{FEDE2196-5F15-4395-9EEE-763C4A6578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7093" y="4534660"/>
                <a:ext cx="4348299" cy="23015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Arrow: Right 15">
                <a:extLst>
                  <a:ext uri="{FF2B5EF4-FFF2-40B4-BE49-F238E27FC236}">
                    <a16:creationId xmlns:a16="http://schemas.microsoft.com/office/drawing/2014/main" id="{60818F5D-DCFB-4621-B995-CA35953C13DE}"/>
                  </a:ext>
                </a:extLst>
              </p:cNvPr>
              <p:cNvSpPr/>
              <p:nvPr/>
            </p:nvSpPr>
            <p:spPr>
              <a:xfrm rot="17190418">
                <a:off x="9264901" y="5688765"/>
                <a:ext cx="1856849" cy="140245"/>
              </a:xfrm>
              <a:prstGeom prst="rightArrow">
                <a:avLst>
                  <a:gd name="adj1" fmla="val 50000"/>
                  <a:gd name="adj2" fmla="val 109677"/>
                </a:avLst>
              </a:prstGeom>
              <a:solidFill>
                <a:srgbClr val="0070C0">
                  <a:alpha val="40000"/>
                </a:srgb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E92DDB4-823F-4D9A-9C0A-4534877FC735}"/>
                </a:ext>
              </a:extLst>
            </p:cNvPr>
            <p:cNvSpPr/>
            <p:nvPr/>
          </p:nvSpPr>
          <p:spPr>
            <a:xfrm>
              <a:off x="10269564" y="4464144"/>
              <a:ext cx="751426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0.50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A9D1A0-6990-4758-A3BB-4BB69E0CDE01}"/>
              </a:ext>
            </a:extLst>
          </p:cNvPr>
          <p:cNvGrpSpPr/>
          <p:nvPr/>
        </p:nvGrpSpPr>
        <p:grpSpPr>
          <a:xfrm>
            <a:off x="198676" y="893918"/>
            <a:ext cx="3922362" cy="5065120"/>
            <a:chOff x="198676" y="893918"/>
            <a:chExt cx="3922362" cy="5065120"/>
          </a:xfrm>
        </p:grpSpPr>
        <p:pic>
          <p:nvPicPr>
            <p:cNvPr id="18" name="Picture 4" descr="Bulletin Board Stock Illustration - Download Image Now - Bulletin Board,  Cork - Material, Chalkboard - Visual Aid - iStock">
              <a:extLst>
                <a:ext uri="{FF2B5EF4-FFF2-40B4-BE49-F238E27FC236}">
                  <a16:creationId xmlns:a16="http://schemas.microsoft.com/office/drawing/2014/main" id="{241C8DC1-96A9-44AE-A3A5-8F5694E98A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76" y="1256323"/>
              <a:ext cx="3922362" cy="4702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look clipart - Clip Art Library">
              <a:extLst>
                <a:ext uri="{FF2B5EF4-FFF2-40B4-BE49-F238E27FC236}">
                  <a16:creationId xmlns:a16="http://schemas.microsoft.com/office/drawing/2014/main" id="{9AF418C2-DEFD-4748-8578-A0ED31FD01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99" b="99275" l="2198" r="99451">
                          <a14:foregroundMark x1="5495" y1="34058" x2="7967" y2="80435"/>
                          <a14:foregroundMark x1="7967" y1="80435" x2="14011" y2="87681"/>
                          <a14:foregroundMark x1="1923" y1="34058" x2="2198" y2="76812"/>
                          <a14:foregroundMark x1="2198" y1="76812" x2="9890" y2="96377"/>
                          <a14:foregroundMark x1="23352" y1="15942" x2="32418" y2="5797"/>
                          <a14:foregroundMark x1="68681" y1="30435" x2="70879" y2="92754"/>
                          <a14:foregroundMark x1="70879" y1="61594" x2="71429" y2="39130"/>
                          <a14:foregroundMark x1="75549" y1="60870" x2="80769" y2="38406"/>
                          <a14:foregroundMark x1="73901" y1="60145" x2="83242" y2="86232"/>
                          <a14:foregroundMark x1="94231" y1="42029" x2="91209" y2="86957"/>
                          <a14:foregroundMark x1="91209" y1="86957" x2="92857" y2="87681"/>
                          <a14:foregroundMark x1="89835" y1="38406" x2="90385" y2="72464"/>
                          <a14:foregroundMark x1="31868" y1="37681" x2="18956" y2="64493"/>
                          <a14:foregroundMark x1="18956" y1="64493" x2="26099" y2="87681"/>
                          <a14:foregroundMark x1="32692" y1="52899" x2="34341" y2="62319"/>
                          <a14:foregroundMark x1="32692" y1="65217" x2="31868" y2="63768"/>
                          <a14:foregroundMark x1="32143" y1="61594" x2="32143" y2="61594"/>
                          <a14:foregroundMark x1="34066" y1="60145" x2="30769" y2="69565"/>
                          <a14:foregroundMark x1="30769" y1="60870" x2="33242" y2="75362"/>
                          <a14:foregroundMark x1="34066" y1="59420" x2="30495" y2="73188"/>
                          <a14:foregroundMark x1="13187" y1="77536" x2="15934" y2="78261"/>
                          <a14:foregroundMark x1="89560" y1="33333" x2="96978" y2="35507"/>
                          <a14:foregroundMark x1="36264" y1="55072" x2="28571" y2="60870"/>
                          <a14:foregroundMark x1="29670" y1="63043" x2="31319" y2="48551"/>
                          <a14:foregroundMark x1="28022" y1="60145" x2="35989" y2="73188"/>
                          <a14:foregroundMark x1="54945" y1="44203" x2="52473" y2="80435"/>
                          <a14:foregroundMark x1="52473" y1="80435" x2="50824" y2="85507"/>
                          <a14:foregroundMark x1="45055" y1="86957" x2="57967" y2="92754"/>
                          <a14:foregroundMark x1="53297" y1="50000" x2="50000" y2="79710"/>
                          <a14:foregroundMark x1="51648" y1="51449" x2="46429" y2="60870"/>
                          <a14:foregroundMark x1="22802" y1="90580" x2="33242" y2="95652"/>
                          <a14:foregroundMark x1="42582" y1="58696" x2="41484" y2="69565"/>
                          <a14:foregroundMark x1="43132" y1="65217" x2="42308" y2="67391"/>
                          <a14:foregroundMark x1="42308" y1="67391" x2="40385" y2="69565"/>
                          <a14:foregroundMark x1="17308" y1="64493" x2="22253" y2="90580"/>
                          <a14:foregroundMark x1="17033" y1="65942" x2="17033" y2="72464"/>
                          <a14:foregroundMark x1="47527" y1="92754" x2="59066" y2="92029"/>
                          <a14:foregroundMark x1="63736" y1="78986" x2="63736" y2="41304"/>
                          <a14:foregroundMark x1="63736" y1="41304" x2="63736" y2="40580"/>
                          <a14:foregroundMark x1="65110" y1="71739" x2="65659" y2="50725"/>
                          <a14:foregroundMark x1="79396" y1="26812" x2="80495" y2="28261"/>
                          <a14:foregroundMark x1="93681" y1="26812" x2="87363" y2="60145"/>
                          <a14:foregroundMark x1="87363" y1="60145" x2="89011" y2="78261"/>
                          <a14:foregroundMark x1="91209" y1="25362" x2="99725" y2="27536"/>
                          <a14:foregroundMark x1="53022" y1="2899" x2="59341" y2="11594"/>
                          <a14:foregroundMark x1="27198" y1="56522" x2="32143" y2="83333"/>
                          <a14:foregroundMark x1="25549" y1="59420" x2="37088" y2="82609"/>
                          <a14:foregroundMark x1="37088" y1="82609" x2="35989" y2="44928"/>
                          <a14:foregroundMark x1="35989" y1="44928" x2="26099" y2="58696"/>
                          <a14:foregroundMark x1="3846" y1="97826" x2="9341" y2="99275"/>
                          <a14:foregroundMark x1="17857" y1="99275" x2="3297" y2="956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766" y="933515"/>
              <a:ext cx="1545962" cy="586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BD3E2BA-4A93-4689-B8ED-43B1D5171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276381" y="893918"/>
              <a:ext cx="784361" cy="89113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872F0BA-4264-424E-AC54-AE3C5A467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790652">
              <a:off x="3053566" y="1225655"/>
              <a:ext cx="321588" cy="593476"/>
            </a:xfrm>
            <a:prstGeom prst="rect">
              <a:avLst/>
            </a:prstGeom>
          </p:spPr>
        </p:pic>
      </p:grp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E9B983C0-F1BE-469E-A096-54C30EB6EA51}"/>
              </a:ext>
            </a:extLst>
          </p:cNvPr>
          <p:cNvSpPr/>
          <p:nvPr/>
        </p:nvSpPr>
        <p:spPr>
          <a:xfrm>
            <a:off x="5567923" y="2900923"/>
            <a:ext cx="1056154" cy="1056154"/>
          </a:xfrm>
          <a:prstGeom prst="flowChartConnector">
            <a:avLst/>
          </a:prstGeom>
          <a:blipFill dpi="0" rotWithShape="1">
            <a:blip r:embed="rId17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b="1" dirty="0">
              <a:ln w="12700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E87E311-6C72-43D4-A670-14EA7BC1ED99}"/>
              </a:ext>
            </a:extLst>
          </p:cNvPr>
          <p:cNvSpPr/>
          <p:nvPr/>
        </p:nvSpPr>
        <p:spPr>
          <a:xfrm rot="180000">
            <a:off x="5588922" y="2869095"/>
            <a:ext cx="1075220" cy="830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604467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I belong!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4D1C50F-AD02-4A39-8E77-76F7AE9B1F44}"/>
              </a:ext>
            </a:extLst>
          </p:cNvPr>
          <p:cNvSpPr/>
          <p:nvPr/>
        </p:nvSpPr>
        <p:spPr>
          <a:xfrm rot="21480000">
            <a:off x="5558308" y="3019910"/>
            <a:ext cx="1127773" cy="107066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479139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We </a:t>
            </a:r>
            <a:r>
              <a:rPr lang="en-US" sz="2000" b="1" cap="none" spc="0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belong!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2B8C9EE-67B6-4189-A173-9E49227EEE3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3541" y="2948892"/>
            <a:ext cx="2848373" cy="1247949"/>
          </a:xfrm>
          <a:prstGeom prst="rect">
            <a:avLst/>
          </a:prstGeom>
        </p:spPr>
      </p:pic>
      <p:pic>
        <p:nvPicPr>
          <p:cNvPr id="28" name="Picture 27">
            <a:hlinkClick r:id="rId19" action="ppaction://hlinksldjump"/>
            <a:extLst>
              <a:ext uri="{FF2B5EF4-FFF2-40B4-BE49-F238E27FC236}">
                <a16:creationId xmlns:a16="http://schemas.microsoft.com/office/drawing/2014/main" id="{C5B9DE34-4786-463B-8EB7-DE1C40F852C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274" y="6087718"/>
            <a:ext cx="778081" cy="654424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19E9E0EB-3329-4F5C-B3A0-FE95AB74E436}"/>
              </a:ext>
            </a:extLst>
          </p:cNvPr>
          <p:cNvGrpSpPr/>
          <p:nvPr/>
        </p:nvGrpSpPr>
        <p:grpSpPr>
          <a:xfrm>
            <a:off x="7208034" y="163603"/>
            <a:ext cx="1838227" cy="1763577"/>
            <a:chOff x="7188182" y="203389"/>
            <a:chExt cx="1622880" cy="1540589"/>
          </a:xfrm>
        </p:grpSpPr>
        <p:pic>
          <p:nvPicPr>
            <p:cNvPr id="22" name="Picture 21">
              <a:hlinkClick r:id="rId21"/>
              <a:extLst>
                <a:ext uri="{FF2B5EF4-FFF2-40B4-BE49-F238E27FC236}">
                  <a16:creationId xmlns:a16="http://schemas.microsoft.com/office/drawing/2014/main" id="{66F3DBDC-6832-46F7-AD16-6CC8898E2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434497" y="203389"/>
              <a:ext cx="1121100" cy="11211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1441684-E3E7-4608-B2C5-49548A80DEED}"/>
                </a:ext>
              </a:extLst>
            </p:cNvPr>
            <p:cNvSpPr txBox="1"/>
            <p:nvPr/>
          </p:nvSpPr>
          <p:spPr>
            <a:xfrm>
              <a:off x="7188182" y="1282313"/>
              <a:ext cx="16228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hlinkClick r:id="rId21"/>
                </a:rPr>
                <a:t>School Interrupted</a:t>
              </a:r>
            </a:p>
            <a:p>
              <a:pPr algn="ctr"/>
              <a:r>
                <a:rPr lang="en-CA" sz="1200" dirty="0">
                  <a:hlinkClick r:id="rId21"/>
                </a:rPr>
                <a:t>Debbie </a:t>
              </a:r>
              <a:r>
                <a:rPr lang="en-CA" sz="1200" dirty="0" err="1">
                  <a:hlinkClick r:id="rId21"/>
                </a:rPr>
                <a:t>Pushor</a:t>
              </a:r>
              <a:r>
                <a:rPr lang="en-CA" sz="1200" dirty="0">
                  <a:hlinkClick r:id="rId21"/>
                </a:rPr>
                <a:t> Podcast</a:t>
              </a:r>
              <a:endParaRPr lang="en-CA" sz="1200" dirty="0"/>
            </a:p>
          </p:txBody>
        </p:sp>
      </p:grpSp>
      <p:pic>
        <p:nvPicPr>
          <p:cNvPr id="33" name="Online Media 32" title="Debbie Pushor Parent Engagement">
            <a:hlinkClick r:id="" action="ppaction://media"/>
            <a:extLst>
              <a:ext uri="{FF2B5EF4-FFF2-40B4-BE49-F238E27FC236}">
                <a16:creationId xmlns:a16="http://schemas.microsoft.com/office/drawing/2014/main" id="{ED9AEC4A-B68A-402E-A5FC-A5A033DC9D0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23"/>
          <a:stretch>
            <a:fillRect/>
          </a:stretch>
        </p:blipFill>
        <p:spPr>
          <a:xfrm>
            <a:off x="9407988" y="87249"/>
            <a:ext cx="2540000" cy="14351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3C685F2-3082-4DEE-8B73-011A5A1A8D79}"/>
              </a:ext>
            </a:extLst>
          </p:cNvPr>
          <p:cNvSpPr txBox="1"/>
          <p:nvPr/>
        </p:nvSpPr>
        <p:spPr>
          <a:xfrm>
            <a:off x="9407988" y="1461885"/>
            <a:ext cx="2624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/>
              <a:t>Webinar with </a:t>
            </a:r>
            <a:r>
              <a:rPr lang="en-CA" sz="1200" dirty="0" err="1"/>
              <a:t>SunWest</a:t>
            </a:r>
            <a:r>
              <a:rPr lang="en-CA" sz="1200" dirty="0"/>
              <a:t> School Division </a:t>
            </a:r>
          </a:p>
          <a:p>
            <a:r>
              <a:rPr lang="en-CA" sz="1200" dirty="0"/>
              <a:t>Dr. Debbie </a:t>
            </a:r>
            <a:r>
              <a:rPr lang="en-CA" sz="1200" dirty="0" err="1"/>
              <a:t>Pushor</a:t>
            </a:r>
            <a:endParaRPr lang="en-CA" sz="1200" dirty="0"/>
          </a:p>
          <a:p>
            <a:r>
              <a:rPr lang="en-CA" sz="1200" dirty="0"/>
              <a:t>Parent Engagement</a:t>
            </a:r>
          </a:p>
        </p:txBody>
      </p:sp>
    </p:spTree>
    <p:extLst>
      <p:ext uri="{BB962C8B-B14F-4D97-AF65-F5344CB8AC3E}">
        <p14:creationId xmlns:p14="http://schemas.microsoft.com/office/powerpoint/2010/main" val="31405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ponse To Intervention (RTI)">
            <a:extLst>
              <a:ext uri="{FF2B5EF4-FFF2-40B4-BE49-F238E27FC236}">
                <a16:creationId xmlns:a16="http://schemas.microsoft.com/office/drawing/2014/main" id="{40C75450-390A-4A11-9D11-73D55AE01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280" y="-9245"/>
            <a:ext cx="2516022" cy="213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30DEDB3A-CA31-47B5-BF3E-EE1CD2CAC4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8797861"/>
              </p:ext>
            </p:extLst>
          </p:nvPr>
        </p:nvGraphicFramePr>
        <p:xfrm>
          <a:off x="2555698" y="1138382"/>
          <a:ext cx="7813964" cy="4581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97D85A36-8D9F-48EA-AFF2-DA01463393CD}"/>
              </a:ext>
            </a:extLst>
          </p:cNvPr>
          <p:cNvSpPr/>
          <p:nvPr/>
        </p:nvSpPr>
        <p:spPr>
          <a:xfrm>
            <a:off x="0" y="0"/>
            <a:ext cx="596560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High-Impact Practices</a:t>
            </a:r>
            <a:endParaRPr lang="en-US" sz="4800" b="1" cap="none" spc="0" dirty="0">
              <a:ln w="12700">
                <a:noFill/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Freeform: Shape 5">
            <a:hlinkClick r:id="rId4" action="ppaction://hlinksldjump"/>
            <a:extLst>
              <a:ext uri="{FF2B5EF4-FFF2-40B4-BE49-F238E27FC236}">
                <a16:creationId xmlns:a16="http://schemas.microsoft.com/office/drawing/2014/main" id="{18866D09-970A-486B-8627-C09BC7E4D071}"/>
              </a:ext>
            </a:extLst>
          </p:cNvPr>
          <p:cNvSpPr/>
          <p:nvPr/>
        </p:nvSpPr>
        <p:spPr>
          <a:xfrm>
            <a:off x="6093572" y="2957835"/>
            <a:ext cx="1838227" cy="1998483"/>
          </a:xfrm>
          <a:custGeom>
            <a:avLst/>
            <a:gdLst>
              <a:gd name="connsiteX0" fmla="*/ 0 w 1838227"/>
              <a:gd name="connsiteY0" fmla="*/ 546755 h 1998483"/>
              <a:gd name="connsiteX1" fmla="*/ 47134 w 1838227"/>
              <a:gd name="connsiteY1" fmla="*/ 556182 h 1998483"/>
              <a:gd name="connsiteX2" fmla="*/ 94268 w 1838227"/>
              <a:gd name="connsiteY2" fmla="*/ 603316 h 1998483"/>
              <a:gd name="connsiteX3" fmla="*/ 122549 w 1838227"/>
              <a:gd name="connsiteY3" fmla="*/ 631596 h 1998483"/>
              <a:gd name="connsiteX4" fmla="*/ 131976 w 1838227"/>
              <a:gd name="connsiteY4" fmla="*/ 678730 h 1998483"/>
              <a:gd name="connsiteX5" fmla="*/ 150829 w 1838227"/>
              <a:gd name="connsiteY5" fmla="*/ 707011 h 1998483"/>
              <a:gd name="connsiteX6" fmla="*/ 160256 w 1838227"/>
              <a:gd name="connsiteY6" fmla="*/ 735291 h 1998483"/>
              <a:gd name="connsiteX7" fmla="*/ 197963 w 1838227"/>
              <a:gd name="connsiteY7" fmla="*/ 810705 h 1998483"/>
              <a:gd name="connsiteX8" fmla="*/ 235670 w 1838227"/>
              <a:gd name="connsiteY8" fmla="*/ 886120 h 1998483"/>
              <a:gd name="connsiteX9" fmla="*/ 245097 w 1838227"/>
              <a:gd name="connsiteY9" fmla="*/ 914400 h 1998483"/>
              <a:gd name="connsiteX10" fmla="*/ 273378 w 1838227"/>
              <a:gd name="connsiteY10" fmla="*/ 942681 h 1998483"/>
              <a:gd name="connsiteX11" fmla="*/ 301658 w 1838227"/>
              <a:gd name="connsiteY11" fmla="*/ 999242 h 1998483"/>
              <a:gd name="connsiteX12" fmla="*/ 320512 w 1838227"/>
              <a:gd name="connsiteY12" fmla="*/ 1036949 h 1998483"/>
              <a:gd name="connsiteX13" fmla="*/ 367646 w 1838227"/>
              <a:gd name="connsiteY13" fmla="*/ 1102936 h 1998483"/>
              <a:gd name="connsiteX14" fmla="*/ 395926 w 1838227"/>
              <a:gd name="connsiteY14" fmla="*/ 1121790 h 1998483"/>
              <a:gd name="connsiteX15" fmla="*/ 433633 w 1838227"/>
              <a:gd name="connsiteY15" fmla="*/ 1159497 h 1998483"/>
              <a:gd name="connsiteX16" fmla="*/ 480767 w 1838227"/>
              <a:gd name="connsiteY16" fmla="*/ 1225485 h 1998483"/>
              <a:gd name="connsiteX17" fmla="*/ 518474 w 1838227"/>
              <a:gd name="connsiteY17" fmla="*/ 1253765 h 1998483"/>
              <a:gd name="connsiteX18" fmla="*/ 593889 w 1838227"/>
              <a:gd name="connsiteY18" fmla="*/ 1338606 h 1998483"/>
              <a:gd name="connsiteX19" fmla="*/ 612743 w 1838227"/>
              <a:gd name="connsiteY19" fmla="*/ 1366887 h 1998483"/>
              <a:gd name="connsiteX20" fmla="*/ 659877 w 1838227"/>
              <a:gd name="connsiteY20" fmla="*/ 1451728 h 1998483"/>
              <a:gd name="connsiteX21" fmla="*/ 678730 w 1838227"/>
              <a:gd name="connsiteY21" fmla="*/ 1480009 h 1998483"/>
              <a:gd name="connsiteX22" fmla="*/ 688157 w 1838227"/>
              <a:gd name="connsiteY22" fmla="*/ 1508289 h 1998483"/>
              <a:gd name="connsiteX23" fmla="*/ 716437 w 1838227"/>
              <a:gd name="connsiteY23" fmla="*/ 1527143 h 1998483"/>
              <a:gd name="connsiteX24" fmla="*/ 754145 w 1838227"/>
              <a:gd name="connsiteY24" fmla="*/ 1593130 h 1998483"/>
              <a:gd name="connsiteX25" fmla="*/ 782425 w 1838227"/>
              <a:gd name="connsiteY25" fmla="*/ 1611984 h 1998483"/>
              <a:gd name="connsiteX26" fmla="*/ 838986 w 1838227"/>
              <a:gd name="connsiteY26" fmla="*/ 1677971 h 1998483"/>
              <a:gd name="connsiteX27" fmla="*/ 895547 w 1838227"/>
              <a:gd name="connsiteY27" fmla="*/ 1753386 h 1998483"/>
              <a:gd name="connsiteX28" fmla="*/ 952107 w 1838227"/>
              <a:gd name="connsiteY28" fmla="*/ 1819373 h 1998483"/>
              <a:gd name="connsiteX29" fmla="*/ 980388 w 1838227"/>
              <a:gd name="connsiteY29" fmla="*/ 1857081 h 1998483"/>
              <a:gd name="connsiteX30" fmla="*/ 1036949 w 1838227"/>
              <a:gd name="connsiteY30" fmla="*/ 1904215 h 1998483"/>
              <a:gd name="connsiteX31" fmla="*/ 1131217 w 1838227"/>
              <a:gd name="connsiteY31" fmla="*/ 1998483 h 1998483"/>
              <a:gd name="connsiteX32" fmla="*/ 1197204 w 1838227"/>
              <a:gd name="connsiteY32" fmla="*/ 1932495 h 1998483"/>
              <a:gd name="connsiteX33" fmla="*/ 1225485 w 1838227"/>
              <a:gd name="connsiteY33" fmla="*/ 1904215 h 1998483"/>
              <a:gd name="connsiteX34" fmla="*/ 1253765 w 1838227"/>
              <a:gd name="connsiteY34" fmla="*/ 1866507 h 1998483"/>
              <a:gd name="connsiteX35" fmla="*/ 1282046 w 1838227"/>
              <a:gd name="connsiteY35" fmla="*/ 1847654 h 1998483"/>
              <a:gd name="connsiteX36" fmla="*/ 1348033 w 1838227"/>
              <a:gd name="connsiteY36" fmla="*/ 1781666 h 1998483"/>
              <a:gd name="connsiteX37" fmla="*/ 1376314 w 1838227"/>
              <a:gd name="connsiteY37" fmla="*/ 1762813 h 1998483"/>
              <a:gd name="connsiteX38" fmla="*/ 1432874 w 1838227"/>
              <a:gd name="connsiteY38" fmla="*/ 1715679 h 1998483"/>
              <a:gd name="connsiteX39" fmla="*/ 1470582 w 1838227"/>
              <a:gd name="connsiteY39" fmla="*/ 1649691 h 1998483"/>
              <a:gd name="connsiteX40" fmla="*/ 1489435 w 1838227"/>
              <a:gd name="connsiteY40" fmla="*/ 1621411 h 1998483"/>
              <a:gd name="connsiteX41" fmla="*/ 1498862 w 1838227"/>
              <a:gd name="connsiteY41" fmla="*/ 1593130 h 1998483"/>
              <a:gd name="connsiteX42" fmla="*/ 1555423 w 1838227"/>
              <a:gd name="connsiteY42" fmla="*/ 1527143 h 1998483"/>
              <a:gd name="connsiteX43" fmla="*/ 1583703 w 1838227"/>
              <a:gd name="connsiteY43" fmla="*/ 1489435 h 1998483"/>
              <a:gd name="connsiteX44" fmla="*/ 1602557 w 1838227"/>
              <a:gd name="connsiteY44" fmla="*/ 1451728 h 1998483"/>
              <a:gd name="connsiteX45" fmla="*/ 1640264 w 1838227"/>
              <a:gd name="connsiteY45" fmla="*/ 1395167 h 1998483"/>
              <a:gd name="connsiteX46" fmla="*/ 1677971 w 1838227"/>
              <a:gd name="connsiteY46" fmla="*/ 1319753 h 1998483"/>
              <a:gd name="connsiteX47" fmla="*/ 1696825 w 1838227"/>
              <a:gd name="connsiteY47" fmla="*/ 1234912 h 1998483"/>
              <a:gd name="connsiteX48" fmla="*/ 1706252 w 1838227"/>
              <a:gd name="connsiteY48" fmla="*/ 1206631 h 1998483"/>
              <a:gd name="connsiteX49" fmla="*/ 1725105 w 1838227"/>
              <a:gd name="connsiteY49" fmla="*/ 1168924 h 1998483"/>
              <a:gd name="connsiteX50" fmla="*/ 1743959 w 1838227"/>
              <a:gd name="connsiteY50" fmla="*/ 1084083 h 1998483"/>
              <a:gd name="connsiteX51" fmla="*/ 1753386 w 1838227"/>
              <a:gd name="connsiteY51" fmla="*/ 1055802 h 1998483"/>
              <a:gd name="connsiteX52" fmla="*/ 1772239 w 1838227"/>
              <a:gd name="connsiteY52" fmla="*/ 961534 h 1998483"/>
              <a:gd name="connsiteX53" fmla="*/ 1781666 w 1838227"/>
              <a:gd name="connsiteY53" fmla="*/ 914400 h 1998483"/>
              <a:gd name="connsiteX54" fmla="*/ 1791093 w 1838227"/>
              <a:gd name="connsiteY54" fmla="*/ 876693 h 1998483"/>
              <a:gd name="connsiteX55" fmla="*/ 1809947 w 1838227"/>
              <a:gd name="connsiteY55" fmla="*/ 810705 h 1998483"/>
              <a:gd name="connsiteX56" fmla="*/ 1828800 w 1838227"/>
              <a:gd name="connsiteY56" fmla="*/ 735291 h 1998483"/>
              <a:gd name="connsiteX57" fmla="*/ 1838227 w 1838227"/>
              <a:gd name="connsiteY57" fmla="*/ 669303 h 1998483"/>
              <a:gd name="connsiteX58" fmla="*/ 1819373 w 1838227"/>
              <a:gd name="connsiteY58" fmla="*/ 414780 h 1998483"/>
              <a:gd name="connsiteX59" fmla="*/ 1791093 w 1838227"/>
              <a:gd name="connsiteY59" fmla="*/ 320512 h 1998483"/>
              <a:gd name="connsiteX60" fmla="*/ 1781666 w 1838227"/>
              <a:gd name="connsiteY60" fmla="*/ 282804 h 1998483"/>
              <a:gd name="connsiteX61" fmla="*/ 1753386 w 1838227"/>
              <a:gd name="connsiteY61" fmla="*/ 197963 h 1998483"/>
              <a:gd name="connsiteX62" fmla="*/ 1725105 w 1838227"/>
              <a:gd name="connsiteY62" fmla="*/ 84842 h 1998483"/>
              <a:gd name="connsiteX63" fmla="*/ 1706252 w 1838227"/>
              <a:gd name="connsiteY63" fmla="*/ 28281 h 1998483"/>
              <a:gd name="connsiteX64" fmla="*/ 1668545 w 1838227"/>
              <a:gd name="connsiteY64" fmla="*/ 0 h 1998483"/>
              <a:gd name="connsiteX65" fmla="*/ 1602557 w 1838227"/>
              <a:gd name="connsiteY65" fmla="*/ 9427 h 1998483"/>
              <a:gd name="connsiteX66" fmla="*/ 1527143 w 1838227"/>
              <a:gd name="connsiteY66" fmla="*/ 37707 h 1998483"/>
              <a:gd name="connsiteX67" fmla="*/ 1489435 w 1838227"/>
              <a:gd name="connsiteY67" fmla="*/ 65988 h 1998483"/>
              <a:gd name="connsiteX68" fmla="*/ 1300899 w 1838227"/>
              <a:gd name="connsiteY68" fmla="*/ 94268 h 1998483"/>
              <a:gd name="connsiteX69" fmla="*/ 1206631 w 1838227"/>
              <a:gd name="connsiteY69" fmla="*/ 113122 h 1998483"/>
              <a:gd name="connsiteX70" fmla="*/ 1178351 w 1838227"/>
              <a:gd name="connsiteY70" fmla="*/ 122549 h 1998483"/>
              <a:gd name="connsiteX71" fmla="*/ 1084083 w 1838227"/>
              <a:gd name="connsiteY71" fmla="*/ 141402 h 1998483"/>
              <a:gd name="connsiteX72" fmla="*/ 1036949 w 1838227"/>
              <a:gd name="connsiteY72" fmla="*/ 160256 h 1998483"/>
              <a:gd name="connsiteX73" fmla="*/ 942681 w 1838227"/>
              <a:gd name="connsiteY73" fmla="*/ 179110 h 1998483"/>
              <a:gd name="connsiteX74" fmla="*/ 914400 w 1838227"/>
              <a:gd name="connsiteY74" fmla="*/ 197963 h 1998483"/>
              <a:gd name="connsiteX75" fmla="*/ 838986 w 1838227"/>
              <a:gd name="connsiteY75" fmla="*/ 226244 h 1998483"/>
              <a:gd name="connsiteX76" fmla="*/ 791852 w 1838227"/>
              <a:gd name="connsiteY76" fmla="*/ 235670 h 1998483"/>
              <a:gd name="connsiteX77" fmla="*/ 707011 w 1838227"/>
              <a:gd name="connsiteY77" fmla="*/ 273378 h 1998483"/>
              <a:gd name="connsiteX78" fmla="*/ 669303 w 1838227"/>
              <a:gd name="connsiteY78" fmla="*/ 292231 h 1998483"/>
              <a:gd name="connsiteX79" fmla="*/ 575035 w 1838227"/>
              <a:gd name="connsiteY79" fmla="*/ 329938 h 1998483"/>
              <a:gd name="connsiteX80" fmla="*/ 480767 w 1838227"/>
              <a:gd name="connsiteY80" fmla="*/ 348792 h 1998483"/>
              <a:gd name="connsiteX81" fmla="*/ 414780 w 1838227"/>
              <a:gd name="connsiteY81" fmla="*/ 377072 h 1998483"/>
              <a:gd name="connsiteX82" fmla="*/ 329938 w 1838227"/>
              <a:gd name="connsiteY82" fmla="*/ 395926 h 1998483"/>
              <a:gd name="connsiteX83" fmla="*/ 263951 w 1838227"/>
              <a:gd name="connsiteY83" fmla="*/ 414780 h 1998483"/>
              <a:gd name="connsiteX84" fmla="*/ 197963 w 1838227"/>
              <a:gd name="connsiteY84" fmla="*/ 452487 h 1998483"/>
              <a:gd name="connsiteX85" fmla="*/ 169683 w 1838227"/>
              <a:gd name="connsiteY85" fmla="*/ 471340 h 1998483"/>
              <a:gd name="connsiteX86" fmla="*/ 103695 w 1838227"/>
              <a:gd name="connsiteY86" fmla="*/ 499621 h 1998483"/>
              <a:gd name="connsiteX87" fmla="*/ 47134 w 1838227"/>
              <a:gd name="connsiteY87" fmla="*/ 527901 h 1998483"/>
              <a:gd name="connsiteX88" fmla="*/ 0 w 1838227"/>
              <a:gd name="connsiteY88" fmla="*/ 546755 h 199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838227" h="1998483">
                <a:moveTo>
                  <a:pt x="0" y="546755"/>
                </a:moveTo>
                <a:cubicBezTo>
                  <a:pt x="0" y="551468"/>
                  <a:pt x="32132" y="550556"/>
                  <a:pt x="47134" y="556182"/>
                </a:cubicBezTo>
                <a:cubicBezTo>
                  <a:pt x="80655" y="568752"/>
                  <a:pt x="73317" y="578175"/>
                  <a:pt x="94268" y="603316"/>
                </a:cubicBezTo>
                <a:cubicBezTo>
                  <a:pt x="102803" y="613558"/>
                  <a:pt x="113122" y="622169"/>
                  <a:pt x="122549" y="631596"/>
                </a:cubicBezTo>
                <a:cubicBezTo>
                  <a:pt x="125691" y="647307"/>
                  <a:pt x="126350" y="663728"/>
                  <a:pt x="131976" y="678730"/>
                </a:cubicBezTo>
                <a:cubicBezTo>
                  <a:pt x="135954" y="689338"/>
                  <a:pt x="145762" y="696877"/>
                  <a:pt x="150829" y="707011"/>
                </a:cubicBezTo>
                <a:cubicBezTo>
                  <a:pt x="155273" y="715899"/>
                  <a:pt x="156144" y="726245"/>
                  <a:pt x="160256" y="735291"/>
                </a:cubicBezTo>
                <a:cubicBezTo>
                  <a:pt x="171886" y="760877"/>
                  <a:pt x="185394" y="785567"/>
                  <a:pt x="197963" y="810705"/>
                </a:cubicBezTo>
                <a:cubicBezTo>
                  <a:pt x="197964" y="810708"/>
                  <a:pt x="235669" y="886116"/>
                  <a:pt x="235670" y="886120"/>
                </a:cubicBezTo>
                <a:cubicBezTo>
                  <a:pt x="238812" y="895547"/>
                  <a:pt x="239585" y="906132"/>
                  <a:pt x="245097" y="914400"/>
                </a:cubicBezTo>
                <a:cubicBezTo>
                  <a:pt x="252492" y="925493"/>
                  <a:pt x="263951" y="933254"/>
                  <a:pt x="273378" y="942681"/>
                </a:cubicBezTo>
                <a:cubicBezTo>
                  <a:pt x="290659" y="994528"/>
                  <a:pt x="272421" y="948077"/>
                  <a:pt x="301658" y="999242"/>
                </a:cubicBezTo>
                <a:cubicBezTo>
                  <a:pt x="308630" y="1011443"/>
                  <a:pt x="313540" y="1024748"/>
                  <a:pt x="320512" y="1036949"/>
                </a:cubicBezTo>
                <a:cubicBezTo>
                  <a:pt x="327651" y="1049442"/>
                  <a:pt x="360898" y="1096188"/>
                  <a:pt x="367646" y="1102936"/>
                </a:cubicBezTo>
                <a:cubicBezTo>
                  <a:pt x="375657" y="1110947"/>
                  <a:pt x="387324" y="1114417"/>
                  <a:pt x="395926" y="1121790"/>
                </a:cubicBezTo>
                <a:cubicBezTo>
                  <a:pt x="409422" y="1133358"/>
                  <a:pt x="422065" y="1146001"/>
                  <a:pt x="433633" y="1159497"/>
                </a:cubicBezTo>
                <a:cubicBezTo>
                  <a:pt x="465746" y="1196962"/>
                  <a:pt x="439388" y="1184106"/>
                  <a:pt x="480767" y="1225485"/>
                </a:cubicBezTo>
                <a:cubicBezTo>
                  <a:pt x="491876" y="1236594"/>
                  <a:pt x="506650" y="1243419"/>
                  <a:pt x="518474" y="1253765"/>
                </a:cubicBezTo>
                <a:cubicBezTo>
                  <a:pt x="548407" y="1279956"/>
                  <a:pt x="569982" y="1306730"/>
                  <a:pt x="593889" y="1338606"/>
                </a:cubicBezTo>
                <a:cubicBezTo>
                  <a:pt x="600687" y="1347670"/>
                  <a:pt x="606458" y="1357460"/>
                  <a:pt x="612743" y="1366887"/>
                </a:cubicBezTo>
                <a:cubicBezTo>
                  <a:pt x="629335" y="1416665"/>
                  <a:pt x="616656" y="1386896"/>
                  <a:pt x="659877" y="1451728"/>
                </a:cubicBezTo>
                <a:cubicBezTo>
                  <a:pt x="666162" y="1461155"/>
                  <a:pt x="675147" y="1469261"/>
                  <a:pt x="678730" y="1480009"/>
                </a:cubicBezTo>
                <a:cubicBezTo>
                  <a:pt x="681872" y="1489436"/>
                  <a:pt x="681950" y="1500530"/>
                  <a:pt x="688157" y="1508289"/>
                </a:cubicBezTo>
                <a:cubicBezTo>
                  <a:pt x="695235" y="1517136"/>
                  <a:pt x="707010" y="1520858"/>
                  <a:pt x="716437" y="1527143"/>
                </a:cubicBezTo>
                <a:cubicBezTo>
                  <a:pt x="723832" y="1541932"/>
                  <a:pt x="740820" y="1579805"/>
                  <a:pt x="754145" y="1593130"/>
                </a:cubicBezTo>
                <a:cubicBezTo>
                  <a:pt x="762156" y="1601141"/>
                  <a:pt x="772998" y="1605699"/>
                  <a:pt x="782425" y="1611984"/>
                </a:cubicBezTo>
                <a:cubicBezTo>
                  <a:pt x="830570" y="1684199"/>
                  <a:pt x="762783" y="1586526"/>
                  <a:pt x="838986" y="1677971"/>
                </a:cubicBezTo>
                <a:cubicBezTo>
                  <a:pt x="859102" y="1702111"/>
                  <a:pt x="895547" y="1753386"/>
                  <a:pt x="895547" y="1753386"/>
                </a:cubicBezTo>
                <a:cubicBezTo>
                  <a:pt x="914046" y="1808887"/>
                  <a:pt x="891725" y="1758991"/>
                  <a:pt x="952107" y="1819373"/>
                </a:cubicBezTo>
                <a:cubicBezTo>
                  <a:pt x="963217" y="1830483"/>
                  <a:pt x="969278" y="1845971"/>
                  <a:pt x="980388" y="1857081"/>
                </a:cubicBezTo>
                <a:cubicBezTo>
                  <a:pt x="1054542" y="1931235"/>
                  <a:pt x="959728" y="1811550"/>
                  <a:pt x="1036949" y="1904215"/>
                </a:cubicBezTo>
                <a:cubicBezTo>
                  <a:pt x="1116167" y="1999276"/>
                  <a:pt x="1066970" y="1977067"/>
                  <a:pt x="1131217" y="1998483"/>
                </a:cubicBezTo>
                <a:cubicBezTo>
                  <a:pt x="1181913" y="1964684"/>
                  <a:pt x="1142340" y="1995196"/>
                  <a:pt x="1197204" y="1932495"/>
                </a:cubicBezTo>
                <a:cubicBezTo>
                  <a:pt x="1205983" y="1922462"/>
                  <a:pt x="1216809" y="1914337"/>
                  <a:pt x="1225485" y="1904215"/>
                </a:cubicBezTo>
                <a:cubicBezTo>
                  <a:pt x="1235710" y="1892286"/>
                  <a:pt x="1242655" y="1877617"/>
                  <a:pt x="1253765" y="1866507"/>
                </a:cubicBezTo>
                <a:cubicBezTo>
                  <a:pt x="1261776" y="1858496"/>
                  <a:pt x="1273625" y="1855233"/>
                  <a:pt x="1282046" y="1847654"/>
                </a:cubicBezTo>
                <a:cubicBezTo>
                  <a:pt x="1305168" y="1826845"/>
                  <a:pt x="1322150" y="1798920"/>
                  <a:pt x="1348033" y="1781666"/>
                </a:cubicBezTo>
                <a:cubicBezTo>
                  <a:pt x="1357460" y="1775382"/>
                  <a:pt x="1367610" y="1770066"/>
                  <a:pt x="1376314" y="1762813"/>
                </a:cubicBezTo>
                <a:cubicBezTo>
                  <a:pt x="1448902" y="1702323"/>
                  <a:pt x="1362655" y="1762491"/>
                  <a:pt x="1432874" y="1715679"/>
                </a:cubicBezTo>
                <a:cubicBezTo>
                  <a:pt x="1478806" y="1646781"/>
                  <a:pt x="1422744" y="1733407"/>
                  <a:pt x="1470582" y="1649691"/>
                </a:cubicBezTo>
                <a:cubicBezTo>
                  <a:pt x="1476203" y="1639854"/>
                  <a:pt x="1484368" y="1631544"/>
                  <a:pt x="1489435" y="1621411"/>
                </a:cubicBezTo>
                <a:cubicBezTo>
                  <a:pt x="1493879" y="1612523"/>
                  <a:pt x="1493932" y="1601758"/>
                  <a:pt x="1498862" y="1593130"/>
                </a:cubicBezTo>
                <a:cubicBezTo>
                  <a:pt x="1522491" y="1551779"/>
                  <a:pt x="1526768" y="1560575"/>
                  <a:pt x="1555423" y="1527143"/>
                </a:cubicBezTo>
                <a:cubicBezTo>
                  <a:pt x="1565648" y="1515214"/>
                  <a:pt x="1575376" y="1502758"/>
                  <a:pt x="1583703" y="1489435"/>
                </a:cubicBezTo>
                <a:cubicBezTo>
                  <a:pt x="1591151" y="1477518"/>
                  <a:pt x="1595327" y="1463778"/>
                  <a:pt x="1602557" y="1451728"/>
                </a:cubicBezTo>
                <a:cubicBezTo>
                  <a:pt x="1614215" y="1432298"/>
                  <a:pt x="1631848" y="1416206"/>
                  <a:pt x="1640264" y="1395167"/>
                </a:cubicBezTo>
                <a:cubicBezTo>
                  <a:pt x="1663326" y="1337514"/>
                  <a:pt x="1649732" y="1362113"/>
                  <a:pt x="1677971" y="1319753"/>
                </a:cubicBezTo>
                <a:cubicBezTo>
                  <a:pt x="1684451" y="1287353"/>
                  <a:pt x="1687949" y="1265977"/>
                  <a:pt x="1696825" y="1234912"/>
                </a:cubicBezTo>
                <a:cubicBezTo>
                  <a:pt x="1699555" y="1225357"/>
                  <a:pt x="1702338" y="1215765"/>
                  <a:pt x="1706252" y="1206631"/>
                </a:cubicBezTo>
                <a:cubicBezTo>
                  <a:pt x="1711787" y="1193715"/>
                  <a:pt x="1720171" y="1182082"/>
                  <a:pt x="1725105" y="1168924"/>
                </a:cubicBezTo>
                <a:cubicBezTo>
                  <a:pt x="1732364" y="1149568"/>
                  <a:pt x="1739479" y="1102004"/>
                  <a:pt x="1743959" y="1084083"/>
                </a:cubicBezTo>
                <a:cubicBezTo>
                  <a:pt x="1746369" y="1074443"/>
                  <a:pt x="1751152" y="1065484"/>
                  <a:pt x="1753386" y="1055802"/>
                </a:cubicBezTo>
                <a:cubicBezTo>
                  <a:pt x="1760591" y="1024578"/>
                  <a:pt x="1765955" y="992957"/>
                  <a:pt x="1772239" y="961534"/>
                </a:cubicBezTo>
                <a:cubicBezTo>
                  <a:pt x="1775381" y="945823"/>
                  <a:pt x="1777780" y="929944"/>
                  <a:pt x="1781666" y="914400"/>
                </a:cubicBezTo>
                <a:cubicBezTo>
                  <a:pt x="1784808" y="901831"/>
                  <a:pt x="1787684" y="889192"/>
                  <a:pt x="1791093" y="876693"/>
                </a:cubicBezTo>
                <a:cubicBezTo>
                  <a:pt x="1797112" y="854623"/>
                  <a:pt x="1804399" y="832898"/>
                  <a:pt x="1809947" y="810705"/>
                </a:cubicBezTo>
                <a:lnTo>
                  <a:pt x="1828800" y="735291"/>
                </a:lnTo>
                <a:cubicBezTo>
                  <a:pt x="1831942" y="713295"/>
                  <a:pt x="1838227" y="691522"/>
                  <a:pt x="1838227" y="669303"/>
                </a:cubicBezTo>
                <a:cubicBezTo>
                  <a:pt x="1838227" y="594357"/>
                  <a:pt x="1833978" y="495113"/>
                  <a:pt x="1819373" y="414780"/>
                </a:cubicBezTo>
                <a:cubicBezTo>
                  <a:pt x="1809394" y="359894"/>
                  <a:pt x="1807500" y="386140"/>
                  <a:pt x="1791093" y="320512"/>
                </a:cubicBezTo>
                <a:cubicBezTo>
                  <a:pt x="1787951" y="307943"/>
                  <a:pt x="1785476" y="295187"/>
                  <a:pt x="1781666" y="282804"/>
                </a:cubicBezTo>
                <a:cubicBezTo>
                  <a:pt x="1772899" y="254312"/>
                  <a:pt x="1760616" y="226883"/>
                  <a:pt x="1753386" y="197963"/>
                </a:cubicBezTo>
                <a:cubicBezTo>
                  <a:pt x="1743959" y="160256"/>
                  <a:pt x="1737396" y="121715"/>
                  <a:pt x="1725105" y="84842"/>
                </a:cubicBezTo>
                <a:cubicBezTo>
                  <a:pt x="1718821" y="65988"/>
                  <a:pt x="1722151" y="40205"/>
                  <a:pt x="1706252" y="28281"/>
                </a:cubicBezTo>
                <a:lnTo>
                  <a:pt x="1668545" y="0"/>
                </a:lnTo>
                <a:cubicBezTo>
                  <a:pt x="1646549" y="3142"/>
                  <a:pt x="1624345" y="5069"/>
                  <a:pt x="1602557" y="9427"/>
                </a:cubicBezTo>
                <a:cubicBezTo>
                  <a:pt x="1589331" y="12072"/>
                  <a:pt x="1530530" y="35825"/>
                  <a:pt x="1527143" y="37707"/>
                </a:cubicBezTo>
                <a:cubicBezTo>
                  <a:pt x="1513409" y="45337"/>
                  <a:pt x="1504431" y="61302"/>
                  <a:pt x="1489435" y="65988"/>
                </a:cubicBezTo>
                <a:cubicBezTo>
                  <a:pt x="1440554" y="81263"/>
                  <a:pt x="1355112" y="85233"/>
                  <a:pt x="1300899" y="94268"/>
                </a:cubicBezTo>
                <a:cubicBezTo>
                  <a:pt x="1269290" y="99536"/>
                  <a:pt x="1237031" y="102988"/>
                  <a:pt x="1206631" y="113122"/>
                </a:cubicBezTo>
                <a:cubicBezTo>
                  <a:pt x="1197204" y="116264"/>
                  <a:pt x="1188051" y="120393"/>
                  <a:pt x="1178351" y="122549"/>
                </a:cubicBezTo>
                <a:cubicBezTo>
                  <a:pt x="1136593" y="131829"/>
                  <a:pt x="1121637" y="128884"/>
                  <a:pt x="1084083" y="141402"/>
                </a:cubicBezTo>
                <a:cubicBezTo>
                  <a:pt x="1068030" y="146753"/>
                  <a:pt x="1053299" y="155896"/>
                  <a:pt x="1036949" y="160256"/>
                </a:cubicBezTo>
                <a:cubicBezTo>
                  <a:pt x="1005986" y="168513"/>
                  <a:pt x="942681" y="179110"/>
                  <a:pt x="942681" y="179110"/>
                </a:cubicBezTo>
                <a:cubicBezTo>
                  <a:pt x="933254" y="185394"/>
                  <a:pt x="924534" y="192896"/>
                  <a:pt x="914400" y="197963"/>
                </a:cubicBezTo>
                <a:cubicBezTo>
                  <a:pt x="905752" y="202287"/>
                  <a:pt x="855302" y="222165"/>
                  <a:pt x="838986" y="226244"/>
                </a:cubicBezTo>
                <a:cubicBezTo>
                  <a:pt x="823442" y="230130"/>
                  <a:pt x="807563" y="232528"/>
                  <a:pt x="791852" y="235670"/>
                </a:cubicBezTo>
                <a:cubicBezTo>
                  <a:pt x="721706" y="288281"/>
                  <a:pt x="789561" y="245862"/>
                  <a:pt x="707011" y="273378"/>
                </a:cubicBezTo>
                <a:cubicBezTo>
                  <a:pt x="693679" y="277822"/>
                  <a:pt x="682220" y="286695"/>
                  <a:pt x="669303" y="292231"/>
                </a:cubicBezTo>
                <a:cubicBezTo>
                  <a:pt x="638196" y="305562"/>
                  <a:pt x="607868" y="321730"/>
                  <a:pt x="575035" y="329938"/>
                </a:cubicBezTo>
                <a:cubicBezTo>
                  <a:pt x="518785" y="344001"/>
                  <a:pt x="550108" y="337235"/>
                  <a:pt x="480767" y="348792"/>
                </a:cubicBezTo>
                <a:cubicBezTo>
                  <a:pt x="453783" y="362284"/>
                  <a:pt x="442525" y="370136"/>
                  <a:pt x="414780" y="377072"/>
                </a:cubicBezTo>
                <a:cubicBezTo>
                  <a:pt x="337054" y="396503"/>
                  <a:pt x="397654" y="376578"/>
                  <a:pt x="329938" y="395926"/>
                </a:cubicBezTo>
                <a:cubicBezTo>
                  <a:pt x="235260" y="422977"/>
                  <a:pt x="381845" y="385306"/>
                  <a:pt x="263951" y="414780"/>
                </a:cubicBezTo>
                <a:cubicBezTo>
                  <a:pt x="195043" y="460717"/>
                  <a:pt x="281692" y="404641"/>
                  <a:pt x="197963" y="452487"/>
                </a:cubicBezTo>
                <a:cubicBezTo>
                  <a:pt x="188126" y="458108"/>
                  <a:pt x="179520" y="465719"/>
                  <a:pt x="169683" y="471340"/>
                </a:cubicBezTo>
                <a:cubicBezTo>
                  <a:pt x="137064" y="489979"/>
                  <a:pt x="135425" y="489044"/>
                  <a:pt x="103695" y="499621"/>
                </a:cubicBezTo>
                <a:cubicBezTo>
                  <a:pt x="22649" y="553654"/>
                  <a:pt x="125191" y="488873"/>
                  <a:pt x="47134" y="527901"/>
                </a:cubicBezTo>
                <a:cubicBezTo>
                  <a:pt x="37000" y="532968"/>
                  <a:pt x="0" y="542042"/>
                  <a:pt x="0" y="54675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Freeform: Shape 6">
            <a:hlinkClick r:id="rId5" action="ppaction://hlinksldjump"/>
            <a:extLst>
              <a:ext uri="{FF2B5EF4-FFF2-40B4-BE49-F238E27FC236}">
                <a16:creationId xmlns:a16="http://schemas.microsoft.com/office/drawing/2014/main" id="{80577BF3-4D33-4964-9C21-FC67420D5156}"/>
              </a:ext>
            </a:extLst>
          </p:cNvPr>
          <p:cNvSpPr/>
          <p:nvPr/>
        </p:nvSpPr>
        <p:spPr>
          <a:xfrm rot="17431128">
            <a:off x="5893835" y="1696878"/>
            <a:ext cx="1838227" cy="1998483"/>
          </a:xfrm>
          <a:custGeom>
            <a:avLst/>
            <a:gdLst>
              <a:gd name="connsiteX0" fmla="*/ 0 w 1838227"/>
              <a:gd name="connsiteY0" fmla="*/ 546755 h 1998483"/>
              <a:gd name="connsiteX1" fmla="*/ 47134 w 1838227"/>
              <a:gd name="connsiteY1" fmla="*/ 556182 h 1998483"/>
              <a:gd name="connsiteX2" fmla="*/ 94268 w 1838227"/>
              <a:gd name="connsiteY2" fmla="*/ 603316 h 1998483"/>
              <a:gd name="connsiteX3" fmla="*/ 122549 w 1838227"/>
              <a:gd name="connsiteY3" fmla="*/ 631596 h 1998483"/>
              <a:gd name="connsiteX4" fmla="*/ 131976 w 1838227"/>
              <a:gd name="connsiteY4" fmla="*/ 678730 h 1998483"/>
              <a:gd name="connsiteX5" fmla="*/ 150829 w 1838227"/>
              <a:gd name="connsiteY5" fmla="*/ 707011 h 1998483"/>
              <a:gd name="connsiteX6" fmla="*/ 160256 w 1838227"/>
              <a:gd name="connsiteY6" fmla="*/ 735291 h 1998483"/>
              <a:gd name="connsiteX7" fmla="*/ 197963 w 1838227"/>
              <a:gd name="connsiteY7" fmla="*/ 810705 h 1998483"/>
              <a:gd name="connsiteX8" fmla="*/ 235670 w 1838227"/>
              <a:gd name="connsiteY8" fmla="*/ 886120 h 1998483"/>
              <a:gd name="connsiteX9" fmla="*/ 245097 w 1838227"/>
              <a:gd name="connsiteY9" fmla="*/ 914400 h 1998483"/>
              <a:gd name="connsiteX10" fmla="*/ 273378 w 1838227"/>
              <a:gd name="connsiteY10" fmla="*/ 942681 h 1998483"/>
              <a:gd name="connsiteX11" fmla="*/ 301658 w 1838227"/>
              <a:gd name="connsiteY11" fmla="*/ 999242 h 1998483"/>
              <a:gd name="connsiteX12" fmla="*/ 320512 w 1838227"/>
              <a:gd name="connsiteY12" fmla="*/ 1036949 h 1998483"/>
              <a:gd name="connsiteX13" fmla="*/ 367646 w 1838227"/>
              <a:gd name="connsiteY13" fmla="*/ 1102936 h 1998483"/>
              <a:gd name="connsiteX14" fmla="*/ 395926 w 1838227"/>
              <a:gd name="connsiteY14" fmla="*/ 1121790 h 1998483"/>
              <a:gd name="connsiteX15" fmla="*/ 433633 w 1838227"/>
              <a:gd name="connsiteY15" fmla="*/ 1159497 h 1998483"/>
              <a:gd name="connsiteX16" fmla="*/ 480767 w 1838227"/>
              <a:gd name="connsiteY16" fmla="*/ 1225485 h 1998483"/>
              <a:gd name="connsiteX17" fmla="*/ 518474 w 1838227"/>
              <a:gd name="connsiteY17" fmla="*/ 1253765 h 1998483"/>
              <a:gd name="connsiteX18" fmla="*/ 593889 w 1838227"/>
              <a:gd name="connsiteY18" fmla="*/ 1338606 h 1998483"/>
              <a:gd name="connsiteX19" fmla="*/ 612743 w 1838227"/>
              <a:gd name="connsiteY19" fmla="*/ 1366887 h 1998483"/>
              <a:gd name="connsiteX20" fmla="*/ 659877 w 1838227"/>
              <a:gd name="connsiteY20" fmla="*/ 1451728 h 1998483"/>
              <a:gd name="connsiteX21" fmla="*/ 678730 w 1838227"/>
              <a:gd name="connsiteY21" fmla="*/ 1480009 h 1998483"/>
              <a:gd name="connsiteX22" fmla="*/ 688157 w 1838227"/>
              <a:gd name="connsiteY22" fmla="*/ 1508289 h 1998483"/>
              <a:gd name="connsiteX23" fmla="*/ 716437 w 1838227"/>
              <a:gd name="connsiteY23" fmla="*/ 1527143 h 1998483"/>
              <a:gd name="connsiteX24" fmla="*/ 754145 w 1838227"/>
              <a:gd name="connsiteY24" fmla="*/ 1593130 h 1998483"/>
              <a:gd name="connsiteX25" fmla="*/ 782425 w 1838227"/>
              <a:gd name="connsiteY25" fmla="*/ 1611984 h 1998483"/>
              <a:gd name="connsiteX26" fmla="*/ 838986 w 1838227"/>
              <a:gd name="connsiteY26" fmla="*/ 1677971 h 1998483"/>
              <a:gd name="connsiteX27" fmla="*/ 895547 w 1838227"/>
              <a:gd name="connsiteY27" fmla="*/ 1753386 h 1998483"/>
              <a:gd name="connsiteX28" fmla="*/ 952107 w 1838227"/>
              <a:gd name="connsiteY28" fmla="*/ 1819373 h 1998483"/>
              <a:gd name="connsiteX29" fmla="*/ 980388 w 1838227"/>
              <a:gd name="connsiteY29" fmla="*/ 1857081 h 1998483"/>
              <a:gd name="connsiteX30" fmla="*/ 1036949 w 1838227"/>
              <a:gd name="connsiteY30" fmla="*/ 1904215 h 1998483"/>
              <a:gd name="connsiteX31" fmla="*/ 1131217 w 1838227"/>
              <a:gd name="connsiteY31" fmla="*/ 1998483 h 1998483"/>
              <a:gd name="connsiteX32" fmla="*/ 1197204 w 1838227"/>
              <a:gd name="connsiteY32" fmla="*/ 1932495 h 1998483"/>
              <a:gd name="connsiteX33" fmla="*/ 1225485 w 1838227"/>
              <a:gd name="connsiteY33" fmla="*/ 1904215 h 1998483"/>
              <a:gd name="connsiteX34" fmla="*/ 1253765 w 1838227"/>
              <a:gd name="connsiteY34" fmla="*/ 1866507 h 1998483"/>
              <a:gd name="connsiteX35" fmla="*/ 1282046 w 1838227"/>
              <a:gd name="connsiteY35" fmla="*/ 1847654 h 1998483"/>
              <a:gd name="connsiteX36" fmla="*/ 1348033 w 1838227"/>
              <a:gd name="connsiteY36" fmla="*/ 1781666 h 1998483"/>
              <a:gd name="connsiteX37" fmla="*/ 1376314 w 1838227"/>
              <a:gd name="connsiteY37" fmla="*/ 1762813 h 1998483"/>
              <a:gd name="connsiteX38" fmla="*/ 1432874 w 1838227"/>
              <a:gd name="connsiteY38" fmla="*/ 1715679 h 1998483"/>
              <a:gd name="connsiteX39" fmla="*/ 1470582 w 1838227"/>
              <a:gd name="connsiteY39" fmla="*/ 1649691 h 1998483"/>
              <a:gd name="connsiteX40" fmla="*/ 1489435 w 1838227"/>
              <a:gd name="connsiteY40" fmla="*/ 1621411 h 1998483"/>
              <a:gd name="connsiteX41" fmla="*/ 1498862 w 1838227"/>
              <a:gd name="connsiteY41" fmla="*/ 1593130 h 1998483"/>
              <a:gd name="connsiteX42" fmla="*/ 1555423 w 1838227"/>
              <a:gd name="connsiteY42" fmla="*/ 1527143 h 1998483"/>
              <a:gd name="connsiteX43" fmla="*/ 1583703 w 1838227"/>
              <a:gd name="connsiteY43" fmla="*/ 1489435 h 1998483"/>
              <a:gd name="connsiteX44" fmla="*/ 1602557 w 1838227"/>
              <a:gd name="connsiteY44" fmla="*/ 1451728 h 1998483"/>
              <a:gd name="connsiteX45" fmla="*/ 1640264 w 1838227"/>
              <a:gd name="connsiteY45" fmla="*/ 1395167 h 1998483"/>
              <a:gd name="connsiteX46" fmla="*/ 1677971 w 1838227"/>
              <a:gd name="connsiteY46" fmla="*/ 1319753 h 1998483"/>
              <a:gd name="connsiteX47" fmla="*/ 1696825 w 1838227"/>
              <a:gd name="connsiteY47" fmla="*/ 1234912 h 1998483"/>
              <a:gd name="connsiteX48" fmla="*/ 1706252 w 1838227"/>
              <a:gd name="connsiteY48" fmla="*/ 1206631 h 1998483"/>
              <a:gd name="connsiteX49" fmla="*/ 1725105 w 1838227"/>
              <a:gd name="connsiteY49" fmla="*/ 1168924 h 1998483"/>
              <a:gd name="connsiteX50" fmla="*/ 1743959 w 1838227"/>
              <a:gd name="connsiteY50" fmla="*/ 1084083 h 1998483"/>
              <a:gd name="connsiteX51" fmla="*/ 1753386 w 1838227"/>
              <a:gd name="connsiteY51" fmla="*/ 1055802 h 1998483"/>
              <a:gd name="connsiteX52" fmla="*/ 1772239 w 1838227"/>
              <a:gd name="connsiteY52" fmla="*/ 961534 h 1998483"/>
              <a:gd name="connsiteX53" fmla="*/ 1781666 w 1838227"/>
              <a:gd name="connsiteY53" fmla="*/ 914400 h 1998483"/>
              <a:gd name="connsiteX54" fmla="*/ 1791093 w 1838227"/>
              <a:gd name="connsiteY54" fmla="*/ 876693 h 1998483"/>
              <a:gd name="connsiteX55" fmla="*/ 1809947 w 1838227"/>
              <a:gd name="connsiteY55" fmla="*/ 810705 h 1998483"/>
              <a:gd name="connsiteX56" fmla="*/ 1828800 w 1838227"/>
              <a:gd name="connsiteY56" fmla="*/ 735291 h 1998483"/>
              <a:gd name="connsiteX57" fmla="*/ 1838227 w 1838227"/>
              <a:gd name="connsiteY57" fmla="*/ 669303 h 1998483"/>
              <a:gd name="connsiteX58" fmla="*/ 1819373 w 1838227"/>
              <a:gd name="connsiteY58" fmla="*/ 414780 h 1998483"/>
              <a:gd name="connsiteX59" fmla="*/ 1791093 w 1838227"/>
              <a:gd name="connsiteY59" fmla="*/ 320512 h 1998483"/>
              <a:gd name="connsiteX60" fmla="*/ 1781666 w 1838227"/>
              <a:gd name="connsiteY60" fmla="*/ 282804 h 1998483"/>
              <a:gd name="connsiteX61" fmla="*/ 1753386 w 1838227"/>
              <a:gd name="connsiteY61" fmla="*/ 197963 h 1998483"/>
              <a:gd name="connsiteX62" fmla="*/ 1725105 w 1838227"/>
              <a:gd name="connsiteY62" fmla="*/ 84842 h 1998483"/>
              <a:gd name="connsiteX63" fmla="*/ 1706252 w 1838227"/>
              <a:gd name="connsiteY63" fmla="*/ 28281 h 1998483"/>
              <a:gd name="connsiteX64" fmla="*/ 1668545 w 1838227"/>
              <a:gd name="connsiteY64" fmla="*/ 0 h 1998483"/>
              <a:gd name="connsiteX65" fmla="*/ 1602557 w 1838227"/>
              <a:gd name="connsiteY65" fmla="*/ 9427 h 1998483"/>
              <a:gd name="connsiteX66" fmla="*/ 1527143 w 1838227"/>
              <a:gd name="connsiteY66" fmla="*/ 37707 h 1998483"/>
              <a:gd name="connsiteX67" fmla="*/ 1489435 w 1838227"/>
              <a:gd name="connsiteY67" fmla="*/ 65988 h 1998483"/>
              <a:gd name="connsiteX68" fmla="*/ 1300899 w 1838227"/>
              <a:gd name="connsiteY68" fmla="*/ 94268 h 1998483"/>
              <a:gd name="connsiteX69" fmla="*/ 1206631 w 1838227"/>
              <a:gd name="connsiteY69" fmla="*/ 113122 h 1998483"/>
              <a:gd name="connsiteX70" fmla="*/ 1178351 w 1838227"/>
              <a:gd name="connsiteY70" fmla="*/ 122549 h 1998483"/>
              <a:gd name="connsiteX71" fmla="*/ 1084083 w 1838227"/>
              <a:gd name="connsiteY71" fmla="*/ 141402 h 1998483"/>
              <a:gd name="connsiteX72" fmla="*/ 1036949 w 1838227"/>
              <a:gd name="connsiteY72" fmla="*/ 160256 h 1998483"/>
              <a:gd name="connsiteX73" fmla="*/ 942681 w 1838227"/>
              <a:gd name="connsiteY73" fmla="*/ 179110 h 1998483"/>
              <a:gd name="connsiteX74" fmla="*/ 914400 w 1838227"/>
              <a:gd name="connsiteY74" fmla="*/ 197963 h 1998483"/>
              <a:gd name="connsiteX75" fmla="*/ 838986 w 1838227"/>
              <a:gd name="connsiteY75" fmla="*/ 226244 h 1998483"/>
              <a:gd name="connsiteX76" fmla="*/ 791852 w 1838227"/>
              <a:gd name="connsiteY76" fmla="*/ 235670 h 1998483"/>
              <a:gd name="connsiteX77" fmla="*/ 707011 w 1838227"/>
              <a:gd name="connsiteY77" fmla="*/ 273378 h 1998483"/>
              <a:gd name="connsiteX78" fmla="*/ 669303 w 1838227"/>
              <a:gd name="connsiteY78" fmla="*/ 292231 h 1998483"/>
              <a:gd name="connsiteX79" fmla="*/ 575035 w 1838227"/>
              <a:gd name="connsiteY79" fmla="*/ 329938 h 1998483"/>
              <a:gd name="connsiteX80" fmla="*/ 480767 w 1838227"/>
              <a:gd name="connsiteY80" fmla="*/ 348792 h 1998483"/>
              <a:gd name="connsiteX81" fmla="*/ 414780 w 1838227"/>
              <a:gd name="connsiteY81" fmla="*/ 377072 h 1998483"/>
              <a:gd name="connsiteX82" fmla="*/ 329938 w 1838227"/>
              <a:gd name="connsiteY82" fmla="*/ 395926 h 1998483"/>
              <a:gd name="connsiteX83" fmla="*/ 263951 w 1838227"/>
              <a:gd name="connsiteY83" fmla="*/ 414780 h 1998483"/>
              <a:gd name="connsiteX84" fmla="*/ 197963 w 1838227"/>
              <a:gd name="connsiteY84" fmla="*/ 452487 h 1998483"/>
              <a:gd name="connsiteX85" fmla="*/ 169683 w 1838227"/>
              <a:gd name="connsiteY85" fmla="*/ 471340 h 1998483"/>
              <a:gd name="connsiteX86" fmla="*/ 103695 w 1838227"/>
              <a:gd name="connsiteY86" fmla="*/ 499621 h 1998483"/>
              <a:gd name="connsiteX87" fmla="*/ 47134 w 1838227"/>
              <a:gd name="connsiteY87" fmla="*/ 527901 h 1998483"/>
              <a:gd name="connsiteX88" fmla="*/ 0 w 1838227"/>
              <a:gd name="connsiteY88" fmla="*/ 546755 h 199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838227" h="1998483">
                <a:moveTo>
                  <a:pt x="0" y="546755"/>
                </a:moveTo>
                <a:cubicBezTo>
                  <a:pt x="0" y="551468"/>
                  <a:pt x="32132" y="550556"/>
                  <a:pt x="47134" y="556182"/>
                </a:cubicBezTo>
                <a:cubicBezTo>
                  <a:pt x="80655" y="568752"/>
                  <a:pt x="73317" y="578175"/>
                  <a:pt x="94268" y="603316"/>
                </a:cubicBezTo>
                <a:cubicBezTo>
                  <a:pt x="102803" y="613558"/>
                  <a:pt x="113122" y="622169"/>
                  <a:pt x="122549" y="631596"/>
                </a:cubicBezTo>
                <a:cubicBezTo>
                  <a:pt x="125691" y="647307"/>
                  <a:pt x="126350" y="663728"/>
                  <a:pt x="131976" y="678730"/>
                </a:cubicBezTo>
                <a:cubicBezTo>
                  <a:pt x="135954" y="689338"/>
                  <a:pt x="145762" y="696877"/>
                  <a:pt x="150829" y="707011"/>
                </a:cubicBezTo>
                <a:cubicBezTo>
                  <a:pt x="155273" y="715899"/>
                  <a:pt x="156144" y="726245"/>
                  <a:pt x="160256" y="735291"/>
                </a:cubicBezTo>
                <a:cubicBezTo>
                  <a:pt x="171886" y="760877"/>
                  <a:pt x="185394" y="785567"/>
                  <a:pt x="197963" y="810705"/>
                </a:cubicBezTo>
                <a:cubicBezTo>
                  <a:pt x="197964" y="810708"/>
                  <a:pt x="235669" y="886116"/>
                  <a:pt x="235670" y="886120"/>
                </a:cubicBezTo>
                <a:cubicBezTo>
                  <a:pt x="238812" y="895547"/>
                  <a:pt x="239585" y="906132"/>
                  <a:pt x="245097" y="914400"/>
                </a:cubicBezTo>
                <a:cubicBezTo>
                  <a:pt x="252492" y="925493"/>
                  <a:pt x="263951" y="933254"/>
                  <a:pt x="273378" y="942681"/>
                </a:cubicBezTo>
                <a:cubicBezTo>
                  <a:pt x="290659" y="994528"/>
                  <a:pt x="272421" y="948077"/>
                  <a:pt x="301658" y="999242"/>
                </a:cubicBezTo>
                <a:cubicBezTo>
                  <a:pt x="308630" y="1011443"/>
                  <a:pt x="313540" y="1024748"/>
                  <a:pt x="320512" y="1036949"/>
                </a:cubicBezTo>
                <a:cubicBezTo>
                  <a:pt x="327651" y="1049442"/>
                  <a:pt x="360898" y="1096188"/>
                  <a:pt x="367646" y="1102936"/>
                </a:cubicBezTo>
                <a:cubicBezTo>
                  <a:pt x="375657" y="1110947"/>
                  <a:pt x="387324" y="1114417"/>
                  <a:pt x="395926" y="1121790"/>
                </a:cubicBezTo>
                <a:cubicBezTo>
                  <a:pt x="409422" y="1133358"/>
                  <a:pt x="422065" y="1146001"/>
                  <a:pt x="433633" y="1159497"/>
                </a:cubicBezTo>
                <a:cubicBezTo>
                  <a:pt x="465746" y="1196962"/>
                  <a:pt x="439388" y="1184106"/>
                  <a:pt x="480767" y="1225485"/>
                </a:cubicBezTo>
                <a:cubicBezTo>
                  <a:pt x="491876" y="1236594"/>
                  <a:pt x="506650" y="1243419"/>
                  <a:pt x="518474" y="1253765"/>
                </a:cubicBezTo>
                <a:cubicBezTo>
                  <a:pt x="548407" y="1279956"/>
                  <a:pt x="569982" y="1306730"/>
                  <a:pt x="593889" y="1338606"/>
                </a:cubicBezTo>
                <a:cubicBezTo>
                  <a:pt x="600687" y="1347670"/>
                  <a:pt x="606458" y="1357460"/>
                  <a:pt x="612743" y="1366887"/>
                </a:cubicBezTo>
                <a:cubicBezTo>
                  <a:pt x="629335" y="1416665"/>
                  <a:pt x="616656" y="1386896"/>
                  <a:pt x="659877" y="1451728"/>
                </a:cubicBezTo>
                <a:cubicBezTo>
                  <a:pt x="666162" y="1461155"/>
                  <a:pt x="675147" y="1469261"/>
                  <a:pt x="678730" y="1480009"/>
                </a:cubicBezTo>
                <a:cubicBezTo>
                  <a:pt x="681872" y="1489436"/>
                  <a:pt x="681950" y="1500530"/>
                  <a:pt x="688157" y="1508289"/>
                </a:cubicBezTo>
                <a:cubicBezTo>
                  <a:pt x="695235" y="1517136"/>
                  <a:pt x="707010" y="1520858"/>
                  <a:pt x="716437" y="1527143"/>
                </a:cubicBezTo>
                <a:cubicBezTo>
                  <a:pt x="723832" y="1541932"/>
                  <a:pt x="740820" y="1579805"/>
                  <a:pt x="754145" y="1593130"/>
                </a:cubicBezTo>
                <a:cubicBezTo>
                  <a:pt x="762156" y="1601141"/>
                  <a:pt x="772998" y="1605699"/>
                  <a:pt x="782425" y="1611984"/>
                </a:cubicBezTo>
                <a:cubicBezTo>
                  <a:pt x="830570" y="1684199"/>
                  <a:pt x="762783" y="1586526"/>
                  <a:pt x="838986" y="1677971"/>
                </a:cubicBezTo>
                <a:cubicBezTo>
                  <a:pt x="859102" y="1702111"/>
                  <a:pt x="895547" y="1753386"/>
                  <a:pt x="895547" y="1753386"/>
                </a:cubicBezTo>
                <a:cubicBezTo>
                  <a:pt x="914046" y="1808887"/>
                  <a:pt x="891725" y="1758991"/>
                  <a:pt x="952107" y="1819373"/>
                </a:cubicBezTo>
                <a:cubicBezTo>
                  <a:pt x="963217" y="1830483"/>
                  <a:pt x="969278" y="1845971"/>
                  <a:pt x="980388" y="1857081"/>
                </a:cubicBezTo>
                <a:cubicBezTo>
                  <a:pt x="1054542" y="1931235"/>
                  <a:pt x="959728" y="1811550"/>
                  <a:pt x="1036949" y="1904215"/>
                </a:cubicBezTo>
                <a:cubicBezTo>
                  <a:pt x="1116167" y="1999276"/>
                  <a:pt x="1066970" y="1977067"/>
                  <a:pt x="1131217" y="1998483"/>
                </a:cubicBezTo>
                <a:cubicBezTo>
                  <a:pt x="1181913" y="1964684"/>
                  <a:pt x="1142340" y="1995196"/>
                  <a:pt x="1197204" y="1932495"/>
                </a:cubicBezTo>
                <a:cubicBezTo>
                  <a:pt x="1205983" y="1922462"/>
                  <a:pt x="1216809" y="1914337"/>
                  <a:pt x="1225485" y="1904215"/>
                </a:cubicBezTo>
                <a:cubicBezTo>
                  <a:pt x="1235710" y="1892286"/>
                  <a:pt x="1242655" y="1877617"/>
                  <a:pt x="1253765" y="1866507"/>
                </a:cubicBezTo>
                <a:cubicBezTo>
                  <a:pt x="1261776" y="1858496"/>
                  <a:pt x="1273625" y="1855233"/>
                  <a:pt x="1282046" y="1847654"/>
                </a:cubicBezTo>
                <a:cubicBezTo>
                  <a:pt x="1305168" y="1826845"/>
                  <a:pt x="1322150" y="1798920"/>
                  <a:pt x="1348033" y="1781666"/>
                </a:cubicBezTo>
                <a:cubicBezTo>
                  <a:pt x="1357460" y="1775382"/>
                  <a:pt x="1367610" y="1770066"/>
                  <a:pt x="1376314" y="1762813"/>
                </a:cubicBezTo>
                <a:cubicBezTo>
                  <a:pt x="1448902" y="1702323"/>
                  <a:pt x="1362655" y="1762491"/>
                  <a:pt x="1432874" y="1715679"/>
                </a:cubicBezTo>
                <a:cubicBezTo>
                  <a:pt x="1478806" y="1646781"/>
                  <a:pt x="1422744" y="1733407"/>
                  <a:pt x="1470582" y="1649691"/>
                </a:cubicBezTo>
                <a:cubicBezTo>
                  <a:pt x="1476203" y="1639854"/>
                  <a:pt x="1484368" y="1631544"/>
                  <a:pt x="1489435" y="1621411"/>
                </a:cubicBezTo>
                <a:cubicBezTo>
                  <a:pt x="1493879" y="1612523"/>
                  <a:pt x="1493932" y="1601758"/>
                  <a:pt x="1498862" y="1593130"/>
                </a:cubicBezTo>
                <a:cubicBezTo>
                  <a:pt x="1522491" y="1551779"/>
                  <a:pt x="1526768" y="1560575"/>
                  <a:pt x="1555423" y="1527143"/>
                </a:cubicBezTo>
                <a:cubicBezTo>
                  <a:pt x="1565648" y="1515214"/>
                  <a:pt x="1575376" y="1502758"/>
                  <a:pt x="1583703" y="1489435"/>
                </a:cubicBezTo>
                <a:cubicBezTo>
                  <a:pt x="1591151" y="1477518"/>
                  <a:pt x="1595327" y="1463778"/>
                  <a:pt x="1602557" y="1451728"/>
                </a:cubicBezTo>
                <a:cubicBezTo>
                  <a:pt x="1614215" y="1432298"/>
                  <a:pt x="1631848" y="1416206"/>
                  <a:pt x="1640264" y="1395167"/>
                </a:cubicBezTo>
                <a:cubicBezTo>
                  <a:pt x="1663326" y="1337514"/>
                  <a:pt x="1649732" y="1362113"/>
                  <a:pt x="1677971" y="1319753"/>
                </a:cubicBezTo>
                <a:cubicBezTo>
                  <a:pt x="1684451" y="1287353"/>
                  <a:pt x="1687949" y="1265977"/>
                  <a:pt x="1696825" y="1234912"/>
                </a:cubicBezTo>
                <a:cubicBezTo>
                  <a:pt x="1699555" y="1225357"/>
                  <a:pt x="1702338" y="1215765"/>
                  <a:pt x="1706252" y="1206631"/>
                </a:cubicBezTo>
                <a:cubicBezTo>
                  <a:pt x="1711787" y="1193715"/>
                  <a:pt x="1720171" y="1182082"/>
                  <a:pt x="1725105" y="1168924"/>
                </a:cubicBezTo>
                <a:cubicBezTo>
                  <a:pt x="1732364" y="1149568"/>
                  <a:pt x="1739479" y="1102004"/>
                  <a:pt x="1743959" y="1084083"/>
                </a:cubicBezTo>
                <a:cubicBezTo>
                  <a:pt x="1746369" y="1074443"/>
                  <a:pt x="1751152" y="1065484"/>
                  <a:pt x="1753386" y="1055802"/>
                </a:cubicBezTo>
                <a:cubicBezTo>
                  <a:pt x="1760591" y="1024578"/>
                  <a:pt x="1765955" y="992957"/>
                  <a:pt x="1772239" y="961534"/>
                </a:cubicBezTo>
                <a:cubicBezTo>
                  <a:pt x="1775381" y="945823"/>
                  <a:pt x="1777780" y="929944"/>
                  <a:pt x="1781666" y="914400"/>
                </a:cubicBezTo>
                <a:cubicBezTo>
                  <a:pt x="1784808" y="901831"/>
                  <a:pt x="1787684" y="889192"/>
                  <a:pt x="1791093" y="876693"/>
                </a:cubicBezTo>
                <a:cubicBezTo>
                  <a:pt x="1797112" y="854623"/>
                  <a:pt x="1804399" y="832898"/>
                  <a:pt x="1809947" y="810705"/>
                </a:cubicBezTo>
                <a:lnTo>
                  <a:pt x="1828800" y="735291"/>
                </a:lnTo>
                <a:cubicBezTo>
                  <a:pt x="1831942" y="713295"/>
                  <a:pt x="1838227" y="691522"/>
                  <a:pt x="1838227" y="669303"/>
                </a:cubicBezTo>
                <a:cubicBezTo>
                  <a:pt x="1838227" y="594357"/>
                  <a:pt x="1833978" y="495113"/>
                  <a:pt x="1819373" y="414780"/>
                </a:cubicBezTo>
                <a:cubicBezTo>
                  <a:pt x="1809394" y="359894"/>
                  <a:pt x="1807500" y="386140"/>
                  <a:pt x="1791093" y="320512"/>
                </a:cubicBezTo>
                <a:cubicBezTo>
                  <a:pt x="1787951" y="307943"/>
                  <a:pt x="1785476" y="295187"/>
                  <a:pt x="1781666" y="282804"/>
                </a:cubicBezTo>
                <a:cubicBezTo>
                  <a:pt x="1772899" y="254312"/>
                  <a:pt x="1760616" y="226883"/>
                  <a:pt x="1753386" y="197963"/>
                </a:cubicBezTo>
                <a:cubicBezTo>
                  <a:pt x="1743959" y="160256"/>
                  <a:pt x="1737396" y="121715"/>
                  <a:pt x="1725105" y="84842"/>
                </a:cubicBezTo>
                <a:cubicBezTo>
                  <a:pt x="1718821" y="65988"/>
                  <a:pt x="1722151" y="40205"/>
                  <a:pt x="1706252" y="28281"/>
                </a:cubicBezTo>
                <a:lnTo>
                  <a:pt x="1668545" y="0"/>
                </a:lnTo>
                <a:cubicBezTo>
                  <a:pt x="1646549" y="3142"/>
                  <a:pt x="1624345" y="5069"/>
                  <a:pt x="1602557" y="9427"/>
                </a:cubicBezTo>
                <a:cubicBezTo>
                  <a:pt x="1589331" y="12072"/>
                  <a:pt x="1530530" y="35825"/>
                  <a:pt x="1527143" y="37707"/>
                </a:cubicBezTo>
                <a:cubicBezTo>
                  <a:pt x="1513409" y="45337"/>
                  <a:pt x="1504431" y="61302"/>
                  <a:pt x="1489435" y="65988"/>
                </a:cubicBezTo>
                <a:cubicBezTo>
                  <a:pt x="1440554" y="81263"/>
                  <a:pt x="1355112" y="85233"/>
                  <a:pt x="1300899" y="94268"/>
                </a:cubicBezTo>
                <a:cubicBezTo>
                  <a:pt x="1269290" y="99536"/>
                  <a:pt x="1237031" y="102988"/>
                  <a:pt x="1206631" y="113122"/>
                </a:cubicBezTo>
                <a:cubicBezTo>
                  <a:pt x="1197204" y="116264"/>
                  <a:pt x="1188051" y="120393"/>
                  <a:pt x="1178351" y="122549"/>
                </a:cubicBezTo>
                <a:cubicBezTo>
                  <a:pt x="1136593" y="131829"/>
                  <a:pt x="1121637" y="128884"/>
                  <a:pt x="1084083" y="141402"/>
                </a:cubicBezTo>
                <a:cubicBezTo>
                  <a:pt x="1068030" y="146753"/>
                  <a:pt x="1053299" y="155896"/>
                  <a:pt x="1036949" y="160256"/>
                </a:cubicBezTo>
                <a:cubicBezTo>
                  <a:pt x="1005986" y="168513"/>
                  <a:pt x="942681" y="179110"/>
                  <a:pt x="942681" y="179110"/>
                </a:cubicBezTo>
                <a:cubicBezTo>
                  <a:pt x="933254" y="185394"/>
                  <a:pt x="924534" y="192896"/>
                  <a:pt x="914400" y="197963"/>
                </a:cubicBezTo>
                <a:cubicBezTo>
                  <a:pt x="905752" y="202287"/>
                  <a:pt x="855302" y="222165"/>
                  <a:pt x="838986" y="226244"/>
                </a:cubicBezTo>
                <a:cubicBezTo>
                  <a:pt x="823442" y="230130"/>
                  <a:pt x="807563" y="232528"/>
                  <a:pt x="791852" y="235670"/>
                </a:cubicBezTo>
                <a:cubicBezTo>
                  <a:pt x="721706" y="288281"/>
                  <a:pt x="789561" y="245862"/>
                  <a:pt x="707011" y="273378"/>
                </a:cubicBezTo>
                <a:cubicBezTo>
                  <a:pt x="693679" y="277822"/>
                  <a:pt x="682220" y="286695"/>
                  <a:pt x="669303" y="292231"/>
                </a:cubicBezTo>
                <a:cubicBezTo>
                  <a:pt x="638196" y="305562"/>
                  <a:pt x="607868" y="321730"/>
                  <a:pt x="575035" y="329938"/>
                </a:cubicBezTo>
                <a:cubicBezTo>
                  <a:pt x="518785" y="344001"/>
                  <a:pt x="550108" y="337235"/>
                  <a:pt x="480767" y="348792"/>
                </a:cubicBezTo>
                <a:cubicBezTo>
                  <a:pt x="453783" y="362284"/>
                  <a:pt x="442525" y="370136"/>
                  <a:pt x="414780" y="377072"/>
                </a:cubicBezTo>
                <a:cubicBezTo>
                  <a:pt x="337054" y="396503"/>
                  <a:pt x="397654" y="376578"/>
                  <a:pt x="329938" y="395926"/>
                </a:cubicBezTo>
                <a:cubicBezTo>
                  <a:pt x="235260" y="422977"/>
                  <a:pt x="381845" y="385306"/>
                  <a:pt x="263951" y="414780"/>
                </a:cubicBezTo>
                <a:cubicBezTo>
                  <a:pt x="195043" y="460717"/>
                  <a:pt x="281692" y="404641"/>
                  <a:pt x="197963" y="452487"/>
                </a:cubicBezTo>
                <a:cubicBezTo>
                  <a:pt x="188126" y="458108"/>
                  <a:pt x="179520" y="465719"/>
                  <a:pt x="169683" y="471340"/>
                </a:cubicBezTo>
                <a:cubicBezTo>
                  <a:pt x="137064" y="489979"/>
                  <a:pt x="135425" y="489044"/>
                  <a:pt x="103695" y="499621"/>
                </a:cubicBezTo>
                <a:cubicBezTo>
                  <a:pt x="22649" y="553654"/>
                  <a:pt x="125191" y="488873"/>
                  <a:pt x="47134" y="527901"/>
                </a:cubicBezTo>
                <a:cubicBezTo>
                  <a:pt x="37000" y="532968"/>
                  <a:pt x="0" y="542042"/>
                  <a:pt x="0" y="54675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Freeform: Shape 7">
            <a:hlinkClick r:id="rId6" action="ppaction://hlinksldjump"/>
            <a:extLst>
              <a:ext uri="{FF2B5EF4-FFF2-40B4-BE49-F238E27FC236}">
                <a16:creationId xmlns:a16="http://schemas.microsoft.com/office/drawing/2014/main" id="{64416A82-41CC-4542-A612-81791DABD580}"/>
              </a:ext>
            </a:extLst>
          </p:cNvPr>
          <p:cNvSpPr/>
          <p:nvPr/>
        </p:nvSpPr>
        <p:spPr>
          <a:xfrm rot="12991594">
            <a:off x="4754216" y="1529434"/>
            <a:ext cx="1771658" cy="1980007"/>
          </a:xfrm>
          <a:custGeom>
            <a:avLst/>
            <a:gdLst>
              <a:gd name="connsiteX0" fmla="*/ 0 w 1838227"/>
              <a:gd name="connsiteY0" fmla="*/ 546755 h 1998483"/>
              <a:gd name="connsiteX1" fmla="*/ 47134 w 1838227"/>
              <a:gd name="connsiteY1" fmla="*/ 556182 h 1998483"/>
              <a:gd name="connsiteX2" fmla="*/ 94268 w 1838227"/>
              <a:gd name="connsiteY2" fmla="*/ 603316 h 1998483"/>
              <a:gd name="connsiteX3" fmla="*/ 122549 w 1838227"/>
              <a:gd name="connsiteY3" fmla="*/ 631596 h 1998483"/>
              <a:gd name="connsiteX4" fmla="*/ 131976 w 1838227"/>
              <a:gd name="connsiteY4" fmla="*/ 678730 h 1998483"/>
              <a:gd name="connsiteX5" fmla="*/ 150829 w 1838227"/>
              <a:gd name="connsiteY5" fmla="*/ 707011 h 1998483"/>
              <a:gd name="connsiteX6" fmla="*/ 160256 w 1838227"/>
              <a:gd name="connsiteY6" fmla="*/ 735291 h 1998483"/>
              <a:gd name="connsiteX7" fmla="*/ 197963 w 1838227"/>
              <a:gd name="connsiteY7" fmla="*/ 810705 h 1998483"/>
              <a:gd name="connsiteX8" fmla="*/ 235670 w 1838227"/>
              <a:gd name="connsiteY8" fmla="*/ 886120 h 1998483"/>
              <a:gd name="connsiteX9" fmla="*/ 245097 w 1838227"/>
              <a:gd name="connsiteY9" fmla="*/ 914400 h 1998483"/>
              <a:gd name="connsiteX10" fmla="*/ 273378 w 1838227"/>
              <a:gd name="connsiteY10" fmla="*/ 942681 h 1998483"/>
              <a:gd name="connsiteX11" fmla="*/ 301658 w 1838227"/>
              <a:gd name="connsiteY11" fmla="*/ 999242 h 1998483"/>
              <a:gd name="connsiteX12" fmla="*/ 320512 w 1838227"/>
              <a:gd name="connsiteY12" fmla="*/ 1036949 h 1998483"/>
              <a:gd name="connsiteX13" fmla="*/ 367646 w 1838227"/>
              <a:gd name="connsiteY13" fmla="*/ 1102936 h 1998483"/>
              <a:gd name="connsiteX14" fmla="*/ 395926 w 1838227"/>
              <a:gd name="connsiteY14" fmla="*/ 1121790 h 1998483"/>
              <a:gd name="connsiteX15" fmla="*/ 433633 w 1838227"/>
              <a:gd name="connsiteY15" fmla="*/ 1159497 h 1998483"/>
              <a:gd name="connsiteX16" fmla="*/ 480767 w 1838227"/>
              <a:gd name="connsiteY16" fmla="*/ 1225485 h 1998483"/>
              <a:gd name="connsiteX17" fmla="*/ 518474 w 1838227"/>
              <a:gd name="connsiteY17" fmla="*/ 1253765 h 1998483"/>
              <a:gd name="connsiteX18" fmla="*/ 593889 w 1838227"/>
              <a:gd name="connsiteY18" fmla="*/ 1338606 h 1998483"/>
              <a:gd name="connsiteX19" fmla="*/ 612743 w 1838227"/>
              <a:gd name="connsiteY19" fmla="*/ 1366887 h 1998483"/>
              <a:gd name="connsiteX20" fmla="*/ 659877 w 1838227"/>
              <a:gd name="connsiteY20" fmla="*/ 1451728 h 1998483"/>
              <a:gd name="connsiteX21" fmla="*/ 678730 w 1838227"/>
              <a:gd name="connsiteY21" fmla="*/ 1480009 h 1998483"/>
              <a:gd name="connsiteX22" fmla="*/ 688157 w 1838227"/>
              <a:gd name="connsiteY22" fmla="*/ 1508289 h 1998483"/>
              <a:gd name="connsiteX23" fmla="*/ 716437 w 1838227"/>
              <a:gd name="connsiteY23" fmla="*/ 1527143 h 1998483"/>
              <a:gd name="connsiteX24" fmla="*/ 754145 w 1838227"/>
              <a:gd name="connsiteY24" fmla="*/ 1593130 h 1998483"/>
              <a:gd name="connsiteX25" fmla="*/ 782425 w 1838227"/>
              <a:gd name="connsiteY25" fmla="*/ 1611984 h 1998483"/>
              <a:gd name="connsiteX26" fmla="*/ 838986 w 1838227"/>
              <a:gd name="connsiteY26" fmla="*/ 1677971 h 1998483"/>
              <a:gd name="connsiteX27" fmla="*/ 895547 w 1838227"/>
              <a:gd name="connsiteY27" fmla="*/ 1753386 h 1998483"/>
              <a:gd name="connsiteX28" fmla="*/ 952107 w 1838227"/>
              <a:gd name="connsiteY28" fmla="*/ 1819373 h 1998483"/>
              <a:gd name="connsiteX29" fmla="*/ 980388 w 1838227"/>
              <a:gd name="connsiteY29" fmla="*/ 1857081 h 1998483"/>
              <a:gd name="connsiteX30" fmla="*/ 1036949 w 1838227"/>
              <a:gd name="connsiteY30" fmla="*/ 1904215 h 1998483"/>
              <a:gd name="connsiteX31" fmla="*/ 1131217 w 1838227"/>
              <a:gd name="connsiteY31" fmla="*/ 1998483 h 1998483"/>
              <a:gd name="connsiteX32" fmla="*/ 1197204 w 1838227"/>
              <a:gd name="connsiteY32" fmla="*/ 1932495 h 1998483"/>
              <a:gd name="connsiteX33" fmla="*/ 1225485 w 1838227"/>
              <a:gd name="connsiteY33" fmla="*/ 1904215 h 1998483"/>
              <a:gd name="connsiteX34" fmla="*/ 1253765 w 1838227"/>
              <a:gd name="connsiteY34" fmla="*/ 1866507 h 1998483"/>
              <a:gd name="connsiteX35" fmla="*/ 1282046 w 1838227"/>
              <a:gd name="connsiteY35" fmla="*/ 1847654 h 1998483"/>
              <a:gd name="connsiteX36" fmla="*/ 1348033 w 1838227"/>
              <a:gd name="connsiteY36" fmla="*/ 1781666 h 1998483"/>
              <a:gd name="connsiteX37" fmla="*/ 1376314 w 1838227"/>
              <a:gd name="connsiteY37" fmla="*/ 1762813 h 1998483"/>
              <a:gd name="connsiteX38" fmla="*/ 1432874 w 1838227"/>
              <a:gd name="connsiteY38" fmla="*/ 1715679 h 1998483"/>
              <a:gd name="connsiteX39" fmla="*/ 1470582 w 1838227"/>
              <a:gd name="connsiteY39" fmla="*/ 1649691 h 1998483"/>
              <a:gd name="connsiteX40" fmla="*/ 1489435 w 1838227"/>
              <a:gd name="connsiteY40" fmla="*/ 1621411 h 1998483"/>
              <a:gd name="connsiteX41" fmla="*/ 1498862 w 1838227"/>
              <a:gd name="connsiteY41" fmla="*/ 1593130 h 1998483"/>
              <a:gd name="connsiteX42" fmla="*/ 1555423 w 1838227"/>
              <a:gd name="connsiteY42" fmla="*/ 1527143 h 1998483"/>
              <a:gd name="connsiteX43" fmla="*/ 1583703 w 1838227"/>
              <a:gd name="connsiteY43" fmla="*/ 1489435 h 1998483"/>
              <a:gd name="connsiteX44" fmla="*/ 1602557 w 1838227"/>
              <a:gd name="connsiteY44" fmla="*/ 1451728 h 1998483"/>
              <a:gd name="connsiteX45" fmla="*/ 1640264 w 1838227"/>
              <a:gd name="connsiteY45" fmla="*/ 1395167 h 1998483"/>
              <a:gd name="connsiteX46" fmla="*/ 1677971 w 1838227"/>
              <a:gd name="connsiteY46" fmla="*/ 1319753 h 1998483"/>
              <a:gd name="connsiteX47" fmla="*/ 1696825 w 1838227"/>
              <a:gd name="connsiteY47" fmla="*/ 1234912 h 1998483"/>
              <a:gd name="connsiteX48" fmla="*/ 1706252 w 1838227"/>
              <a:gd name="connsiteY48" fmla="*/ 1206631 h 1998483"/>
              <a:gd name="connsiteX49" fmla="*/ 1725105 w 1838227"/>
              <a:gd name="connsiteY49" fmla="*/ 1168924 h 1998483"/>
              <a:gd name="connsiteX50" fmla="*/ 1743959 w 1838227"/>
              <a:gd name="connsiteY50" fmla="*/ 1084083 h 1998483"/>
              <a:gd name="connsiteX51" fmla="*/ 1753386 w 1838227"/>
              <a:gd name="connsiteY51" fmla="*/ 1055802 h 1998483"/>
              <a:gd name="connsiteX52" fmla="*/ 1772239 w 1838227"/>
              <a:gd name="connsiteY52" fmla="*/ 961534 h 1998483"/>
              <a:gd name="connsiteX53" fmla="*/ 1781666 w 1838227"/>
              <a:gd name="connsiteY53" fmla="*/ 914400 h 1998483"/>
              <a:gd name="connsiteX54" fmla="*/ 1791093 w 1838227"/>
              <a:gd name="connsiteY54" fmla="*/ 876693 h 1998483"/>
              <a:gd name="connsiteX55" fmla="*/ 1809947 w 1838227"/>
              <a:gd name="connsiteY55" fmla="*/ 810705 h 1998483"/>
              <a:gd name="connsiteX56" fmla="*/ 1828800 w 1838227"/>
              <a:gd name="connsiteY56" fmla="*/ 735291 h 1998483"/>
              <a:gd name="connsiteX57" fmla="*/ 1838227 w 1838227"/>
              <a:gd name="connsiteY57" fmla="*/ 669303 h 1998483"/>
              <a:gd name="connsiteX58" fmla="*/ 1819373 w 1838227"/>
              <a:gd name="connsiteY58" fmla="*/ 414780 h 1998483"/>
              <a:gd name="connsiteX59" fmla="*/ 1791093 w 1838227"/>
              <a:gd name="connsiteY59" fmla="*/ 320512 h 1998483"/>
              <a:gd name="connsiteX60" fmla="*/ 1781666 w 1838227"/>
              <a:gd name="connsiteY60" fmla="*/ 282804 h 1998483"/>
              <a:gd name="connsiteX61" fmla="*/ 1753386 w 1838227"/>
              <a:gd name="connsiteY61" fmla="*/ 197963 h 1998483"/>
              <a:gd name="connsiteX62" fmla="*/ 1725105 w 1838227"/>
              <a:gd name="connsiteY62" fmla="*/ 84842 h 1998483"/>
              <a:gd name="connsiteX63" fmla="*/ 1706252 w 1838227"/>
              <a:gd name="connsiteY63" fmla="*/ 28281 h 1998483"/>
              <a:gd name="connsiteX64" fmla="*/ 1668545 w 1838227"/>
              <a:gd name="connsiteY64" fmla="*/ 0 h 1998483"/>
              <a:gd name="connsiteX65" fmla="*/ 1602557 w 1838227"/>
              <a:gd name="connsiteY65" fmla="*/ 9427 h 1998483"/>
              <a:gd name="connsiteX66" fmla="*/ 1527143 w 1838227"/>
              <a:gd name="connsiteY66" fmla="*/ 37707 h 1998483"/>
              <a:gd name="connsiteX67" fmla="*/ 1489435 w 1838227"/>
              <a:gd name="connsiteY67" fmla="*/ 65988 h 1998483"/>
              <a:gd name="connsiteX68" fmla="*/ 1300899 w 1838227"/>
              <a:gd name="connsiteY68" fmla="*/ 94268 h 1998483"/>
              <a:gd name="connsiteX69" fmla="*/ 1206631 w 1838227"/>
              <a:gd name="connsiteY69" fmla="*/ 113122 h 1998483"/>
              <a:gd name="connsiteX70" fmla="*/ 1178351 w 1838227"/>
              <a:gd name="connsiteY70" fmla="*/ 122549 h 1998483"/>
              <a:gd name="connsiteX71" fmla="*/ 1084083 w 1838227"/>
              <a:gd name="connsiteY71" fmla="*/ 141402 h 1998483"/>
              <a:gd name="connsiteX72" fmla="*/ 1036949 w 1838227"/>
              <a:gd name="connsiteY72" fmla="*/ 160256 h 1998483"/>
              <a:gd name="connsiteX73" fmla="*/ 942681 w 1838227"/>
              <a:gd name="connsiteY73" fmla="*/ 179110 h 1998483"/>
              <a:gd name="connsiteX74" fmla="*/ 914400 w 1838227"/>
              <a:gd name="connsiteY74" fmla="*/ 197963 h 1998483"/>
              <a:gd name="connsiteX75" fmla="*/ 838986 w 1838227"/>
              <a:gd name="connsiteY75" fmla="*/ 226244 h 1998483"/>
              <a:gd name="connsiteX76" fmla="*/ 791852 w 1838227"/>
              <a:gd name="connsiteY76" fmla="*/ 235670 h 1998483"/>
              <a:gd name="connsiteX77" fmla="*/ 707011 w 1838227"/>
              <a:gd name="connsiteY77" fmla="*/ 273378 h 1998483"/>
              <a:gd name="connsiteX78" fmla="*/ 669303 w 1838227"/>
              <a:gd name="connsiteY78" fmla="*/ 292231 h 1998483"/>
              <a:gd name="connsiteX79" fmla="*/ 575035 w 1838227"/>
              <a:gd name="connsiteY79" fmla="*/ 329938 h 1998483"/>
              <a:gd name="connsiteX80" fmla="*/ 480767 w 1838227"/>
              <a:gd name="connsiteY80" fmla="*/ 348792 h 1998483"/>
              <a:gd name="connsiteX81" fmla="*/ 414780 w 1838227"/>
              <a:gd name="connsiteY81" fmla="*/ 377072 h 1998483"/>
              <a:gd name="connsiteX82" fmla="*/ 329938 w 1838227"/>
              <a:gd name="connsiteY82" fmla="*/ 395926 h 1998483"/>
              <a:gd name="connsiteX83" fmla="*/ 263951 w 1838227"/>
              <a:gd name="connsiteY83" fmla="*/ 414780 h 1998483"/>
              <a:gd name="connsiteX84" fmla="*/ 197963 w 1838227"/>
              <a:gd name="connsiteY84" fmla="*/ 452487 h 1998483"/>
              <a:gd name="connsiteX85" fmla="*/ 169683 w 1838227"/>
              <a:gd name="connsiteY85" fmla="*/ 471340 h 1998483"/>
              <a:gd name="connsiteX86" fmla="*/ 103695 w 1838227"/>
              <a:gd name="connsiteY86" fmla="*/ 499621 h 1998483"/>
              <a:gd name="connsiteX87" fmla="*/ 47134 w 1838227"/>
              <a:gd name="connsiteY87" fmla="*/ 527901 h 1998483"/>
              <a:gd name="connsiteX88" fmla="*/ 0 w 1838227"/>
              <a:gd name="connsiteY88" fmla="*/ 546755 h 199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838227" h="1998483">
                <a:moveTo>
                  <a:pt x="0" y="546755"/>
                </a:moveTo>
                <a:cubicBezTo>
                  <a:pt x="0" y="551468"/>
                  <a:pt x="32132" y="550556"/>
                  <a:pt x="47134" y="556182"/>
                </a:cubicBezTo>
                <a:cubicBezTo>
                  <a:pt x="80655" y="568752"/>
                  <a:pt x="73317" y="578175"/>
                  <a:pt x="94268" y="603316"/>
                </a:cubicBezTo>
                <a:cubicBezTo>
                  <a:pt x="102803" y="613558"/>
                  <a:pt x="113122" y="622169"/>
                  <a:pt x="122549" y="631596"/>
                </a:cubicBezTo>
                <a:cubicBezTo>
                  <a:pt x="125691" y="647307"/>
                  <a:pt x="126350" y="663728"/>
                  <a:pt x="131976" y="678730"/>
                </a:cubicBezTo>
                <a:cubicBezTo>
                  <a:pt x="135954" y="689338"/>
                  <a:pt x="145762" y="696877"/>
                  <a:pt x="150829" y="707011"/>
                </a:cubicBezTo>
                <a:cubicBezTo>
                  <a:pt x="155273" y="715899"/>
                  <a:pt x="156144" y="726245"/>
                  <a:pt x="160256" y="735291"/>
                </a:cubicBezTo>
                <a:cubicBezTo>
                  <a:pt x="171886" y="760877"/>
                  <a:pt x="185394" y="785567"/>
                  <a:pt x="197963" y="810705"/>
                </a:cubicBezTo>
                <a:cubicBezTo>
                  <a:pt x="197964" y="810708"/>
                  <a:pt x="235669" y="886116"/>
                  <a:pt x="235670" y="886120"/>
                </a:cubicBezTo>
                <a:cubicBezTo>
                  <a:pt x="238812" y="895547"/>
                  <a:pt x="239585" y="906132"/>
                  <a:pt x="245097" y="914400"/>
                </a:cubicBezTo>
                <a:cubicBezTo>
                  <a:pt x="252492" y="925493"/>
                  <a:pt x="263951" y="933254"/>
                  <a:pt x="273378" y="942681"/>
                </a:cubicBezTo>
                <a:cubicBezTo>
                  <a:pt x="290659" y="994528"/>
                  <a:pt x="272421" y="948077"/>
                  <a:pt x="301658" y="999242"/>
                </a:cubicBezTo>
                <a:cubicBezTo>
                  <a:pt x="308630" y="1011443"/>
                  <a:pt x="313540" y="1024748"/>
                  <a:pt x="320512" y="1036949"/>
                </a:cubicBezTo>
                <a:cubicBezTo>
                  <a:pt x="327651" y="1049442"/>
                  <a:pt x="360898" y="1096188"/>
                  <a:pt x="367646" y="1102936"/>
                </a:cubicBezTo>
                <a:cubicBezTo>
                  <a:pt x="375657" y="1110947"/>
                  <a:pt x="387324" y="1114417"/>
                  <a:pt x="395926" y="1121790"/>
                </a:cubicBezTo>
                <a:cubicBezTo>
                  <a:pt x="409422" y="1133358"/>
                  <a:pt x="422065" y="1146001"/>
                  <a:pt x="433633" y="1159497"/>
                </a:cubicBezTo>
                <a:cubicBezTo>
                  <a:pt x="465746" y="1196962"/>
                  <a:pt x="439388" y="1184106"/>
                  <a:pt x="480767" y="1225485"/>
                </a:cubicBezTo>
                <a:cubicBezTo>
                  <a:pt x="491876" y="1236594"/>
                  <a:pt x="506650" y="1243419"/>
                  <a:pt x="518474" y="1253765"/>
                </a:cubicBezTo>
                <a:cubicBezTo>
                  <a:pt x="548407" y="1279956"/>
                  <a:pt x="569982" y="1306730"/>
                  <a:pt x="593889" y="1338606"/>
                </a:cubicBezTo>
                <a:cubicBezTo>
                  <a:pt x="600687" y="1347670"/>
                  <a:pt x="606458" y="1357460"/>
                  <a:pt x="612743" y="1366887"/>
                </a:cubicBezTo>
                <a:cubicBezTo>
                  <a:pt x="629335" y="1416665"/>
                  <a:pt x="616656" y="1386896"/>
                  <a:pt x="659877" y="1451728"/>
                </a:cubicBezTo>
                <a:cubicBezTo>
                  <a:pt x="666162" y="1461155"/>
                  <a:pt x="675147" y="1469261"/>
                  <a:pt x="678730" y="1480009"/>
                </a:cubicBezTo>
                <a:cubicBezTo>
                  <a:pt x="681872" y="1489436"/>
                  <a:pt x="681950" y="1500530"/>
                  <a:pt x="688157" y="1508289"/>
                </a:cubicBezTo>
                <a:cubicBezTo>
                  <a:pt x="695235" y="1517136"/>
                  <a:pt x="707010" y="1520858"/>
                  <a:pt x="716437" y="1527143"/>
                </a:cubicBezTo>
                <a:cubicBezTo>
                  <a:pt x="723832" y="1541932"/>
                  <a:pt x="740820" y="1579805"/>
                  <a:pt x="754145" y="1593130"/>
                </a:cubicBezTo>
                <a:cubicBezTo>
                  <a:pt x="762156" y="1601141"/>
                  <a:pt x="772998" y="1605699"/>
                  <a:pt x="782425" y="1611984"/>
                </a:cubicBezTo>
                <a:cubicBezTo>
                  <a:pt x="830570" y="1684199"/>
                  <a:pt x="762783" y="1586526"/>
                  <a:pt x="838986" y="1677971"/>
                </a:cubicBezTo>
                <a:cubicBezTo>
                  <a:pt x="859102" y="1702111"/>
                  <a:pt x="895547" y="1753386"/>
                  <a:pt x="895547" y="1753386"/>
                </a:cubicBezTo>
                <a:cubicBezTo>
                  <a:pt x="914046" y="1808887"/>
                  <a:pt x="891725" y="1758991"/>
                  <a:pt x="952107" y="1819373"/>
                </a:cubicBezTo>
                <a:cubicBezTo>
                  <a:pt x="963217" y="1830483"/>
                  <a:pt x="969278" y="1845971"/>
                  <a:pt x="980388" y="1857081"/>
                </a:cubicBezTo>
                <a:cubicBezTo>
                  <a:pt x="1054542" y="1931235"/>
                  <a:pt x="959728" y="1811550"/>
                  <a:pt x="1036949" y="1904215"/>
                </a:cubicBezTo>
                <a:cubicBezTo>
                  <a:pt x="1116167" y="1999276"/>
                  <a:pt x="1066970" y="1977067"/>
                  <a:pt x="1131217" y="1998483"/>
                </a:cubicBezTo>
                <a:cubicBezTo>
                  <a:pt x="1181913" y="1964684"/>
                  <a:pt x="1142340" y="1995196"/>
                  <a:pt x="1197204" y="1932495"/>
                </a:cubicBezTo>
                <a:cubicBezTo>
                  <a:pt x="1205983" y="1922462"/>
                  <a:pt x="1216809" y="1914337"/>
                  <a:pt x="1225485" y="1904215"/>
                </a:cubicBezTo>
                <a:cubicBezTo>
                  <a:pt x="1235710" y="1892286"/>
                  <a:pt x="1242655" y="1877617"/>
                  <a:pt x="1253765" y="1866507"/>
                </a:cubicBezTo>
                <a:cubicBezTo>
                  <a:pt x="1261776" y="1858496"/>
                  <a:pt x="1273625" y="1855233"/>
                  <a:pt x="1282046" y="1847654"/>
                </a:cubicBezTo>
                <a:cubicBezTo>
                  <a:pt x="1305168" y="1826845"/>
                  <a:pt x="1322150" y="1798920"/>
                  <a:pt x="1348033" y="1781666"/>
                </a:cubicBezTo>
                <a:cubicBezTo>
                  <a:pt x="1357460" y="1775382"/>
                  <a:pt x="1367610" y="1770066"/>
                  <a:pt x="1376314" y="1762813"/>
                </a:cubicBezTo>
                <a:cubicBezTo>
                  <a:pt x="1448902" y="1702323"/>
                  <a:pt x="1362655" y="1762491"/>
                  <a:pt x="1432874" y="1715679"/>
                </a:cubicBezTo>
                <a:cubicBezTo>
                  <a:pt x="1478806" y="1646781"/>
                  <a:pt x="1422744" y="1733407"/>
                  <a:pt x="1470582" y="1649691"/>
                </a:cubicBezTo>
                <a:cubicBezTo>
                  <a:pt x="1476203" y="1639854"/>
                  <a:pt x="1484368" y="1631544"/>
                  <a:pt x="1489435" y="1621411"/>
                </a:cubicBezTo>
                <a:cubicBezTo>
                  <a:pt x="1493879" y="1612523"/>
                  <a:pt x="1493932" y="1601758"/>
                  <a:pt x="1498862" y="1593130"/>
                </a:cubicBezTo>
                <a:cubicBezTo>
                  <a:pt x="1522491" y="1551779"/>
                  <a:pt x="1526768" y="1560575"/>
                  <a:pt x="1555423" y="1527143"/>
                </a:cubicBezTo>
                <a:cubicBezTo>
                  <a:pt x="1565648" y="1515214"/>
                  <a:pt x="1575376" y="1502758"/>
                  <a:pt x="1583703" y="1489435"/>
                </a:cubicBezTo>
                <a:cubicBezTo>
                  <a:pt x="1591151" y="1477518"/>
                  <a:pt x="1595327" y="1463778"/>
                  <a:pt x="1602557" y="1451728"/>
                </a:cubicBezTo>
                <a:cubicBezTo>
                  <a:pt x="1614215" y="1432298"/>
                  <a:pt x="1631848" y="1416206"/>
                  <a:pt x="1640264" y="1395167"/>
                </a:cubicBezTo>
                <a:cubicBezTo>
                  <a:pt x="1663326" y="1337514"/>
                  <a:pt x="1649732" y="1362113"/>
                  <a:pt x="1677971" y="1319753"/>
                </a:cubicBezTo>
                <a:cubicBezTo>
                  <a:pt x="1684451" y="1287353"/>
                  <a:pt x="1687949" y="1265977"/>
                  <a:pt x="1696825" y="1234912"/>
                </a:cubicBezTo>
                <a:cubicBezTo>
                  <a:pt x="1699555" y="1225357"/>
                  <a:pt x="1702338" y="1215765"/>
                  <a:pt x="1706252" y="1206631"/>
                </a:cubicBezTo>
                <a:cubicBezTo>
                  <a:pt x="1711787" y="1193715"/>
                  <a:pt x="1720171" y="1182082"/>
                  <a:pt x="1725105" y="1168924"/>
                </a:cubicBezTo>
                <a:cubicBezTo>
                  <a:pt x="1732364" y="1149568"/>
                  <a:pt x="1739479" y="1102004"/>
                  <a:pt x="1743959" y="1084083"/>
                </a:cubicBezTo>
                <a:cubicBezTo>
                  <a:pt x="1746369" y="1074443"/>
                  <a:pt x="1751152" y="1065484"/>
                  <a:pt x="1753386" y="1055802"/>
                </a:cubicBezTo>
                <a:cubicBezTo>
                  <a:pt x="1760591" y="1024578"/>
                  <a:pt x="1765955" y="992957"/>
                  <a:pt x="1772239" y="961534"/>
                </a:cubicBezTo>
                <a:cubicBezTo>
                  <a:pt x="1775381" y="945823"/>
                  <a:pt x="1777780" y="929944"/>
                  <a:pt x="1781666" y="914400"/>
                </a:cubicBezTo>
                <a:cubicBezTo>
                  <a:pt x="1784808" y="901831"/>
                  <a:pt x="1787684" y="889192"/>
                  <a:pt x="1791093" y="876693"/>
                </a:cubicBezTo>
                <a:cubicBezTo>
                  <a:pt x="1797112" y="854623"/>
                  <a:pt x="1804399" y="832898"/>
                  <a:pt x="1809947" y="810705"/>
                </a:cubicBezTo>
                <a:lnTo>
                  <a:pt x="1828800" y="735291"/>
                </a:lnTo>
                <a:cubicBezTo>
                  <a:pt x="1831942" y="713295"/>
                  <a:pt x="1838227" y="691522"/>
                  <a:pt x="1838227" y="669303"/>
                </a:cubicBezTo>
                <a:cubicBezTo>
                  <a:pt x="1838227" y="594357"/>
                  <a:pt x="1833978" y="495113"/>
                  <a:pt x="1819373" y="414780"/>
                </a:cubicBezTo>
                <a:cubicBezTo>
                  <a:pt x="1809394" y="359894"/>
                  <a:pt x="1807500" y="386140"/>
                  <a:pt x="1791093" y="320512"/>
                </a:cubicBezTo>
                <a:cubicBezTo>
                  <a:pt x="1787951" y="307943"/>
                  <a:pt x="1785476" y="295187"/>
                  <a:pt x="1781666" y="282804"/>
                </a:cubicBezTo>
                <a:cubicBezTo>
                  <a:pt x="1772899" y="254312"/>
                  <a:pt x="1760616" y="226883"/>
                  <a:pt x="1753386" y="197963"/>
                </a:cubicBezTo>
                <a:cubicBezTo>
                  <a:pt x="1743959" y="160256"/>
                  <a:pt x="1737396" y="121715"/>
                  <a:pt x="1725105" y="84842"/>
                </a:cubicBezTo>
                <a:cubicBezTo>
                  <a:pt x="1718821" y="65988"/>
                  <a:pt x="1722151" y="40205"/>
                  <a:pt x="1706252" y="28281"/>
                </a:cubicBezTo>
                <a:lnTo>
                  <a:pt x="1668545" y="0"/>
                </a:lnTo>
                <a:cubicBezTo>
                  <a:pt x="1646549" y="3142"/>
                  <a:pt x="1624345" y="5069"/>
                  <a:pt x="1602557" y="9427"/>
                </a:cubicBezTo>
                <a:cubicBezTo>
                  <a:pt x="1589331" y="12072"/>
                  <a:pt x="1530530" y="35825"/>
                  <a:pt x="1527143" y="37707"/>
                </a:cubicBezTo>
                <a:cubicBezTo>
                  <a:pt x="1513409" y="45337"/>
                  <a:pt x="1504431" y="61302"/>
                  <a:pt x="1489435" y="65988"/>
                </a:cubicBezTo>
                <a:cubicBezTo>
                  <a:pt x="1440554" y="81263"/>
                  <a:pt x="1355112" y="85233"/>
                  <a:pt x="1300899" y="94268"/>
                </a:cubicBezTo>
                <a:cubicBezTo>
                  <a:pt x="1269290" y="99536"/>
                  <a:pt x="1237031" y="102988"/>
                  <a:pt x="1206631" y="113122"/>
                </a:cubicBezTo>
                <a:cubicBezTo>
                  <a:pt x="1197204" y="116264"/>
                  <a:pt x="1188051" y="120393"/>
                  <a:pt x="1178351" y="122549"/>
                </a:cubicBezTo>
                <a:cubicBezTo>
                  <a:pt x="1136593" y="131829"/>
                  <a:pt x="1121637" y="128884"/>
                  <a:pt x="1084083" y="141402"/>
                </a:cubicBezTo>
                <a:cubicBezTo>
                  <a:pt x="1068030" y="146753"/>
                  <a:pt x="1053299" y="155896"/>
                  <a:pt x="1036949" y="160256"/>
                </a:cubicBezTo>
                <a:cubicBezTo>
                  <a:pt x="1005986" y="168513"/>
                  <a:pt x="942681" y="179110"/>
                  <a:pt x="942681" y="179110"/>
                </a:cubicBezTo>
                <a:cubicBezTo>
                  <a:pt x="933254" y="185394"/>
                  <a:pt x="924534" y="192896"/>
                  <a:pt x="914400" y="197963"/>
                </a:cubicBezTo>
                <a:cubicBezTo>
                  <a:pt x="905752" y="202287"/>
                  <a:pt x="855302" y="222165"/>
                  <a:pt x="838986" y="226244"/>
                </a:cubicBezTo>
                <a:cubicBezTo>
                  <a:pt x="823442" y="230130"/>
                  <a:pt x="807563" y="232528"/>
                  <a:pt x="791852" y="235670"/>
                </a:cubicBezTo>
                <a:cubicBezTo>
                  <a:pt x="721706" y="288281"/>
                  <a:pt x="789561" y="245862"/>
                  <a:pt x="707011" y="273378"/>
                </a:cubicBezTo>
                <a:cubicBezTo>
                  <a:pt x="693679" y="277822"/>
                  <a:pt x="682220" y="286695"/>
                  <a:pt x="669303" y="292231"/>
                </a:cubicBezTo>
                <a:cubicBezTo>
                  <a:pt x="638196" y="305562"/>
                  <a:pt x="607868" y="321730"/>
                  <a:pt x="575035" y="329938"/>
                </a:cubicBezTo>
                <a:cubicBezTo>
                  <a:pt x="518785" y="344001"/>
                  <a:pt x="550108" y="337235"/>
                  <a:pt x="480767" y="348792"/>
                </a:cubicBezTo>
                <a:cubicBezTo>
                  <a:pt x="453783" y="362284"/>
                  <a:pt x="442525" y="370136"/>
                  <a:pt x="414780" y="377072"/>
                </a:cubicBezTo>
                <a:cubicBezTo>
                  <a:pt x="337054" y="396503"/>
                  <a:pt x="397654" y="376578"/>
                  <a:pt x="329938" y="395926"/>
                </a:cubicBezTo>
                <a:cubicBezTo>
                  <a:pt x="235260" y="422977"/>
                  <a:pt x="381845" y="385306"/>
                  <a:pt x="263951" y="414780"/>
                </a:cubicBezTo>
                <a:cubicBezTo>
                  <a:pt x="195043" y="460717"/>
                  <a:pt x="281692" y="404641"/>
                  <a:pt x="197963" y="452487"/>
                </a:cubicBezTo>
                <a:cubicBezTo>
                  <a:pt x="188126" y="458108"/>
                  <a:pt x="179520" y="465719"/>
                  <a:pt x="169683" y="471340"/>
                </a:cubicBezTo>
                <a:cubicBezTo>
                  <a:pt x="137064" y="489979"/>
                  <a:pt x="135425" y="489044"/>
                  <a:pt x="103695" y="499621"/>
                </a:cubicBezTo>
                <a:cubicBezTo>
                  <a:pt x="22649" y="553654"/>
                  <a:pt x="125191" y="488873"/>
                  <a:pt x="47134" y="527901"/>
                </a:cubicBezTo>
                <a:cubicBezTo>
                  <a:pt x="37000" y="532968"/>
                  <a:pt x="0" y="542042"/>
                  <a:pt x="0" y="54675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Freeform: Shape 9">
            <a:hlinkClick r:id="rId7" action="ppaction://hlinksldjump"/>
            <a:extLst>
              <a:ext uri="{FF2B5EF4-FFF2-40B4-BE49-F238E27FC236}">
                <a16:creationId xmlns:a16="http://schemas.microsoft.com/office/drawing/2014/main" id="{19648BAE-E8FF-47BD-890E-B33F2AB3D7CB}"/>
              </a:ext>
            </a:extLst>
          </p:cNvPr>
          <p:cNvSpPr/>
          <p:nvPr/>
        </p:nvSpPr>
        <p:spPr>
          <a:xfrm rot="4307769">
            <a:off x="5058927" y="3520579"/>
            <a:ext cx="1771658" cy="1980007"/>
          </a:xfrm>
          <a:custGeom>
            <a:avLst/>
            <a:gdLst>
              <a:gd name="connsiteX0" fmla="*/ 0 w 1838227"/>
              <a:gd name="connsiteY0" fmla="*/ 546755 h 1998483"/>
              <a:gd name="connsiteX1" fmla="*/ 47134 w 1838227"/>
              <a:gd name="connsiteY1" fmla="*/ 556182 h 1998483"/>
              <a:gd name="connsiteX2" fmla="*/ 94268 w 1838227"/>
              <a:gd name="connsiteY2" fmla="*/ 603316 h 1998483"/>
              <a:gd name="connsiteX3" fmla="*/ 122549 w 1838227"/>
              <a:gd name="connsiteY3" fmla="*/ 631596 h 1998483"/>
              <a:gd name="connsiteX4" fmla="*/ 131976 w 1838227"/>
              <a:gd name="connsiteY4" fmla="*/ 678730 h 1998483"/>
              <a:gd name="connsiteX5" fmla="*/ 150829 w 1838227"/>
              <a:gd name="connsiteY5" fmla="*/ 707011 h 1998483"/>
              <a:gd name="connsiteX6" fmla="*/ 160256 w 1838227"/>
              <a:gd name="connsiteY6" fmla="*/ 735291 h 1998483"/>
              <a:gd name="connsiteX7" fmla="*/ 197963 w 1838227"/>
              <a:gd name="connsiteY7" fmla="*/ 810705 h 1998483"/>
              <a:gd name="connsiteX8" fmla="*/ 235670 w 1838227"/>
              <a:gd name="connsiteY8" fmla="*/ 886120 h 1998483"/>
              <a:gd name="connsiteX9" fmla="*/ 245097 w 1838227"/>
              <a:gd name="connsiteY9" fmla="*/ 914400 h 1998483"/>
              <a:gd name="connsiteX10" fmla="*/ 273378 w 1838227"/>
              <a:gd name="connsiteY10" fmla="*/ 942681 h 1998483"/>
              <a:gd name="connsiteX11" fmla="*/ 301658 w 1838227"/>
              <a:gd name="connsiteY11" fmla="*/ 999242 h 1998483"/>
              <a:gd name="connsiteX12" fmla="*/ 320512 w 1838227"/>
              <a:gd name="connsiteY12" fmla="*/ 1036949 h 1998483"/>
              <a:gd name="connsiteX13" fmla="*/ 367646 w 1838227"/>
              <a:gd name="connsiteY13" fmla="*/ 1102936 h 1998483"/>
              <a:gd name="connsiteX14" fmla="*/ 395926 w 1838227"/>
              <a:gd name="connsiteY14" fmla="*/ 1121790 h 1998483"/>
              <a:gd name="connsiteX15" fmla="*/ 433633 w 1838227"/>
              <a:gd name="connsiteY15" fmla="*/ 1159497 h 1998483"/>
              <a:gd name="connsiteX16" fmla="*/ 480767 w 1838227"/>
              <a:gd name="connsiteY16" fmla="*/ 1225485 h 1998483"/>
              <a:gd name="connsiteX17" fmla="*/ 518474 w 1838227"/>
              <a:gd name="connsiteY17" fmla="*/ 1253765 h 1998483"/>
              <a:gd name="connsiteX18" fmla="*/ 593889 w 1838227"/>
              <a:gd name="connsiteY18" fmla="*/ 1338606 h 1998483"/>
              <a:gd name="connsiteX19" fmla="*/ 612743 w 1838227"/>
              <a:gd name="connsiteY19" fmla="*/ 1366887 h 1998483"/>
              <a:gd name="connsiteX20" fmla="*/ 659877 w 1838227"/>
              <a:gd name="connsiteY20" fmla="*/ 1451728 h 1998483"/>
              <a:gd name="connsiteX21" fmla="*/ 678730 w 1838227"/>
              <a:gd name="connsiteY21" fmla="*/ 1480009 h 1998483"/>
              <a:gd name="connsiteX22" fmla="*/ 688157 w 1838227"/>
              <a:gd name="connsiteY22" fmla="*/ 1508289 h 1998483"/>
              <a:gd name="connsiteX23" fmla="*/ 716437 w 1838227"/>
              <a:gd name="connsiteY23" fmla="*/ 1527143 h 1998483"/>
              <a:gd name="connsiteX24" fmla="*/ 754145 w 1838227"/>
              <a:gd name="connsiteY24" fmla="*/ 1593130 h 1998483"/>
              <a:gd name="connsiteX25" fmla="*/ 782425 w 1838227"/>
              <a:gd name="connsiteY25" fmla="*/ 1611984 h 1998483"/>
              <a:gd name="connsiteX26" fmla="*/ 838986 w 1838227"/>
              <a:gd name="connsiteY26" fmla="*/ 1677971 h 1998483"/>
              <a:gd name="connsiteX27" fmla="*/ 895547 w 1838227"/>
              <a:gd name="connsiteY27" fmla="*/ 1753386 h 1998483"/>
              <a:gd name="connsiteX28" fmla="*/ 952107 w 1838227"/>
              <a:gd name="connsiteY28" fmla="*/ 1819373 h 1998483"/>
              <a:gd name="connsiteX29" fmla="*/ 980388 w 1838227"/>
              <a:gd name="connsiteY29" fmla="*/ 1857081 h 1998483"/>
              <a:gd name="connsiteX30" fmla="*/ 1036949 w 1838227"/>
              <a:gd name="connsiteY30" fmla="*/ 1904215 h 1998483"/>
              <a:gd name="connsiteX31" fmla="*/ 1131217 w 1838227"/>
              <a:gd name="connsiteY31" fmla="*/ 1998483 h 1998483"/>
              <a:gd name="connsiteX32" fmla="*/ 1197204 w 1838227"/>
              <a:gd name="connsiteY32" fmla="*/ 1932495 h 1998483"/>
              <a:gd name="connsiteX33" fmla="*/ 1225485 w 1838227"/>
              <a:gd name="connsiteY33" fmla="*/ 1904215 h 1998483"/>
              <a:gd name="connsiteX34" fmla="*/ 1253765 w 1838227"/>
              <a:gd name="connsiteY34" fmla="*/ 1866507 h 1998483"/>
              <a:gd name="connsiteX35" fmla="*/ 1282046 w 1838227"/>
              <a:gd name="connsiteY35" fmla="*/ 1847654 h 1998483"/>
              <a:gd name="connsiteX36" fmla="*/ 1348033 w 1838227"/>
              <a:gd name="connsiteY36" fmla="*/ 1781666 h 1998483"/>
              <a:gd name="connsiteX37" fmla="*/ 1376314 w 1838227"/>
              <a:gd name="connsiteY37" fmla="*/ 1762813 h 1998483"/>
              <a:gd name="connsiteX38" fmla="*/ 1432874 w 1838227"/>
              <a:gd name="connsiteY38" fmla="*/ 1715679 h 1998483"/>
              <a:gd name="connsiteX39" fmla="*/ 1470582 w 1838227"/>
              <a:gd name="connsiteY39" fmla="*/ 1649691 h 1998483"/>
              <a:gd name="connsiteX40" fmla="*/ 1489435 w 1838227"/>
              <a:gd name="connsiteY40" fmla="*/ 1621411 h 1998483"/>
              <a:gd name="connsiteX41" fmla="*/ 1498862 w 1838227"/>
              <a:gd name="connsiteY41" fmla="*/ 1593130 h 1998483"/>
              <a:gd name="connsiteX42" fmla="*/ 1555423 w 1838227"/>
              <a:gd name="connsiteY42" fmla="*/ 1527143 h 1998483"/>
              <a:gd name="connsiteX43" fmla="*/ 1583703 w 1838227"/>
              <a:gd name="connsiteY43" fmla="*/ 1489435 h 1998483"/>
              <a:gd name="connsiteX44" fmla="*/ 1602557 w 1838227"/>
              <a:gd name="connsiteY44" fmla="*/ 1451728 h 1998483"/>
              <a:gd name="connsiteX45" fmla="*/ 1640264 w 1838227"/>
              <a:gd name="connsiteY45" fmla="*/ 1395167 h 1998483"/>
              <a:gd name="connsiteX46" fmla="*/ 1677971 w 1838227"/>
              <a:gd name="connsiteY46" fmla="*/ 1319753 h 1998483"/>
              <a:gd name="connsiteX47" fmla="*/ 1696825 w 1838227"/>
              <a:gd name="connsiteY47" fmla="*/ 1234912 h 1998483"/>
              <a:gd name="connsiteX48" fmla="*/ 1706252 w 1838227"/>
              <a:gd name="connsiteY48" fmla="*/ 1206631 h 1998483"/>
              <a:gd name="connsiteX49" fmla="*/ 1725105 w 1838227"/>
              <a:gd name="connsiteY49" fmla="*/ 1168924 h 1998483"/>
              <a:gd name="connsiteX50" fmla="*/ 1743959 w 1838227"/>
              <a:gd name="connsiteY50" fmla="*/ 1084083 h 1998483"/>
              <a:gd name="connsiteX51" fmla="*/ 1753386 w 1838227"/>
              <a:gd name="connsiteY51" fmla="*/ 1055802 h 1998483"/>
              <a:gd name="connsiteX52" fmla="*/ 1772239 w 1838227"/>
              <a:gd name="connsiteY52" fmla="*/ 961534 h 1998483"/>
              <a:gd name="connsiteX53" fmla="*/ 1781666 w 1838227"/>
              <a:gd name="connsiteY53" fmla="*/ 914400 h 1998483"/>
              <a:gd name="connsiteX54" fmla="*/ 1791093 w 1838227"/>
              <a:gd name="connsiteY54" fmla="*/ 876693 h 1998483"/>
              <a:gd name="connsiteX55" fmla="*/ 1809947 w 1838227"/>
              <a:gd name="connsiteY55" fmla="*/ 810705 h 1998483"/>
              <a:gd name="connsiteX56" fmla="*/ 1828800 w 1838227"/>
              <a:gd name="connsiteY56" fmla="*/ 735291 h 1998483"/>
              <a:gd name="connsiteX57" fmla="*/ 1838227 w 1838227"/>
              <a:gd name="connsiteY57" fmla="*/ 669303 h 1998483"/>
              <a:gd name="connsiteX58" fmla="*/ 1819373 w 1838227"/>
              <a:gd name="connsiteY58" fmla="*/ 414780 h 1998483"/>
              <a:gd name="connsiteX59" fmla="*/ 1791093 w 1838227"/>
              <a:gd name="connsiteY59" fmla="*/ 320512 h 1998483"/>
              <a:gd name="connsiteX60" fmla="*/ 1781666 w 1838227"/>
              <a:gd name="connsiteY60" fmla="*/ 282804 h 1998483"/>
              <a:gd name="connsiteX61" fmla="*/ 1753386 w 1838227"/>
              <a:gd name="connsiteY61" fmla="*/ 197963 h 1998483"/>
              <a:gd name="connsiteX62" fmla="*/ 1725105 w 1838227"/>
              <a:gd name="connsiteY62" fmla="*/ 84842 h 1998483"/>
              <a:gd name="connsiteX63" fmla="*/ 1706252 w 1838227"/>
              <a:gd name="connsiteY63" fmla="*/ 28281 h 1998483"/>
              <a:gd name="connsiteX64" fmla="*/ 1668545 w 1838227"/>
              <a:gd name="connsiteY64" fmla="*/ 0 h 1998483"/>
              <a:gd name="connsiteX65" fmla="*/ 1602557 w 1838227"/>
              <a:gd name="connsiteY65" fmla="*/ 9427 h 1998483"/>
              <a:gd name="connsiteX66" fmla="*/ 1527143 w 1838227"/>
              <a:gd name="connsiteY66" fmla="*/ 37707 h 1998483"/>
              <a:gd name="connsiteX67" fmla="*/ 1489435 w 1838227"/>
              <a:gd name="connsiteY67" fmla="*/ 65988 h 1998483"/>
              <a:gd name="connsiteX68" fmla="*/ 1300899 w 1838227"/>
              <a:gd name="connsiteY68" fmla="*/ 94268 h 1998483"/>
              <a:gd name="connsiteX69" fmla="*/ 1206631 w 1838227"/>
              <a:gd name="connsiteY69" fmla="*/ 113122 h 1998483"/>
              <a:gd name="connsiteX70" fmla="*/ 1178351 w 1838227"/>
              <a:gd name="connsiteY70" fmla="*/ 122549 h 1998483"/>
              <a:gd name="connsiteX71" fmla="*/ 1084083 w 1838227"/>
              <a:gd name="connsiteY71" fmla="*/ 141402 h 1998483"/>
              <a:gd name="connsiteX72" fmla="*/ 1036949 w 1838227"/>
              <a:gd name="connsiteY72" fmla="*/ 160256 h 1998483"/>
              <a:gd name="connsiteX73" fmla="*/ 942681 w 1838227"/>
              <a:gd name="connsiteY73" fmla="*/ 179110 h 1998483"/>
              <a:gd name="connsiteX74" fmla="*/ 914400 w 1838227"/>
              <a:gd name="connsiteY74" fmla="*/ 197963 h 1998483"/>
              <a:gd name="connsiteX75" fmla="*/ 838986 w 1838227"/>
              <a:gd name="connsiteY75" fmla="*/ 226244 h 1998483"/>
              <a:gd name="connsiteX76" fmla="*/ 791852 w 1838227"/>
              <a:gd name="connsiteY76" fmla="*/ 235670 h 1998483"/>
              <a:gd name="connsiteX77" fmla="*/ 707011 w 1838227"/>
              <a:gd name="connsiteY77" fmla="*/ 273378 h 1998483"/>
              <a:gd name="connsiteX78" fmla="*/ 669303 w 1838227"/>
              <a:gd name="connsiteY78" fmla="*/ 292231 h 1998483"/>
              <a:gd name="connsiteX79" fmla="*/ 575035 w 1838227"/>
              <a:gd name="connsiteY79" fmla="*/ 329938 h 1998483"/>
              <a:gd name="connsiteX80" fmla="*/ 480767 w 1838227"/>
              <a:gd name="connsiteY80" fmla="*/ 348792 h 1998483"/>
              <a:gd name="connsiteX81" fmla="*/ 414780 w 1838227"/>
              <a:gd name="connsiteY81" fmla="*/ 377072 h 1998483"/>
              <a:gd name="connsiteX82" fmla="*/ 329938 w 1838227"/>
              <a:gd name="connsiteY82" fmla="*/ 395926 h 1998483"/>
              <a:gd name="connsiteX83" fmla="*/ 263951 w 1838227"/>
              <a:gd name="connsiteY83" fmla="*/ 414780 h 1998483"/>
              <a:gd name="connsiteX84" fmla="*/ 197963 w 1838227"/>
              <a:gd name="connsiteY84" fmla="*/ 452487 h 1998483"/>
              <a:gd name="connsiteX85" fmla="*/ 169683 w 1838227"/>
              <a:gd name="connsiteY85" fmla="*/ 471340 h 1998483"/>
              <a:gd name="connsiteX86" fmla="*/ 103695 w 1838227"/>
              <a:gd name="connsiteY86" fmla="*/ 499621 h 1998483"/>
              <a:gd name="connsiteX87" fmla="*/ 47134 w 1838227"/>
              <a:gd name="connsiteY87" fmla="*/ 527901 h 1998483"/>
              <a:gd name="connsiteX88" fmla="*/ 0 w 1838227"/>
              <a:gd name="connsiteY88" fmla="*/ 546755 h 199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838227" h="1998483">
                <a:moveTo>
                  <a:pt x="0" y="546755"/>
                </a:moveTo>
                <a:cubicBezTo>
                  <a:pt x="0" y="551468"/>
                  <a:pt x="32132" y="550556"/>
                  <a:pt x="47134" y="556182"/>
                </a:cubicBezTo>
                <a:cubicBezTo>
                  <a:pt x="80655" y="568752"/>
                  <a:pt x="73317" y="578175"/>
                  <a:pt x="94268" y="603316"/>
                </a:cubicBezTo>
                <a:cubicBezTo>
                  <a:pt x="102803" y="613558"/>
                  <a:pt x="113122" y="622169"/>
                  <a:pt x="122549" y="631596"/>
                </a:cubicBezTo>
                <a:cubicBezTo>
                  <a:pt x="125691" y="647307"/>
                  <a:pt x="126350" y="663728"/>
                  <a:pt x="131976" y="678730"/>
                </a:cubicBezTo>
                <a:cubicBezTo>
                  <a:pt x="135954" y="689338"/>
                  <a:pt x="145762" y="696877"/>
                  <a:pt x="150829" y="707011"/>
                </a:cubicBezTo>
                <a:cubicBezTo>
                  <a:pt x="155273" y="715899"/>
                  <a:pt x="156144" y="726245"/>
                  <a:pt x="160256" y="735291"/>
                </a:cubicBezTo>
                <a:cubicBezTo>
                  <a:pt x="171886" y="760877"/>
                  <a:pt x="185394" y="785567"/>
                  <a:pt x="197963" y="810705"/>
                </a:cubicBezTo>
                <a:cubicBezTo>
                  <a:pt x="197964" y="810708"/>
                  <a:pt x="235669" y="886116"/>
                  <a:pt x="235670" y="886120"/>
                </a:cubicBezTo>
                <a:cubicBezTo>
                  <a:pt x="238812" y="895547"/>
                  <a:pt x="239585" y="906132"/>
                  <a:pt x="245097" y="914400"/>
                </a:cubicBezTo>
                <a:cubicBezTo>
                  <a:pt x="252492" y="925493"/>
                  <a:pt x="263951" y="933254"/>
                  <a:pt x="273378" y="942681"/>
                </a:cubicBezTo>
                <a:cubicBezTo>
                  <a:pt x="290659" y="994528"/>
                  <a:pt x="272421" y="948077"/>
                  <a:pt x="301658" y="999242"/>
                </a:cubicBezTo>
                <a:cubicBezTo>
                  <a:pt x="308630" y="1011443"/>
                  <a:pt x="313540" y="1024748"/>
                  <a:pt x="320512" y="1036949"/>
                </a:cubicBezTo>
                <a:cubicBezTo>
                  <a:pt x="327651" y="1049442"/>
                  <a:pt x="360898" y="1096188"/>
                  <a:pt x="367646" y="1102936"/>
                </a:cubicBezTo>
                <a:cubicBezTo>
                  <a:pt x="375657" y="1110947"/>
                  <a:pt x="387324" y="1114417"/>
                  <a:pt x="395926" y="1121790"/>
                </a:cubicBezTo>
                <a:cubicBezTo>
                  <a:pt x="409422" y="1133358"/>
                  <a:pt x="422065" y="1146001"/>
                  <a:pt x="433633" y="1159497"/>
                </a:cubicBezTo>
                <a:cubicBezTo>
                  <a:pt x="465746" y="1196962"/>
                  <a:pt x="439388" y="1184106"/>
                  <a:pt x="480767" y="1225485"/>
                </a:cubicBezTo>
                <a:cubicBezTo>
                  <a:pt x="491876" y="1236594"/>
                  <a:pt x="506650" y="1243419"/>
                  <a:pt x="518474" y="1253765"/>
                </a:cubicBezTo>
                <a:cubicBezTo>
                  <a:pt x="548407" y="1279956"/>
                  <a:pt x="569982" y="1306730"/>
                  <a:pt x="593889" y="1338606"/>
                </a:cubicBezTo>
                <a:cubicBezTo>
                  <a:pt x="600687" y="1347670"/>
                  <a:pt x="606458" y="1357460"/>
                  <a:pt x="612743" y="1366887"/>
                </a:cubicBezTo>
                <a:cubicBezTo>
                  <a:pt x="629335" y="1416665"/>
                  <a:pt x="616656" y="1386896"/>
                  <a:pt x="659877" y="1451728"/>
                </a:cubicBezTo>
                <a:cubicBezTo>
                  <a:pt x="666162" y="1461155"/>
                  <a:pt x="675147" y="1469261"/>
                  <a:pt x="678730" y="1480009"/>
                </a:cubicBezTo>
                <a:cubicBezTo>
                  <a:pt x="681872" y="1489436"/>
                  <a:pt x="681950" y="1500530"/>
                  <a:pt x="688157" y="1508289"/>
                </a:cubicBezTo>
                <a:cubicBezTo>
                  <a:pt x="695235" y="1517136"/>
                  <a:pt x="707010" y="1520858"/>
                  <a:pt x="716437" y="1527143"/>
                </a:cubicBezTo>
                <a:cubicBezTo>
                  <a:pt x="723832" y="1541932"/>
                  <a:pt x="740820" y="1579805"/>
                  <a:pt x="754145" y="1593130"/>
                </a:cubicBezTo>
                <a:cubicBezTo>
                  <a:pt x="762156" y="1601141"/>
                  <a:pt x="772998" y="1605699"/>
                  <a:pt x="782425" y="1611984"/>
                </a:cubicBezTo>
                <a:cubicBezTo>
                  <a:pt x="830570" y="1684199"/>
                  <a:pt x="762783" y="1586526"/>
                  <a:pt x="838986" y="1677971"/>
                </a:cubicBezTo>
                <a:cubicBezTo>
                  <a:pt x="859102" y="1702111"/>
                  <a:pt x="895547" y="1753386"/>
                  <a:pt x="895547" y="1753386"/>
                </a:cubicBezTo>
                <a:cubicBezTo>
                  <a:pt x="914046" y="1808887"/>
                  <a:pt x="891725" y="1758991"/>
                  <a:pt x="952107" y="1819373"/>
                </a:cubicBezTo>
                <a:cubicBezTo>
                  <a:pt x="963217" y="1830483"/>
                  <a:pt x="969278" y="1845971"/>
                  <a:pt x="980388" y="1857081"/>
                </a:cubicBezTo>
                <a:cubicBezTo>
                  <a:pt x="1054542" y="1931235"/>
                  <a:pt x="959728" y="1811550"/>
                  <a:pt x="1036949" y="1904215"/>
                </a:cubicBezTo>
                <a:cubicBezTo>
                  <a:pt x="1116167" y="1999276"/>
                  <a:pt x="1066970" y="1977067"/>
                  <a:pt x="1131217" y="1998483"/>
                </a:cubicBezTo>
                <a:cubicBezTo>
                  <a:pt x="1181913" y="1964684"/>
                  <a:pt x="1142340" y="1995196"/>
                  <a:pt x="1197204" y="1932495"/>
                </a:cubicBezTo>
                <a:cubicBezTo>
                  <a:pt x="1205983" y="1922462"/>
                  <a:pt x="1216809" y="1914337"/>
                  <a:pt x="1225485" y="1904215"/>
                </a:cubicBezTo>
                <a:cubicBezTo>
                  <a:pt x="1235710" y="1892286"/>
                  <a:pt x="1242655" y="1877617"/>
                  <a:pt x="1253765" y="1866507"/>
                </a:cubicBezTo>
                <a:cubicBezTo>
                  <a:pt x="1261776" y="1858496"/>
                  <a:pt x="1273625" y="1855233"/>
                  <a:pt x="1282046" y="1847654"/>
                </a:cubicBezTo>
                <a:cubicBezTo>
                  <a:pt x="1305168" y="1826845"/>
                  <a:pt x="1322150" y="1798920"/>
                  <a:pt x="1348033" y="1781666"/>
                </a:cubicBezTo>
                <a:cubicBezTo>
                  <a:pt x="1357460" y="1775382"/>
                  <a:pt x="1367610" y="1770066"/>
                  <a:pt x="1376314" y="1762813"/>
                </a:cubicBezTo>
                <a:cubicBezTo>
                  <a:pt x="1448902" y="1702323"/>
                  <a:pt x="1362655" y="1762491"/>
                  <a:pt x="1432874" y="1715679"/>
                </a:cubicBezTo>
                <a:cubicBezTo>
                  <a:pt x="1478806" y="1646781"/>
                  <a:pt x="1422744" y="1733407"/>
                  <a:pt x="1470582" y="1649691"/>
                </a:cubicBezTo>
                <a:cubicBezTo>
                  <a:pt x="1476203" y="1639854"/>
                  <a:pt x="1484368" y="1631544"/>
                  <a:pt x="1489435" y="1621411"/>
                </a:cubicBezTo>
                <a:cubicBezTo>
                  <a:pt x="1493879" y="1612523"/>
                  <a:pt x="1493932" y="1601758"/>
                  <a:pt x="1498862" y="1593130"/>
                </a:cubicBezTo>
                <a:cubicBezTo>
                  <a:pt x="1522491" y="1551779"/>
                  <a:pt x="1526768" y="1560575"/>
                  <a:pt x="1555423" y="1527143"/>
                </a:cubicBezTo>
                <a:cubicBezTo>
                  <a:pt x="1565648" y="1515214"/>
                  <a:pt x="1575376" y="1502758"/>
                  <a:pt x="1583703" y="1489435"/>
                </a:cubicBezTo>
                <a:cubicBezTo>
                  <a:pt x="1591151" y="1477518"/>
                  <a:pt x="1595327" y="1463778"/>
                  <a:pt x="1602557" y="1451728"/>
                </a:cubicBezTo>
                <a:cubicBezTo>
                  <a:pt x="1614215" y="1432298"/>
                  <a:pt x="1631848" y="1416206"/>
                  <a:pt x="1640264" y="1395167"/>
                </a:cubicBezTo>
                <a:cubicBezTo>
                  <a:pt x="1663326" y="1337514"/>
                  <a:pt x="1649732" y="1362113"/>
                  <a:pt x="1677971" y="1319753"/>
                </a:cubicBezTo>
                <a:cubicBezTo>
                  <a:pt x="1684451" y="1287353"/>
                  <a:pt x="1687949" y="1265977"/>
                  <a:pt x="1696825" y="1234912"/>
                </a:cubicBezTo>
                <a:cubicBezTo>
                  <a:pt x="1699555" y="1225357"/>
                  <a:pt x="1702338" y="1215765"/>
                  <a:pt x="1706252" y="1206631"/>
                </a:cubicBezTo>
                <a:cubicBezTo>
                  <a:pt x="1711787" y="1193715"/>
                  <a:pt x="1720171" y="1182082"/>
                  <a:pt x="1725105" y="1168924"/>
                </a:cubicBezTo>
                <a:cubicBezTo>
                  <a:pt x="1732364" y="1149568"/>
                  <a:pt x="1739479" y="1102004"/>
                  <a:pt x="1743959" y="1084083"/>
                </a:cubicBezTo>
                <a:cubicBezTo>
                  <a:pt x="1746369" y="1074443"/>
                  <a:pt x="1751152" y="1065484"/>
                  <a:pt x="1753386" y="1055802"/>
                </a:cubicBezTo>
                <a:cubicBezTo>
                  <a:pt x="1760591" y="1024578"/>
                  <a:pt x="1765955" y="992957"/>
                  <a:pt x="1772239" y="961534"/>
                </a:cubicBezTo>
                <a:cubicBezTo>
                  <a:pt x="1775381" y="945823"/>
                  <a:pt x="1777780" y="929944"/>
                  <a:pt x="1781666" y="914400"/>
                </a:cubicBezTo>
                <a:cubicBezTo>
                  <a:pt x="1784808" y="901831"/>
                  <a:pt x="1787684" y="889192"/>
                  <a:pt x="1791093" y="876693"/>
                </a:cubicBezTo>
                <a:cubicBezTo>
                  <a:pt x="1797112" y="854623"/>
                  <a:pt x="1804399" y="832898"/>
                  <a:pt x="1809947" y="810705"/>
                </a:cubicBezTo>
                <a:lnTo>
                  <a:pt x="1828800" y="735291"/>
                </a:lnTo>
                <a:cubicBezTo>
                  <a:pt x="1831942" y="713295"/>
                  <a:pt x="1838227" y="691522"/>
                  <a:pt x="1838227" y="669303"/>
                </a:cubicBezTo>
                <a:cubicBezTo>
                  <a:pt x="1838227" y="594357"/>
                  <a:pt x="1833978" y="495113"/>
                  <a:pt x="1819373" y="414780"/>
                </a:cubicBezTo>
                <a:cubicBezTo>
                  <a:pt x="1809394" y="359894"/>
                  <a:pt x="1807500" y="386140"/>
                  <a:pt x="1791093" y="320512"/>
                </a:cubicBezTo>
                <a:cubicBezTo>
                  <a:pt x="1787951" y="307943"/>
                  <a:pt x="1785476" y="295187"/>
                  <a:pt x="1781666" y="282804"/>
                </a:cubicBezTo>
                <a:cubicBezTo>
                  <a:pt x="1772899" y="254312"/>
                  <a:pt x="1760616" y="226883"/>
                  <a:pt x="1753386" y="197963"/>
                </a:cubicBezTo>
                <a:cubicBezTo>
                  <a:pt x="1743959" y="160256"/>
                  <a:pt x="1737396" y="121715"/>
                  <a:pt x="1725105" y="84842"/>
                </a:cubicBezTo>
                <a:cubicBezTo>
                  <a:pt x="1718821" y="65988"/>
                  <a:pt x="1722151" y="40205"/>
                  <a:pt x="1706252" y="28281"/>
                </a:cubicBezTo>
                <a:lnTo>
                  <a:pt x="1668545" y="0"/>
                </a:lnTo>
                <a:cubicBezTo>
                  <a:pt x="1646549" y="3142"/>
                  <a:pt x="1624345" y="5069"/>
                  <a:pt x="1602557" y="9427"/>
                </a:cubicBezTo>
                <a:cubicBezTo>
                  <a:pt x="1589331" y="12072"/>
                  <a:pt x="1530530" y="35825"/>
                  <a:pt x="1527143" y="37707"/>
                </a:cubicBezTo>
                <a:cubicBezTo>
                  <a:pt x="1513409" y="45337"/>
                  <a:pt x="1504431" y="61302"/>
                  <a:pt x="1489435" y="65988"/>
                </a:cubicBezTo>
                <a:cubicBezTo>
                  <a:pt x="1440554" y="81263"/>
                  <a:pt x="1355112" y="85233"/>
                  <a:pt x="1300899" y="94268"/>
                </a:cubicBezTo>
                <a:cubicBezTo>
                  <a:pt x="1269290" y="99536"/>
                  <a:pt x="1237031" y="102988"/>
                  <a:pt x="1206631" y="113122"/>
                </a:cubicBezTo>
                <a:cubicBezTo>
                  <a:pt x="1197204" y="116264"/>
                  <a:pt x="1188051" y="120393"/>
                  <a:pt x="1178351" y="122549"/>
                </a:cubicBezTo>
                <a:cubicBezTo>
                  <a:pt x="1136593" y="131829"/>
                  <a:pt x="1121637" y="128884"/>
                  <a:pt x="1084083" y="141402"/>
                </a:cubicBezTo>
                <a:cubicBezTo>
                  <a:pt x="1068030" y="146753"/>
                  <a:pt x="1053299" y="155896"/>
                  <a:pt x="1036949" y="160256"/>
                </a:cubicBezTo>
                <a:cubicBezTo>
                  <a:pt x="1005986" y="168513"/>
                  <a:pt x="942681" y="179110"/>
                  <a:pt x="942681" y="179110"/>
                </a:cubicBezTo>
                <a:cubicBezTo>
                  <a:pt x="933254" y="185394"/>
                  <a:pt x="924534" y="192896"/>
                  <a:pt x="914400" y="197963"/>
                </a:cubicBezTo>
                <a:cubicBezTo>
                  <a:pt x="905752" y="202287"/>
                  <a:pt x="855302" y="222165"/>
                  <a:pt x="838986" y="226244"/>
                </a:cubicBezTo>
                <a:cubicBezTo>
                  <a:pt x="823442" y="230130"/>
                  <a:pt x="807563" y="232528"/>
                  <a:pt x="791852" y="235670"/>
                </a:cubicBezTo>
                <a:cubicBezTo>
                  <a:pt x="721706" y="288281"/>
                  <a:pt x="789561" y="245862"/>
                  <a:pt x="707011" y="273378"/>
                </a:cubicBezTo>
                <a:cubicBezTo>
                  <a:pt x="693679" y="277822"/>
                  <a:pt x="682220" y="286695"/>
                  <a:pt x="669303" y="292231"/>
                </a:cubicBezTo>
                <a:cubicBezTo>
                  <a:pt x="638196" y="305562"/>
                  <a:pt x="607868" y="321730"/>
                  <a:pt x="575035" y="329938"/>
                </a:cubicBezTo>
                <a:cubicBezTo>
                  <a:pt x="518785" y="344001"/>
                  <a:pt x="550108" y="337235"/>
                  <a:pt x="480767" y="348792"/>
                </a:cubicBezTo>
                <a:cubicBezTo>
                  <a:pt x="453783" y="362284"/>
                  <a:pt x="442525" y="370136"/>
                  <a:pt x="414780" y="377072"/>
                </a:cubicBezTo>
                <a:cubicBezTo>
                  <a:pt x="337054" y="396503"/>
                  <a:pt x="397654" y="376578"/>
                  <a:pt x="329938" y="395926"/>
                </a:cubicBezTo>
                <a:cubicBezTo>
                  <a:pt x="235260" y="422977"/>
                  <a:pt x="381845" y="385306"/>
                  <a:pt x="263951" y="414780"/>
                </a:cubicBezTo>
                <a:cubicBezTo>
                  <a:pt x="195043" y="460717"/>
                  <a:pt x="281692" y="404641"/>
                  <a:pt x="197963" y="452487"/>
                </a:cubicBezTo>
                <a:cubicBezTo>
                  <a:pt x="188126" y="458108"/>
                  <a:pt x="179520" y="465719"/>
                  <a:pt x="169683" y="471340"/>
                </a:cubicBezTo>
                <a:cubicBezTo>
                  <a:pt x="137064" y="489979"/>
                  <a:pt x="135425" y="489044"/>
                  <a:pt x="103695" y="499621"/>
                </a:cubicBezTo>
                <a:cubicBezTo>
                  <a:pt x="22649" y="553654"/>
                  <a:pt x="125191" y="488873"/>
                  <a:pt x="47134" y="527901"/>
                </a:cubicBezTo>
                <a:cubicBezTo>
                  <a:pt x="37000" y="532968"/>
                  <a:pt x="0" y="542042"/>
                  <a:pt x="0" y="54675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6" name="Picture 6" descr="Hattie's Effect Size | Visible learning, Teacher evaluation, Teaching">
            <a:hlinkClick r:id="rId8"/>
            <a:extLst>
              <a:ext uri="{FF2B5EF4-FFF2-40B4-BE49-F238E27FC236}">
                <a16:creationId xmlns:a16="http://schemas.microsoft.com/office/drawing/2014/main" id="{C1ABC17C-80B4-4720-8818-4DF4B865C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258" y="1754153"/>
            <a:ext cx="2780507" cy="278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240443E-85A9-4275-8ADA-F554C98A21D3}"/>
              </a:ext>
            </a:extLst>
          </p:cNvPr>
          <p:cNvGrpSpPr/>
          <p:nvPr/>
        </p:nvGrpSpPr>
        <p:grpSpPr>
          <a:xfrm>
            <a:off x="7747093" y="4534660"/>
            <a:ext cx="4365058" cy="2301541"/>
            <a:chOff x="7747093" y="4534660"/>
            <a:chExt cx="4365058" cy="2301541"/>
          </a:xfrm>
        </p:grpSpPr>
        <p:pic>
          <p:nvPicPr>
            <p:cNvPr id="14" name="Picture 2" descr="Visible Learning Barometer of Influences">
              <a:hlinkClick r:id="rId10"/>
              <a:extLst>
                <a:ext uri="{FF2B5EF4-FFF2-40B4-BE49-F238E27FC236}">
                  <a16:creationId xmlns:a16="http://schemas.microsoft.com/office/drawing/2014/main" id="{383B9E2C-9C50-42EC-B93C-BBF8B0A109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7093" y="4534660"/>
              <a:ext cx="4348299" cy="2301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C5D874C1-4E84-49B7-AF0B-5D9F4512D116}"/>
                </a:ext>
              </a:extLst>
            </p:cNvPr>
            <p:cNvSpPr/>
            <p:nvPr/>
          </p:nvSpPr>
          <p:spPr>
            <a:xfrm rot="19946220">
              <a:off x="9848316" y="6207787"/>
              <a:ext cx="1856849" cy="140245"/>
            </a:xfrm>
            <a:prstGeom prst="rightArrow">
              <a:avLst>
                <a:gd name="adj1" fmla="val 50000"/>
                <a:gd name="adj2" fmla="val 109677"/>
              </a:avLst>
            </a:prstGeom>
            <a:solidFill>
              <a:srgbClr val="0070C0">
                <a:alpha val="40000"/>
              </a:srgb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AAC423E-DB3C-4785-9E51-46F2472B0E62}"/>
                </a:ext>
              </a:extLst>
            </p:cNvPr>
            <p:cNvSpPr/>
            <p:nvPr/>
          </p:nvSpPr>
          <p:spPr>
            <a:xfrm>
              <a:off x="11360725" y="5414748"/>
              <a:ext cx="751426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1.29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46F6582-A9A6-4FD5-B92C-7E66BC035963}"/>
              </a:ext>
            </a:extLst>
          </p:cNvPr>
          <p:cNvGrpSpPr/>
          <p:nvPr/>
        </p:nvGrpSpPr>
        <p:grpSpPr>
          <a:xfrm>
            <a:off x="198676" y="690282"/>
            <a:ext cx="3547753" cy="5268756"/>
            <a:chOff x="198676" y="893918"/>
            <a:chExt cx="3922362" cy="5065120"/>
          </a:xfrm>
        </p:grpSpPr>
        <p:pic>
          <p:nvPicPr>
            <p:cNvPr id="20" name="Picture 4" descr="Bulletin Board Stock Illustration - Download Image Now - Bulletin Board,  Cork - Material, Chalkboard - Visual Aid - iStock">
              <a:extLst>
                <a:ext uri="{FF2B5EF4-FFF2-40B4-BE49-F238E27FC236}">
                  <a16:creationId xmlns:a16="http://schemas.microsoft.com/office/drawing/2014/main" id="{D0327E5A-C859-477C-847F-4AF48033AE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76" y="1256323"/>
              <a:ext cx="3922362" cy="4702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look clipart - Clip Art Library">
              <a:extLst>
                <a:ext uri="{FF2B5EF4-FFF2-40B4-BE49-F238E27FC236}">
                  <a16:creationId xmlns:a16="http://schemas.microsoft.com/office/drawing/2014/main" id="{EF63D173-8188-4090-8A04-E41803340D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99" b="99275" l="2198" r="99451">
                          <a14:foregroundMark x1="5495" y1="34058" x2="7967" y2="80435"/>
                          <a14:foregroundMark x1="7967" y1="80435" x2="14011" y2="87681"/>
                          <a14:foregroundMark x1="1923" y1="34058" x2="2198" y2="76812"/>
                          <a14:foregroundMark x1="2198" y1="76812" x2="9890" y2="96377"/>
                          <a14:foregroundMark x1="23352" y1="15942" x2="32418" y2="5797"/>
                          <a14:foregroundMark x1="68681" y1="30435" x2="70879" y2="92754"/>
                          <a14:foregroundMark x1="70879" y1="61594" x2="71429" y2="39130"/>
                          <a14:foregroundMark x1="75549" y1="60870" x2="80769" y2="38406"/>
                          <a14:foregroundMark x1="73901" y1="60145" x2="83242" y2="86232"/>
                          <a14:foregroundMark x1="94231" y1="42029" x2="91209" y2="86957"/>
                          <a14:foregroundMark x1="91209" y1="86957" x2="92857" y2="87681"/>
                          <a14:foregroundMark x1="89835" y1="38406" x2="90385" y2="72464"/>
                          <a14:foregroundMark x1="31868" y1="37681" x2="18956" y2="64493"/>
                          <a14:foregroundMark x1="18956" y1="64493" x2="26099" y2="87681"/>
                          <a14:foregroundMark x1="32692" y1="52899" x2="34341" y2="62319"/>
                          <a14:foregroundMark x1="32692" y1="65217" x2="31868" y2="63768"/>
                          <a14:foregroundMark x1="32143" y1="61594" x2="32143" y2="61594"/>
                          <a14:foregroundMark x1="34066" y1="60145" x2="30769" y2="69565"/>
                          <a14:foregroundMark x1="30769" y1="60870" x2="33242" y2="75362"/>
                          <a14:foregroundMark x1="34066" y1="59420" x2="30495" y2="73188"/>
                          <a14:foregroundMark x1="13187" y1="77536" x2="15934" y2="78261"/>
                          <a14:foregroundMark x1="89560" y1="33333" x2="96978" y2="35507"/>
                          <a14:foregroundMark x1="36264" y1="55072" x2="28571" y2="60870"/>
                          <a14:foregroundMark x1="29670" y1="63043" x2="31319" y2="48551"/>
                          <a14:foregroundMark x1="28022" y1="60145" x2="35989" y2="73188"/>
                          <a14:foregroundMark x1="54945" y1="44203" x2="52473" y2="80435"/>
                          <a14:foregroundMark x1="52473" y1="80435" x2="50824" y2="85507"/>
                          <a14:foregroundMark x1="45055" y1="86957" x2="57967" y2="92754"/>
                          <a14:foregroundMark x1="53297" y1="50000" x2="50000" y2="79710"/>
                          <a14:foregroundMark x1="51648" y1="51449" x2="46429" y2="60870"/>
                          <a14:foregroundMark x1="22802" y1="90580" x2="33242" y2="95652"/>
                          <a14:foregroundMark x1="42582" y1="58696" x2="41484" y2="69565"/>
                          <a14:foregroundMark x1="43132" y1="65217" x2="42308" y2="67391"/>
                          <a14:foregroundMark x1="42308" y1="67391" x2="40385" y2="69565"/>
                          <a14:foregroundMark x1="17308" y1="64493" x2="22253" y2="90580"/>
                          <a14:foregroundMark x1="17033" y1="65942" x2="17033" y2="72464"/>
                          <a14:foregroundMark x1="47527" y1="92754" x2="59066" y2="92029"/>
                          <a14:foregroundMark x1="63736" y1="78986" x2="63736" y2="41304"/>
                          <a14:foregroundMark x1="63736" y1="41304" x2="63736" y2="40580"/>
                          <a14:foregroundMark x1="65110" y1="71739" x2="65659" y2="50725"/>
                          <a14:foregroundMark x1="79396" y1="26812" x2="80495" y2="28261"/>
                          <a14:foregroundMark x1="93681" y1="26812" x2="87363" y2="60145"/>
                          <a14:foregroundMark x1="87363" y1="60145" x2="89011" y2="78261"/>
                          <a14:foregroundMark x1="91209" y1="25362" x2="99725" y2="27536"/>
                          <a14:foregroundMark x1="53022" y1="2899" x2="59341" y2="11594"/>
                          <a14:foregroundMark x1="27198" y1="56522" x2="32143" y2="83333"/>
                          <a14:foregroundMark x1="25549" y1="59420" x2="37088" y2="82609"/>
                          <a14:foregroundMark x1="37088" y1="82609" x2="35989" y2="44928"/>
                          <a14:foregroundMark x1="35989" y1="44928" x2="26099" y2="58696"/>
                          <a14:foregroundMark x1="3846" y1="97826" x2="9341" y2="99275"/>
                          <a14:foregroundMark x1="17857" y1="99275" x2="3297" y2="956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766" y="933515"/>
              <a:ext cx="1545962" cy="586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F39E3E1-FCBC-4E4F-81CD-04321FC4C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276381" y="893918"/>
              <a:ext cx="784361" cy="89113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75AD434-B50F-409C-AE33-CDFFF6198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790652">
              <a:off x="3053566" y="1225655"/>
              <a:ext cx="321588" cy="593476"/>
            </a:xfrm>
            <a:prstGeom prst="rect">
              <a:avLst/>
            </a:prstGeom>
          </p:spPr>
        </p:pic>
      </p:grp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780AF518-2BFC-48C4-A109-2BF9C9EDC00B}"/>
              </a:ext>
            </a:extLst>
          </p:cNvPr>
          <p:cNvSpPr/>
          <p:nvPr/>
        </p:nvSpPr>
        <p:spPr>
          <a:xfrm>
            <a:off x="5567923" y="2900923"/>
            <a:ext cx="1056154" cy="1056154"/>
          </a:xfrm>
          <a:prstGeom prst="flowChartConnector">
            <a:avLst/>
          </a:prstGeom>
          <a:blipFill dpi="0" rotWithShape="1">
            <a:blip r:embed="rId17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b="1" dirty="0">
              <a:ln w="12700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4D63FE-AEDC-4AA9-8184-1364C3FF0677}"/>
              </a:ext>
            </a:extLst>
          </p:cNvPr>
          <p:cNvSpPr/>
          <p:nvPr/>
        </p:nvSpPr>
        <p:spPr>
          <a:xfrm rot="180000">
            <a:off x="5588922" y="2869095"/>
            <a:ext cx="1075220" cy="830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604467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I belong!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04196E9-CA47-4803-8D6B-52D270F9B819}"/>
              </a:ext>
            </a:extLst>
          </p:cNvPr>
          <p:cNvSpPr/>
          <p:nvPr/>
        </p:nvSpPr>
        <p:spPr>
          <a:xfrm rot="21480000">
            <a:off x="5558308" y="3019910"/>
            <a:ext cx="1127773" cy="107066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479139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We </a:t>
            </a:r>
            <a:r>
              <a:rPr lang="en-US" sz="2000" b="1" cap="none" spc="0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belong!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3EB7664-D7A1-4D17-8103-89602E3A62F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6439" y="2805025"/>
            <a:ext cx="2848373" cy="1247949"/>
          </a:xfrm>
          <a:prstGeom prst="rect">
            <a:avLst/>
          </a:prstGeom>
        </p:spPr>
      </p:pic>
      <p:pic>
        <p:nvPicPr>
          <p:cNvPr id="24" name="Picture 23">
            <a:hlinkClick r:id="rId19" action="ppaction://hlinksldjump"/>
            <a:extLst>
              <a:ext uri="{FF2B5EF4-FFF2-40B4-BE49-F238E27FC236}">
                <a16:creationId xmlns:a16="http://schemas.microsoft.com/office/drawing/2014/main" id="{8B332230-8889-45D2-A329-2CF22974905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274" y="6087718"/>
            <a:ext cx="778081" cy="65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90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30DEDB3A-CA31-47B5-BF3E-EE1CD2CAC4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1615997"/>
              </p:ext>
            </p:extLst>
          </p:nvPr>
        </p:nvGraphicFramePr>
        <p:xfrm>
          <a:off x="2555698" y="1138382"/>
          <a:ext cx="7813964" cy="4581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354357D6-2CE9-4D4D-8033-AF5C995BD8A8}"/>
              </a:ext>
            </a:extLst>
          </p:cNvPr>
          <p:cNvSpPr/>
          <p:nvPr/>
        </p:nvSpPr>
        <p:spPr>
          <a:xfrm>
            <a:off x="0" y="0"/>
            <a:ext cx="596560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High-Impact Practices</a:t>
            </a:r>
            <a:endParaRPr lang="en-US" sz="4800" b="1" cap="none" spc="0" dirty="0">
              <a:ln w="12700">
                <a:noFill/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Freeform: Shape 5">
            <a:hlinkClick r:id="rId5" action="ppaction://hlinksldjump"/>
            <a:extLst>
              <a:ext uri="{FF2B5EF4-FFF2-40B4-BE49-F238E27FC236}">
                <a16:creationId xmlns:a16="http://schemas.microsoft.com/office/drawing/2014/main" id="{550CEDCB-0F9F-416C-B5F3-AE6AEA85E654}"/>
              </a:ext>
            </a:extLst>
          </p:cNvPr>
          <p:cNvSpPr/>
          <p:nvPr/>
        </p:nvSpPr>
        <p:spPr>
          <a:xfrm>
            <a:off x="6095998" y="2917353"/>
            <a:ext cx="1838227" cy="1998483"/>
          </a:xfrm>
          <a:custGeom>
            <a:avLst/>
            <a:gdLst>
              <a:gd name="connsiteX0" fmla="*/ 0 w 1838227"/>
              <a:gd name="connsiteY0" fmla="*/ 546755 h 1998483"/>
              <a:gd name="connsiteX1" fmla="*/ 47134 w 1838227"/>
              <a:gd name="connsiteY1" fmla="*/ 556182 h 1998483"/>
              <a:gd name="connsiteX2" fmla="*/ 94268 w 1838227"/>
              <a:gd name="connsiteY2" fmla="*/ 603316 h 1998483"/>
              <a:gd name="connsiteX3" fmla="*/ 122549 w 1838227"/>
              <a:gd name="connsiteY3" fmla="*/ 631596 h 1998483"/>
              <a:gd name="connsiteX4" fmla="*/ 131976 w 1838227"/>
              <a:gd name="connsiteY4" fmla="*/ 678730 h 1998483"/>
              <a:gd name="connsiteX5" fmla="*/ 150829 w 1838227"/>
              <a:gd name="connsiteY5" fmla="*/ 707011 h 1998483"/>
              <a:gd name="connsiteX6" fmla="*/ 160256 w 1838227"/>
              <a:gd name="connsiteY6" fmla="*/ 735291 h 1998483"/>
              <a:gd name="connsiteX7" fmla="*/ 197963 w 1838227"/>
              <a:gd name="connsiteY7" fmla="*/ 810705 h 1998483"/>
              <a:gd name="connsiteX8" fmla="*/ 235670 w 1838227"/>
              <a:gd name="connsiteY8" fmla="*/ 886120 h 1998483"/>
              <a:gd name="connsiteX9" fmla="*/ 245097 w 1838227"/>
              <a:gd name="connsiteY9" fmla="*/ 914400 h 1998483"/>
              <a:gd name="connsiteX10" fmla="*/ 273378 w 1838227"/>
              <a:gd name="connsiteY10" fmla="*/ 942681 h 1998483"/>
              <a:gd name="connsiteX11" fmla="*/ 301658 w 1838227"/>
              <a:gd name="connsiteY11" fmla="*/ 999242 h 1998483"/>
              <a:gd name="connsiteX12" fmla="*/ 320512 w 1838227"/>
              <a:gd name="connsiteY12" fmla="*/ 1036949 h 1998483"/>
              <a:gd name="connsiteX13" fmla="*/ 367646 w 1838227"/>
              <a:gd name="connsiteY13" fmla="*/ 1102936 h 1998483"/>
              <a:gd name="connsiteX14" fmla="*/ 395926 w 1838227"/>
              <a:gd name="connsiteY14" fmla="*/ 1121790 h 1998483"/>
              <a:gd name="connsiteX15" fmla="*/ 433633 w 1838227"/>
              <a:gd name="connsiteY15" fmla="*/ 1159497 h 1998483"/>
              <a:gd name="connsiteX16" fmla="*/ 480767 w 1838227"/>
              <a:gd name="connsiteY16" fmla="*/ 1225485 h 1998483"/>
              <a:gd name="connsiteX17" fmla="*/ 518474 w 1838227"/>
              <a:gd name="connsiteY17" fmla="*/ 1253765 h 1998483"/>
              <a:gd name="connsiteX18" fmla="*/ 593889 w 1838227"/>
              <a:gd name="connsiteY18" fmla="*/ 1338606 h 1998483"/>
              <a:gd name="connsiteX19" fmla="*/ 612743 w 1838227"/>
              <a:gd name="connsiteY19" fmla="*/ 1366887 h 1998483"/>
              <a:gd name="connsiteX20" fmla="*/ 659877 w 1838227"/>
              <a:gd name="connsiteY20" fmla="*/ 1451728 h 1998483"/>
              <a:gd name="connsiteX21" fmla="*/ 678730 w 1838227"/>
              <a:gd name="connsiteY21" fmla="*/ 1480009 h 1998483"/>
              <a:gd name="connsiteX22" fmla="*/ 688157 w 1838227"/>
              <a:gd name="connsiteY22" fmla="*/ 1508289 h 1998483"/>
              <a:gd name="connsiteX23" fmla="*/ 716437 w 1838227"/>
              <a:gd name="connsiteY23" fmla="*/ 1527143 h 1998483"/>
              <a:gd name="connsiteX24" fmla="*/ 754145 w 1838227"/>
              <a:gd name="connsiteY24" fmla="*/ 1593130 h 1998483"/>
              <a:gd name="connsiteX25" fmla="*/ 782425 w 1838227"/>
              <a:gd name="connsiteY25" fmla="*/ 1611984 h 1998483"/>
              <a:gd name="connsiteX26" fmla="*/ 838986 w 1838227"/>
              <a:gd name="connsiteY26" fmla="*/ 1677971 h 1998483"/>
              <a:gd name="connsiteX27" fmla="*/ 895547 w 1838227"/>
              <a:gd name="connsiteY27" fmla="*/ 1753386 h 1998483"/>
              <a:gd name="connsiteX28" fmla="*/ 952107 w 1838227"/>
              <a:gd name="connsiteY28" fmla="*/ 1819373 h 1998483"/>
              <a:gd name="connsiteX29" fmla="*/ 980388 w 1838227"/>
              <a:gd name="connsiteY29" fmla="*/ 1857081 h 1998483"/>
              <a:gd name="connsiteX30" fmla="*/ 1036949 w 1838227"/>
              <a:gd name="connsiteY30" fmla="*/ 1904215 h 1998483"/>
              <a:gd name="connsiteX31" fmla="*/ 1131217 w 1838227"/>
              <a:gd name="connsiteY31" fmla="*/ 1998483 h 1998483"/>
              <a:gd name="connsiteX32" fmla="*/ 1197204 w 1838227"/>
              <a:gd name="connsiteY32" fmla="*/ 1932495 h 1998483"/>
              <a:gd name="connsiteX33" fmla="*/ 1225485 w 1838227"/>
              <a:gd name="connsiteY33" fmla="*/ 1904215 h 1998483"/>
              <a:gd name="connsiteX34" fmla="*/ 1253765 w 1838227"/>
              <a:gd name="connsiteY34" fmla="*/ 1866507 h 1998483"/>
              <a:gd name="connsiteX35" fmla="*/ 1282046 w 1838227"/>
              <a:gd name="connsiteY35" fmla="*/ 1847654 h 1998483"/>
              <a:gd name="connsiteX36" fmla="*/ 1348033 w 1838227"/>
              <a:gd name="connsiteY36" fmla="*/ 1781666 h 1998483"/>
              <a:gd name="connsiteX37" fmla="*/ 1376314 w 1838227"/>
              <a:gd name="connsiteY37" fmla="*/ 1762813 h 1998483"/>
              <a:gd name="connsiteX38" fmla="*/ 1432874 w 1838227"/>
              <a:gd name="connsiteY38" fmla="*/ 1715679 h 1998483"/>
              <a:gd name="connsiteX39" fmla="*/ 1470582 w 1838227"/>
              <a:gd name="connsiteY39" fmla="*/ 1649691 h 1998483"/>
              <a:gd name="connsiteX40" fmla="*/ 1489435 w 1838227"/>
              <a:gd name="connsiteY40" fmla="*/ 1621411 h 1998483"/>
              <a:gd name="connsiteX41" fmla="*/ 1498862 w 1838227"/>
              <a:gd name="connsiteY41" fmla="*/ 1593130 h 1998483"/>
              <a:gd name="connsiteX42" fmla="*/ 1555423 w 1838227"/>
              <a:gd name="connsiteY42" fmla="*/ 1527143 h 1998483"/>
              <a:gd name="connsiteX43" fmla="*/ 1583703 w 1838227"/>
              <a:gd name="connsiteY43" fmla="*/ 1489435 h 1998483"/>
              <a:gd name="connsiteX44" fmla="*/ 1602557 w 1838227"/>
              <a:gd name="connsiteY44" fmla="*/ 1451728 h 1998483"/>
              <a:gd name="connsiteX45" fmla="*/ 1640264 w 1838227"/>
              <a:gd name="connsiteY45" fmla="*/ 1395167 h 1998483"/>
              <a:gd name="connsiteX46" fmla="*/ 1677971 w 1838227"/>
              <a:gd name="connsiteY46" fmla="*/ 1319753 h 1998483"/>
              <a:gd name="connsiteX47" fmla="*/ 1696825 w 1838227"/>
              <a:gd name="connsiteY47" fmla="*/ 1234912 h 1998483"/>
              <a:gd name="connsiteX48" fmla="*/ 1706252 w 1838227"/>
              <a:gd name="connsiteY48" fmla="*/ 1206631 h 1998483"/>
              <a:gd name="connsiteX49" fmla="*/ 1725105 w 1838227"/>
              <a:gd name="connsiteY49" fmla="*/ 1168924 h 1998483"/>
              <a:gd name="connsiteX50" fmla="*/ 1743959 w 1838227"/>
              <a:gd name="connsiteY50" fmla="*/ 1084083 h 1998483"/>
              <a:gd name="connsiteX51" fmla="*/ 1753386 w 1838227"/>
              <a:gd name="connsiteY51" fmla="*/ 1055802 h 1998483"/>
              <a:gd name="connsiteX52" fmla="*/ 1772239 w 1838227"/>
              <a:gd name="connsiteY52" fmla="*/ 961534 h 1998483"/>
              <a:gd name="connsiteX53" fmla="*/ 1781666 w 1838227"/>
              <a:gd name="connsiteY53" fmla="*/ 914400 h 1998483"/>
              <a:gd name="connsiteX54" fmla="*/ 1791093 w 1838227"/>
              <a:gd name="connsiteY54" fmla="*/ 876693 h 1998483"/>
              <a:gd name="connsiteX55" fmla="*/ 1809947 w 1838227"/>
              <a:gd name="connsiteY55" fmla="*/ 810705 h 1998483"/>
              <a:gd name="connsiteX56" fmla="*/ 1828800 w 1838227"/>
              <a:gd name="connsiteY56" fmla="*/ 735291 h 1998483"/>
              <a:gd name="connsiteX57" fmla="*/ 1838227 w 1838227"/>
              <a:gd name="connsiteY57" fmla="*/ 669303 h 1998483"/>
              <a:gd name="connsiteX58" fmla="*/ 1819373 w 1838227"/>
              <a:gd name="connsiteY58" fmla="*/ 414780 h 1998483"/>
              <a:gd name="connsiteX59" fmla="*/ 1791093 w 1838227"/>
              <a:gd name="connsiteY59" fmla="*/ 320512 h 1998483"/>
              <a:gd name="connsiteX60" fmla="*/ 1781666 w 1838227"/>
              <a:gd name="connsiteY60" fmla="*/ 282804 h 1998483"/>
              <a:gd name="connsiteX61" fmla="*/ 1753386 w 1838227"/>
              <a:gd name="connsiteY61" fmla="*/ 197963 h 1998483"/>
              <a:gd name="connsiteX62" fmla="*/ 1725105 w 1838227"/>
              <a:gd name="connsiteY62" fmla="*/ 84842 h 1998483"/>
              <a:gd name="connsiteX63" fmla="*/ 1706252 w 1838227"/>
              <a:gd name="connsiteY63" fmla="*/ 28281 h 1998483"/>
              <a:gd name="connsiteX64" fmla="*/ 1668545 w 1838227"/>
              <a:gd name="connsiteY64" fmla="*/ 0 h 1998483"/>
              <a:gd name="connsiteX65" fmla="*/ 1602557 w 1838227"/>
              <a:gd name="connsiteY65" fmla="*/ 9427 h 1998483"/>
              <a:gd name="connsiteX66" fmla="*/ 1527143 w 1838227"/>
              <a:gd name="connsiteY66" fmla="*/ 37707 h 1998483"/>
              <a:gd name="connsiteX67" fmla="*/ 1489435 w 1838227"/>
              <a:gd name="connsiteY67" fmla="*/ 65988 h 1998483"/>
              <a:gd name="connsiteX68" fmla="*/ 1300899 w 1838227"/>
              <a:gd name="connsiteY68" fmla="*/ 94268 h 1998483"/>
              <a:gd name="connsiteX69" fmla="*/ 1206631 w 1838227"/>
              <a:gd name="connsiteY69" fmla="*/ 113122 h 1998483"/>
              <a:gd name="connsiteX70" fmla="*/ 1178351 w 1838227"/>
              <a:gd name="connsiteY70" fmla="*/ 122549 h 1998483"/>
              <a:gd name="connsiteX71" fmla="*/ 1084083 w 1838227"/>
              <a:gd name="connsiteY71" fmla="*/ 141402 h 1998483"/>
              <a:gd name="connsiteX72" fmla="*/ 1036949 w 1838227"/>
              <a:gd name="connsiteY72" fmla="*/ 160256 h 1998483"/>
              <a:gd name="connsiteX73" fmla="*/ 942681 w 1838227"/>
              <a:gd name="connsiteY73" fmla="*/ 179110 h 1998483"/>
              <a:gd name="connsiteX74" fmla="*/ 914400 w 1838227"/>
              <a:gd name="connsiteY74" fmla="*/ 197963 h 1998483"/>
              <a:gd name="connsiteX75" fmla="*/ 838986 w 1838227"/>
              <a:gd name="connsiteY75" fmla="*/ 226244 h 1998483"/>
              <a:gd name="connsiteX76" fmla="*/ 791852 w 1838227"/>
              <a:gd name="connsiteY76" fmla="*/ 235670 h 1998483"/>
              <a:gd name="connsiteX77" fmla="*/ 707011 w 1838227"/>
              <a:gd name="connsiteY77" fmla="*/ 273378 h 1998483"/>
              <a:gd name="connsiteX78" fmla="*/ 669303 w 1838227"/>
              <a:gd name="connsiteY78" fmla="*/ 292231 h 1998483"/>
              <a:gd name="connsiteX79" fmla="*/ 575035 w 1838227"/>
              <a:gd name="connsiteY79" fmla="*/ 329938 h 1998483"/>
              <a:gd name="connsiteX80" fmla="*/ 480767 w 1838227"/>
              <a:gd name="connsiteY80" fmla="*/ 348792 h 1998483"/>
              <a:gd name="connsiteX81" fmla="*/ 414780 w 1838227"/>
              <a:gd name="connsiteY81" fmla="*/ 377072 h 1998483"/>
              <a:gd name="connsiteX82" fmla="*/ 329938 w 1838227"/>
              <a:gd name="connsiteY82" fmla="*/ 395926 h 1998483"/>
              <a:gd name="connsiteX83" fmla="*/ 263951 w 1838227"/>
              <a:gd name="connsiteY83" fmla="*/ 414780 h 1998483"/>
              <a:gd name="connsiteX84" fmla="*/ 197963 w 1838227"/>
              <a:gd name="connsiteY84" fmla="*/ 452487 h 1998483"/>
              <a:gd name="connsiteX85" fmla="*/ 169683 w 1838227"/>
              <a:gd name="connsiteY85" fmla="*/ 471340 h 1998483"/>
              <a:gd name="connsiteX86" fmla="*/ 103695 w 1838227"/>
              <a:gd name="connsiteY86" fmla="*/ 499621 h 1998483"/>
              <a:gd name="connsiteX87" fmla="*/ 47134 w 1838227"/>
              <a:gd name="connsiteY87" fmla="*/ 527901 h 1998483"/>
              <a:gd name="connsiteX88" fmla="*/ 0 w 1838227"/>
              <a:gd name="connsiteY88" fmla="*/ 546755 h 199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838227" h="1998483">
                <a:moveTo>
                  <a:pt x="0" y="546755"/>
                </a:moveTo>
                <a:cubicBezTo>
                  <a:pt x="0" y="551468"/>
                  <a:pt x="32132" y="550556"/>
                  <a:pt x="47134" y="556182"/>
                </a:cubicBezTo>
                <a:cubicBezTo>
                  <a:pt x="80655" y="568752"/>
                  <a:pt x="73317" y="578175"/>
                  <a:pt x="94268" y="603316"/>
                </a:cubicBezTo>
                <a:cubicBezTo>
                  <a:pt x="102803" y="613558"/>
                  <a:pt x="113122" y="622169"/>
                  <a:pt x="122549" y="631596"/>
                </a:cubicBezTo>
                <a:cubicBezTo>
                  <a:pt x="125691" y="647307"/>
                  <a:pt x="126350" y="663728"/>
                  <a:pt x="131976" y="678730"/>
                </a:cubicBezTo>
                <a:cubicBezTo>
                  <a:pt x="135954" y="689338"/>
                  <a:pt x="145762" y="696877"/>
                  <a:pt x="150829" y="707011"/>
                </a:cubicBezTo>
                <a:cubicBezTo>
                  <a:pt x="155273" y="715899"/>
                  <a:pt x="156144" y="726245"/>
                  <a:pt x="160256" y="735291"/>
                </a:cubicBezTo>
                <a:cubicBezTo>
                  <a:pt x="171886" y="760877"/>
                  <a:pt x="185394" y="785567"/>
                  <a:pt x="197963" y="810705"/>
                </a:cubicBezTo>
                <a:cubicBezTo>
                  <a:pt x="197964" y="810708"/>
                  <a:pt x="235669" y="886116"/>
                  <a:pt x="235670" y="886120"/>
                </a:cubicBezTo>
                <a:cubicBezTo>
                  <a:pt x="238812" y="895547"/>
                  <a:pt x="239585" y="906132"/>
                  <a:pt x="245097" y="914400"/>
                </a:cubicBezTo>
                <a:cubicBezTo>
                  <a:pt x="252492" y="925493"/>
                  <a:pt x="263951" y="933254"/>
                  <a:pt x="273378" y="942681"/>
                </a:cubicBezTo>
                <a:cubicBezTo>
                  <a:pt x="290659" y="994528"/>
                  <a:pt x="272421" y="948077"/>
                  <a:pt x="301658" y="999242"/>
                </a:cubicBezTo>
                <a:cubicBezTo>
                  <a:pt x="308630" y="1011443"/>
                  <a:pt x="313540" y="1024748"/>
                  <a:pt x="320512" y="1036949"/>
                </a:cubicBezTo>
                <a:cubicBezTo>
                  <a:pt x="327651" y="1049442"/>
                  <a:pt x="360898" y="1096188"/>
                  <a:pt x="367646" y="1102936"/>
                </a:cubicBezTo>
                <a:cubicBezTo>
                  <a:pt x="375657" y="1110947"/>
                  <a:pt x="387324" y="1114417"/>
                  <a:pt x="395926" y="1121790"/>
                </a:cubicBezTo>
                <a:cubicBezTo>
                  <a:pt x="409422" y="1133358"/>
                  <a:pt x="422065" y="1146001"/>
                  <a:pt x="433633" y="1159497"/>
                </a:cubicBezTo>
                <a:cubicBezTo>
                  <a:pt x="465746" y="1196962"/>
                  <a:pt x="439388" y="1184106"/>
                  <a:pt x="480767" y="1225485"/>
                </a:cubicBezTo>
                <a:cubicBezTo>
                  <a:pt x="491876" y="1236594"/>
                  <a:pt x="506650" y="1243419"/>
                  <a:pt x="518474" y="1253765"/>
                </a:cubicBezTo>
                <a:cubicBezTo>
                  <a:pt x="548407" y="1279956"/>
                  <a:pt x="569982" y="1306730"/>
                  <a:pt x="593889" y="1338606"/>
                </a:cubicBezTo>
                <a:cubicBezTo>
                  <a:pt x="600687" y="1347670"/>
                  <a:pt x="606458" y="1357460"/>
                  <a:pt x="612743" y="1366887"/>
                </a:cubicBezTo>
                <a:cubicBezTo>
                  <a:pt x="629335" y="1416665"/>
                  <a:pt x="616656" y="1386896"/>
                  <a:pt x="659877" y="1451728"/>
                </a:cubicBezTo>
                <a:cubicBezTo>
                  <a:pt x="666162" y="1461155"/>
                  <a:pt x="675147" y="1469261"/>
                  <a:pt x="678730" y="1480009"/>
                </a:cubicBezTo>
                <a:cubicBezTo>
                  <a:pt x="681872" y="1489436"/>
                  <a:pt x="681950" y="1500530"/>
                  <a:pt x="688157" y="1508289"/>
                </a:cubicBezTo>
                <a:cubicBezTo>
                  <a:pt x="695235" y="1517136"/>
                  <a:pt x="707010" y="1520858"/>
                  <a:pt x="716437" y="1527143"/>
                </a:cubicBezTo>
                <a:cubicBezTo>
                  <a:pt x="723832" y="1541932"/>
                  <a:pt x="740820" y="1579805"/>
                  <a:pt x="754145" y="1593130"/>
                </a:cubicBezTo>
                <a:cubicBezTo>
                  <a:pt x="762156" y="1601141"/>
                  <a:pt x="772998" y="1605699"/>
                  <a:pt x="782425" y="1611984"/>
                </a:cubicBezTo>
                <a:cubicBezTo>
                  <a:pt x="830570" y="1684199"/>
                  <a:pt x="762783" y="1586526"/>
                  <a:pt x="838986" y="1677971"/>
                </a:cubicBezTo>
                <a:cubicBezTo>
                  <a:pt x="859102" y="1702111"/>
                  <a:pt x="895547" y="1753386"/>
                  <a:pt x="895547" y="1753386"/>
                </a:cubicBezTo>
                <a:cubicBezTo>
                  <a:pt x="914046" y="1808887"/>
                  <a:pt x="891725" y="1758991"/>
                  <a:pt x="952107" y="1819373"/>
                </a:cubicBezTo>
                <a:cubicBezTo>
                  <a:pt x="963217" y="1830483"/>
                  <a:pt x="969278" y="1845971"/>
                  <a:pt x="980388" y="1857081"/>
                </a:cubicBezTo>
                <a:cubicBezTo>
                  <a:pt x="1054542" y="1931235"/>
                  <a:pt x="959728" y="1811550"/>
                  <a:pt x="1036949" y="1904215"/>
                </a:cubicBezTo>
                <a:cubicBezTo>
                  <a:pt x="1116167" y="1999276"/>
                  <a:pt x="1066970" y="1977067"/>
                  <a:pt x="1131217" y="1998483"/>
                </a:cubicBezTo>
                <a:cubicBezTo>
                  <a:pt x="1181913" y="1964684"/>
                  <a:pt x="1142340" y="1995196"/>
                  <a:pt x="1197204" y="1932495"/>
                </a:cubicBezTo>
                <a:cubicBezTo>
                  <a:pt x="1205983" y="1922462"/>
                  <a:pt x="1216809" y="1914337"/>
                  <a:pt x="1225485" y="1904215"/>
                </a:cubicBezTo>
                <a:cubicBezTo>
                  <a:pt x="1235710" y="1892286"/>
                  <a:pt x="1242655" y="1877617"/>
                  <a:pt x="1253765" y="1866507"/>
                </a:cubicBezTo>
                <a:cubicBezTo>
                  <a:pt x="1261776" y="1858496"/>
                  <a:pt x="1273625" y="1855233"/>
                  <a:pt x="1282046" y="1847654"/>
                </a:cubicBezTo>
                <a:cubicBezTo>
                  <a:pt x="1305168" y="1826845"/>
                  <a:pt x="1322150" y="1798920"/>
                  <a:pt x="1348033" y="1781666"/>
                </a:cubicBezTo>
                <a:cubicBezTo>
                  <a:pt x="1357460" y="1775382"/>
                  <a:pt x="1367610" y="1770066"/>
                  <a:pt x="1376314" y="1762813"/>
                </a:cubicBezTo>
                <a:cubicBezTo>
                  <a:pt x="1448902" y="1702323"/>
                  <a:pt x="1362655" y="1762491"/>
                  <a:pt x="1432874" y="1715679"/>
                </a:cubicBezTo>
                <a:cubicBezTo>
                  <a:pt x="1478806" y="1646781"/>
                  <a:pt x="1422744" y="1733407"/>
                  <a:pt x="1470582" y="1649691"/>
                </a:cubicBezTo>
                <a:cubicBezTo>
                  <a:pt x="1476203" y="1639854"/>
                  <a:pt x="1484368" y="1631544"/>
                  <a:pt x="1489435" y="1621411"/>
                </a:cubicBezTo>
                <a:cubicBezTo>
                  <a:pt x="1493879" y="1612523"/>
                  <a:pt x="1493932" y="1601758"/>
                  <a:pt x="1498862" y="1593130"/>
                </a:cubicBezTo>
                <a:cubicBezTo>
                  <a:pt x="1522491" y="1551779"/>
                  <a:pt x="1526768" y="1560575"/>
                  <a:pt x="1555423" y="1527143"/>
                </a:cubicBezTo>
                <a:cubicBezTo>
                  <a:pt x="1565648" y="1515214"/>
                  <a:pt x="1575376" y="1502758"/>
                  <a:pt x="1583703" y="1489435"/>
                </a:cubicBezTo>
                <a:cubicBezTo>
                  <a:pt x="1591151" y="1477518"/>
                  <a:pt x="1595327" y="1463778"/>
                  <a:pt x="1602557" y="1451728"/>
                </a:cubicBezTo>
                <a:cubicBezTo>
                  <a:pt x="1614215" y="1432298"/>
                  <a:pt x="1631848" y="1416206"/>
                  <a:pt x="1640264" y="1395167"/>
                </a:cubicBezTo>
                <a:cubicBezTo>
                  <a:pt x="1663326" y="1337514"/>
                  <a:pt x="1649732" y="1362113"/>
                  <a:pt x="1677971" y="1319753"/>
                </a:cubicBezTo>
                <a:cubicBezTo>
                  <a:pt x="1684451" y="1287353"/>
                  <a:pt x="1687949" y="1265977"/>
                  <a:pt x="1696825" y="1234912"/>
                </a:cubicBezTo>
                <a:cubicBezTo>
                  <a:pt x="1699555" y="1225357"/>
                  <a:pt x="1702338" y="1215765"/>
                  <a:pt x="1706252" y="1206631"/>
                </a:cubicBezTo>
                <a:cubicBezTo>
                  <a:pt x="1711787" y="1193715"/>
                  <a:pt x="1720171" y="1182082"/>
                  <a:pt x="1725105" y="1168924"/>
                </a:cubicBezTo>
                <a:cubicBezTo>
                  <a:pt x="1732364" y="1149568"/>
                  <a:pt x="1739479" y="1102004"/>
                  <a:pt x="1743959" y="1084083"/>
                </a:cubicBezTo>
                <a:cubicBezTo>
                  <a:pt x="1746369" y="1074443"/>
                  <a:pt x="1751152" y="1065484"/>
                  <a:pt x="1753386" y="1055802"/>
                </a:cubicBezTo>
                <a:cubicBezTo>
                  <a:pt x="1760591" y="1024578"/>
                  <a:pt x="1765955" y="992957"/>
                  <a:pt x="1772239" y="961534"/>
                </a:cubicBezTo>
                <a:cubicBezTo>
                  <a:pt x="1775381" y="945823"/>
                  <a:pt x="1777780" y="929944"/>
                  <a:pt x="1781666" y="914400"/>
                </a:cubicBezTo>
                <a:cubicBezTo>
                  <a:pt x="1784808" y="901831"/>
                  <a:pt x="1787684" y="889192"/>
                  <a:pt x="1791093" y="876693"/>
                </a:cubicBezTo>
                <a:cubicBezTo>
                  <a:pt x="1797112" y="854623"/>
                  <a:pt x="1804399" y="832898"/>
                  <a:pt x="1809947" y="810705"/>
                </a:cubicBezTo>
                <a:lnTo>
                  <a:pt x="1828800" y="735291"/>
                </a:lnTo>
                <a:cubicBezTo>
                  <a:pt x="1831942" y="713295"/>
                  <a:pt x="1838227" y="691522"/>
                  <a:pt x="1838227" y="669303"/>
                </a:cubicBezTo>
                <a:cubicBezTo>
                  <a:pt x="1838227" y="594357"/>
                  <a:pt x="1833978" y="495113"/>
                  <a:pt x="1819373" y="414780"/>
                </a:cubicBezTo>
                <a:cubicBezTo>
                  <a:pt x="1809394" y="359894"/>
                  <a:pt x="1807500" y="386140"/>
                  <a:pt x="1791093" y="320512"/>
                </a:cubicBezTo>
                <a:cubicBezTo>
                  <a:pt x="1787951" y="307943"/>
                  <a:pt x="1785476" y="295187"/>
                  <a:pt x="1781666" y="282804"/>
                </a:cubicBezTo>
                <a:cubicBezTo>
                  <a:pt x="1772899" y="254312"/>
                  <a:pt x="1760616" y="226883"/>
                  <a:pt x="1753386" y="197963"/>
                </a:cubicBezTo>
                <a:cubicBezTo>
                  <a:pt x="1743959" y="160256"/>
                  <a:pt x="1737396" y="121715"/>
                  <a:pt x="1725105" y="84842"/>
                </a:cubicBezTo>
                <a:cubicBezTo>
                  <a:pt x="1718821" y="65988"/>
                  <a:pt x="1722151" y="40205"/>
                  <a:pt x="1706252" y="28281"/>
                </a:cubicBezTo>
                <a:lnTo>
                  <a:pt x="1668545" y="0"/>
                </a:lnTo>
                <a:cubicBezTo>
                  <a:pt x="1646549" y="3142"/>
                  <a:pt x="1624345" y="5069"/>
                  <a:pt x="1602557" y="9427"/>
                </a:cubicBezTo>
                <a:cubicBezTo>
                  <a:pt x="1589331" y="12072"/>
                  <a:pt x="1530530" y="35825"/>
                  <a:pt x="1527143" y="37707"/>
                </a:cubicBezTo>
                <a:cubicBezTo>
                  <a:pt x="1513409" y="45337"/>
                  <a:pt x="1504431" y="61302"/>
                  <a:pt x="1489435" y="65988"/>
                </a:cubicBezTo>
                <a:cubicBezTo>
                  <a:pt x="1440554" y="81263"/>
                  <a:pt x="1355112" y="85233"/>
                  <a:pt x="1300899" y="94268"/>
                </a:cubicBezTo>
                <a:cubicBezTo>
                  <a:pt x="1269290" y="99536"/>
                  <a:pt x="1237031" y="102988"/>
                  <a:pt x="1206631" y="113122"/>
                </a:cubicBezTo>
                <a:cubicBezTo>
                  <a:pt x="1197204" y="116264"/>
                  <a:pt x="1188051" y="120393"/>
                  <a:pt x="1178351" y="122549"/>
                </a:cubicBezTo>
                <a:cubicBezTo>
                  <a:pt x="1136593" y="131829"/>
                  <a:pt x="1121637" y="128884"/>
                  <a:pt x="1084083" y="141402"/>
                </a:cubicBezTo>
                <a:cubicBezTo>
                  <a:pt x="1068030" y="146753"/>
                  <a:pt x="1053299" y="155896"/>
                  <a:pt x="1036949" y="160256"/>
                </a:cubicBezTo>
                <a:cubicBezTo>
                  <a:pt x="1005986" y="168513"/>
                  <a:pt x="942681" y="179110"/>
                  <a:pt x="942681" y="179110"/>
                </a:cubicBezTo>
                <a:cubicBezTo>
                  <a:pt x="933254" y="185394"/>
                  <a:pt x="924534" y="192896"/>
                  <a:pt x="914400" y="197963"/>
                </a:cubicBezTo>
                <a:cubicBezTo>
                  <a:pt x="905752" y="202287"/>
                  <a:pt x="855302" y="222165"/>
                  <a:pt x="838986" y="226244"/>
                </a:cubicBezTo>
                <a:cubicBezTo>
                  <a:pt x="823442" y="230130"/>
                  <a:pt x="807563" y="232528"/>
                  <a:pt x="791852" y="235670"/>
                </a:cubicBezTo>
                <a:cubicBezTo>
                  <a:pt x="721706" y="288281"/>
                  <a:pt x="789561" y="245862"/>
                  <a:pt x="707011" y="273378"/>
                </a:cubicBezTo>
                <a:cubicBezTo>
                  <a:pt x="693679" y="277822"/>
                  <a:pt x="682220" y="286695"/>
                  <a:pt x="669303" y="292231"/>
                </a:cubicBezTo>
                <a:cubicBezTo>
                  <a:pt x="638196" y="305562"/>
                  <a:pt x="607868" y="321730"/>
                  <a:pt x="575035" y="329938"/>
                </a:cubicBezTo>
                <a:cubicBezTo>
                  <a:pt x="518785" y="344001"/>
                  <a:pt x="550108" y="337235"/>
                  <a:pt x="480767" y="348792"/>
                </a:cubicBezTo>
                <a:cubicBezTo>
                  <a:pt x="453783" y="362284"/>
                  <a:pt x="442525" y="370136"/>
                  <a:pt x="414780" y="377072"/>
                </a:cubicBezTo>
                <a:cubicBezTo>
                  <a:pt x="337054" y="396503"/>
                  <a:pt x="397654" y="376578"/>
                  <a:pt x="329938" y="395926"/>
                </a:cubicBezTo>
                <a:cubicBezTo>
                  <a:pt x="235260" y="422977"/>
                  <a:pt x="381845" y="385306"/>
                  <a:pt x="263951" y="414780"/>
                </a:cubicBezTo>
                <a:cubicBezTo>
                  <a:pt x="195043" y="460717"/>
                  <a:pt x="281692" y="404641"/>
                  <a:pt x="197963" y="452487"/>
                </a:cubicBezTo>
                <a:cubicBezTo>
                  <a:pt x="188126" y="458108"/>
                  <a:pt x="179520" y="465719"/>
                  <a:pt x="169683" y="471340"/>
                </a:cubicBezTo>
                <a:cubicBezTo>
                  <a:pt x="137064" y="489979"/>
                  <a:pt x="135425" y="489044"/>
                  <a:pt x="103695" y="499621"/>
                </a:cubicBezTo>
                <a:cubicBezTo>
                  <a:pt x="22649" y="553654"/>
                  <a:pt x="125191" y="488873"/>
                  <a:pt x="47134" y="527901"/>
                </a:cubicBezTo>
                <a:cubicBezTo>
                  <a:pt x="37000" y="532968"/>
                  <a:pt x="0" y="542042"/>
                  <a:pt x="0" y="54675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Freeform: Shape 6">
            <a:hlinkClick r:id="rId6" action="ppaction://hlinksldjump"/>
            <a:extLst>
              <a:ext uri="{FF2B5EF4-FFF2-40B4-BE49-F238E27FC236}">
                <a16:creationId xmlns:a16="http://schemas.microsoft.com/office/drawing/2014/main" id="{A5986EB2-781C-4690-B98E-043AEB10CB4A}"/>
              </a:ext>
            </a:extLst>
          </p:cNvPr>
          <p:cNvSpPr/>
          <p:nvPr/>
        </p:nvSpPr>
        <p:spPr>
          <a:xfrm rot="17431128">
            <a:off x="5893835" y="1696878"/>
            <a:ext cx="1838227" cy="1998483"/>
          </a:xfrm>
          <a:custGeom>
            <a:avLst/>
            <a:gdLst>
              <a:gd name="connsiteX0" fmla="*/ 0 w 1838227"/>
              <a:gd name="connsiteY0" fmla="*/ 546755 h 1998483"/>
              <a:gd name="connsiteX1" fmla="*/ 47134 w 1838227"/>
              <a:gd name="connsiteY1" fmla="*/ 556182 h 1998483"/>
              <a:gd name="connsiteX2" fmla="*/ 94268 w 1838227"/>
              <a:gd name="connsiteY2" fmla="*/ 603316 h 1998483"/>
              <a:gd name="connsiteX3" fmla="*/ 122549 w 1838227"/>
              <a:gd name="connsiteY3" fmla="*/ 631596 h 1998483"/>
              <a:gd name="connsiteX4" fmla="*/ 131976 w 1838227"/>
              <a:gd name="connsiteY4" fmla="*/ 678730 h 1998483"/>
              <a:gd name="connsiteX5" fmla="*/ 150829 w 1838227"/>
              <a:gd name="connsiteY5" fmla="*/ 707011 h 1998483"/>
              <a:gd name="connsiteX6" fmla="*/ 160256 w 1838227"/>
              <a:gd name="connsiteY6" fmla="*/ 735291 h 1998483"/>
              <a:gd name="connsiteX7" fmla="*/ 197963 w 1838227"/>
              <a:gd name="connsiteY7" fmla="*/ 810705 h 1998483"/>
              <a:gd name="connsiteX8" fmla="*/ 235670 w 1838227"/>
              <a:gd name="connsiteY8" fmla="*/ 886120 h 1998483"/>
              <a:gd name="connsiteX9" fmla="*/ 245097 w 1838227"/>
              <a:gd name="connsiteY9" fmla="*/ 914400 h 1998483"/>
              <a:gd name="connsiteX10" fmla="*/ 273378 w 1838227"/>
              <a:gd name="connsiteY10" fmla="*/ 942681 h 1998483"/>
              <a:gd name="connsiteX11" fmla="*/ 301658 w 1838227"/>
              <a:gd name="connsiteY11" fmla="*/ 999242 h 1998483"/>
              <a:gd name="connsiteX12" fmla="*/ 320512 w 1838227"/>
              <a:gd name="connsiteY12" fmla="*/ 1036949 h 1998483"/>
              <a:gd name="connsiteX13" fmla="*/ 367646 w 1838227"/>
              <a:gd name="connsiteY13" fmla="*/ 1102936 h 1998483"/>
              <a:gd name="connsiteX14" fmla="*/ 395926 w 1838227"/>
              <a:gd name="connsiteY14" fmla="*/ 1121790 h 1998483"/>
              <a:gd name="connsiteX15" fmla="*/ 433633 w 1838227"/>
              <a:gd name="connsiteY15" fmla="*/ 1159497 h 1998483"/>
              <a:gd name="connsiteX16" fmla="*/ 480767 w 1838227"/>
              <a:gd name="connsiteY16" fmla="*/ 1225485 h 1998483"/>
              <a:gd name="connsiteX17" fmla="*/ 518474 w 1838227"/>
              <a:gd name="connsiteY17" fmla="*/ 1253765 h 1998483"/>
              <a:gd name="connsiteX18" fmla="*/ 593889 w 1838227"/>
              <a:gd name="connsiteY18" fmla="*/ 1338606 h 1998483"/>
              <a:gd name="connsiteX19" fmla="*/ 612743 w 1838227"/>
              <a:gd name="connsiteY19" fmla="*/ 1366887 h 1998483"/>
              <a:gd name="connsiteX20" fmla="*/ 659877 w 1838227"/>
              <a:gd name="connsiteY20" fmla="*/ 1451728 h 1998483"/>
              <a:gd name="connsiteX21" fmla="*/ 678730 w 1838227"/>
              <a:gd name="connsiteY21" fmla="*/ 1480009 h 1998483"/>
              <a:gd name="connsiteX22" fmla="*/ 688157 w 1838227"/>
              <a:gd name="connsiteY22" fmla="*/ 1508289 h 1998483"/>
              <a:gd name="connsiteX23" fmla="*/ 716437 w 1838227"/>
              <a:gd name="connsiteY23" fmla="*/ 1527143 h 1998483"/>
              <a:gd name="connsiteX24" fmla="*/ 754145 w 1838227"/>
              <a:gd name="connsiteY24" fmla="*/ 1593130 h 1998483"/>
              <a:gd name="connsiteX25" fmla="*/ 782425 w 1838227"/>
              <a:gd name="connsiteY25" fmla="*/ 1611984 h 1998483"/>
              <a:gd name="connsiteX26" fmla="*/ 838986 w 1838227"/>
              <a:gd name="connsiteY26" fmla="*/ 1677971 h 1998483"/>
              <a:gd name="connsiteX27" fmla="*/ 895547 w 1838227"/>
              <a:gd name="connsiteY27" fmla="*/ 1753386 h 1998483"/>
              <a:gd name="connsiteX28" fmla="*/ 952107 w 1838227"/>
              <a:gd name="connsiteY28" fmla="*/ 1819373 h 1998483"/>
              <a:gd name="connsiteX29" fmla="*/ 980388 w 1838227"/>
              <a:gd name="connsiteY29" fmla="*/ 1857081 h 1998483"/>
              <a:gd name="connsiteX30" fmla="*/ 1036949 w 1838227"/>
              <a:gd name="connsiteY30" fmla="*/ 1904215 h 1998483"/>
              <a:gd name="connsiteX31" fmla="*/ 1131217 w 1838227"/>
              <a:gd name="connsiteY31" fmla="*/ 1998483 h 1998483"/>
              <a:gd name="connsiteX32" fmla="*/ 1197204 w 1838227"/>
              <a:gd name="connsiteY32" fmla="*/ 1932495 h 1998483"/>
              <a:gd name="connsiteX33" fmla="*/ 1225485 w 1838227"/>
              <a:gd name="connsiteY33" fmla="*/ 1904215 h 1998483"/>
              <a:gd name="connsiteX34" fmla="*/ 1253765 w 1838227"/>
              <a:gd name="connsiteY34" fmla="*/ 1866507 h 1998483"/>
              <a:gd name="connsiteX35" fmla="*/ 1282046 w 1838227"/>
              <a:gd name="connsiteY35" fmla="*/ 1847654 h 1998483"/>
              <a:gd name="connsiteX36" fmla="*/ 1348033 w 1838227"/>
              <a:gd name="connsiteY36" fmla="*/ 1781666 h 1998483"/>
              <a:gd name="connsiteX37" fmla="*/ 1376314 w 1838227"/>
              <a:gd name="connsiteY37" fmla="*/ 1762813 h 1998483"/>
              <a:gd name="connsiteX38" fmla="*/ 1432874 w 1838227"/>
              <a:gd name="connsiteY38" fmla="*/ 1715679 h 1998483"/>
              <a:gd name="connsiteX39" fmla="*/ 1470582 w 1838227"/>
              <a:gd name="connsiteY39" fmla="*/ 1649691 h 1998483"/>
              <a:gd name="connsiteX40" fmla="*/ 1489435 w 1838227"/>
              <a:gd name="connsiteY40" fmla="*/ 1621411 h 1998483"/>
              <a:gd name="connsiteX41" fmla="*/ 1498862 w 1838227"/>
              <a:gd name="connsiteY41" fmla="*/ 1593130 h 1998483"/>
              <a:gd name="connsiteX42" fmla="*/ 1555423 w 1838227"/>
              <a:gd name="connsiteY42" fmla="*/ 1527143 h 1998483"/>
              <a:gd name="connsiteX43" fmla="*/ 1583703 w 1838227"/>
              <a:gd name="connsiteY43" fmla="*/ 1489435 h 1998483"/>
              <a:gd name="connsiteX44" fmla="*/ 1602557 w 1838227"/>
              <a:gd name="connsiteY44" fmla="*/ 1451728 h 1998483"/>
              <a:gd name="connsiteX45" fmla="*/ 1640264 w 1838227"/>
              <a:gd name="connsiteY45" fmla="*/ 1395167 h 1998483"/>
              <a:gd name="connsiteX46" fmla="*/ 1677971 w 1838227"/>
              <a:gd name="connsiteY46" fmla="*/ 1319753 h 1998483"/>
              <a:gd name="connsiteX47" fmla="*/ 1696825 w 1838227"/>
              <a:gd name="connsiteY47" fmla="*/ 1234912 h 1998483"/>
              <a:gd name="connsiteX48" fmla="*/ 1706252 w 1838227"/>
              <a:gd name="connsiteY48" fmla="*/ 1206631 h 1998483"/>
              <a:gd name="connsiteX49" fmla="*/ 1725105 w 1838227"/>
              <a:gd name="connsiteY49" fmla="*/ 1168924 h 1998483"/>
              <a:gd name="connsiteX50" fmla="*/ 1743959 w 1838227"/>
              <a:gd name="connsiteY50" fmla="*/ 1084083 h 1998483"/>
              <a:gd name="connsiteX51" fmla="*/ 1753386 w 1838227"/>
              <a:gd name="connsiteY51" fmla="*/ 1055802 h 1998483"/>
              <a:gd name="connsiteX52" fmla="*/ 1772239 w 1838227"/>
              <a:gd name="connsiteY52" fmla="*/ 961534 h 1998483"/>
              <a:gd name="connsiteX53" fmla="*/ 1781666 w 1838227"/>
              <a:gd name="connsiteY53" fmla="*/ 914400 h 1998483"/>
              <a:gd name="connsiteX54" fmla="*/ 1791093 w 1838227"/>
              <a:gd name="connsiteY54" fmla="*/ 876693 h 1998483"/>
              <a:gd name="connsiteX55" fmla="*/ 1809947 w 1838227"/>
              <a:gd name="connsiteY55" fmla="*/ 810705 h 1998483"/>
              <a:gd name="connsiteX56" fmla="*/ 1828800 w 1838227"/>
              <a:gd name="connsiteY56" fmla="*/ 735291 h 1998483"/>
              <a:gd name="connsiteX57" fmla="*/ 1838227 w 1838227"/>
              <a:gd name="connsiteY57" fmla="*/ 669303 h 1998483"/>
              <a:gd name="connsiteX58" fmla="*/ 1819373 w 1838227"/>
              <a:gd name="connsiteY58" fmla="*/ 414780 h 1998483"/>
              <a:gd name="connsiteX59" fmla="*/ 1791093 w 1838227"/>
              <a:gd name="connsiteY59" fmla="*/ 320512 h 1998483"/>
              <a:gd name="connsiteX60" fmla="*/ 1781666 w 1838227"/>
              <a:gd name="connsiteY60" fmla="*/ 282804 h 1998483"/>
              <a:gd name="connsiteX61" fmla="*/ 1753386 w 1838227"/>
              <a:gd name="connsiteY61" fmla="*/ 197963 h 1998483"/>
              <a:gd name="connsiteX62" fmla="*/ 1725105 w 1838227"/>
              <a:gd name="connsiteY62" fmla="*/ 84842 h 1998483"/>
              <a:gd name="connsiteX63" fmla="*/ 1706252 w 1838227"/>
              <a:gd name="connsiteY63" fmla="*/ 28281 h 1998483"/>
              <a:gd name="connsiteX64" fmla="*/ 1668545 w 1838227"/>
              <a:gd name="connsiteY64" fmla="*/ 0 h 1998483"/>
              <a:gd name="connsiteX65" fmla="*/ 1602557 w 1838227"/>
              <a:gd name="connsiteY65" fmla="*/ 9427 h 1998483"/>
              <a:gd name="connsiteX66" fmla="*/ 1527143 w 1838227"/>
              <a:gd name="connsiteY66" fmla="*/ 37707 h 1998483"/>
              <a:gd name="connsiteX67" fmla="*/ 1489435 w 1838227"/>
              <a:gd name="connsiteY67" fmla="*/ 65988 h 1998483"/>
              <a:gd name="connsiteX68" fmla="*/ 1300899 w 1838227"/>
              <a:gd name="connsiteY68" fmla="*/ 94268 h 1998483"/>
              <a:gd name="connsiteX69" fmla="*/ 1206631 w 1838227"/>
              <a:gd name="connsiteY69" fmla="*/ 113122 h 1998483"/>
              <a:gd name="connsiteX70" fmla="*/ 1178351 w 1838227"/>
              <a:gd name="connsiteY70" fmla="*/ 122549 h 1998483"/>
              <a:gd name="connsiteX71" fmla="*/ 1084083 w 1838227"/>
              <a:gd name="connsiteY71" fmla="*/ 141402 h 1998483"/>
              <a:gd name="connsiteX72" fmla="*/ 1036949 w 1838227"/>
              <a:gd name="connsiteY72" fmla="*/ 160256 h 1998483"/>
              <a:gd name="connsiteX73" fmla="*/ 942681 w 1838227"/>
              <a:gd name="connsiteY73" fmla="*/ 179110 h 1998483"/>
              <a:gd name="connsiteX74" fmla="*/ 914400 w 1838227"/>
              <a:gd name="connsiteY74" fmla="*/ 197963 h 1998483"/>
              <a:gd name="connsiteX75" fmla="*/ 838986 w 1838227"/>
              <a:gd name="connsiteY75" fmla="*/ 226244 h 1998483"/>
              <a:gd name="connsiteX76" fmla="*/ 791852 w 1838227"/>
              <a:gd name="connsiteY76" fmla="*/ 235670 h 1998483"/>
              <a:gd name="connsiteX77" fmla="*/ 707011 w 1838227"/>
              <a:gd name="connsiteY77" fmla="*/ 273378 h 1998483"/>
              <a:gd name="connsiteX78" fmla="*/ 669303 w 1838227"/>
              <a:gd name="connsiteY78" fmla="*/ 292231 h 1998483"/>
              <a:gd name="connsiteX79" fmla="*/ 575035 w 1838227"/>
              <a:gd name="connsiteY79" fmla="*/ 329938 h 1998483"/>
              <a:gd name="connsiteX80" fmla="*/ 480767 w 1838227"/>
              <a:gd name="connsiteY80" fmla="*/ 348792 h 1998483"/>
              <a:gd name="connsiteX81" fmla="*/ 414780 w 1838227"/>
              <a:gd name="connsiteY81" fmla="*/ 377072 h 1998483"/>
              <a:gd name="connsiteX82" fmla="*/ 329938 w 1838227"/>
              <a:gd name="connsiteY82" fmla="*/ 395926 h 1998483"/>
              <a:gd name="connsiteX83" fmla="*/ 263951 w 1838227"/>
              <a:gd name="connsiteY83" fmla="*/ 414780 h 1998483"/>
              <a:gd name="connsiteX84" fmla="*/ 197963 w 1838227"/>
              <a:gd name="connsiteY84" fmla="*/ 452487 h 1998483"/>
              <a:gd name="connsiteX85" fmla="*/ 169683 w 1838227"/>
              <a:gd name="connsiteY85" fmla="*/ 471340 h 1998483"/>
              <a:gd name="connsiteX86" fmla="*/ 103695 w 1838227"/>
              <a:gd name="connsiteY86" fmla="*/ 499621 h 1998483"/>
              <a:gd name="connsiteX87" fmla="*/ 47134 w 1838227"/>
              <a:gd name="connsiteY87" fmla="*/ 527901 h 1998483"/>
              <a:gd name="connsiteX88" fmla="*/ 0 w 1838227"/>
              <a:gd name="connsiteY88" fmla="*/ 546755 h 199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838227" h="1998483">
                <a:moveTo>
                  <a:pt x="0" y="546755"/>
                </a:moveTo>
                <a:cubicBezTo>
                  <a:pt x="0" y="551468"/>
                  <a:pt x="32132" y="550556"/>
                  <a:pt x="47134" y="556182"/>
                </a:cubicBezTo>
                <a:cubicBezTo>
                  <a:pt x="80655" y="568752"/>
                  <a:pt x="73317" y="578175"/>
                  <a:pt x="94268" y="603316"/>
                </a:cubicBezTo>
                <a:cubicBezTo>
                  <a:pt x="102803" y="613558"/>
                  <a:pt x="113122" y="622169"/>
                  <a:pt x="122549" y="631596"/>
                </a:cubicBezTo>
                <a:cubicBezTo>
                  <a:pt x="125691" y="647307"/>
                  <a:pt x="126350" y="663728"/>
                  <a:pt x="131976" y="678730"/>
                </a:cubicBezTo>
                <a:cubicBezTo>
                  <a:pt x="135954" y="689338"/>
                  <a:pt x="145762" y="696877"/>
                  <a:pt x="150829" y="707011"/>
                </a:cubicBezTo>
                <a:cubicBezTo>
                  <a:pt x="155273" y="715899"/>
                  <a:pt x="156144" y="726245"/>
                  <a:pt x="160256" y="735291"/>
                </a:cubicBezTo>
                <a:cubicBezTo>
                  <a:pt x="171886" y="760877"/>
                  <a:pt x="185394" y="785567"/>
                  <a:pt x="197963" y="810705"/>
                </a:cubicBezTo>
                <a:cubicBezTo>
                  <a:pt x="197964" y="810708"/>
                  <a:pt x="235669" y="886116"/>
                  <a:pt x="235670" y="886120"/>
                </a:cubicBezTo>
                <a:cubicBezTo>
                  <a:pt x="238812" y="895547"/>
                  <a:pt x="239585" y="906132"/>
                  <a:pt x="245097" y="914400"/>
                </a:cubicBezTo>
                <a:cubicBezTo>
                  <a:pt x="252492" y="925493"/>
                  <a:pt x="263951" y="933254"/>
                  <a:pt x="273378" y="942681"/>
                </a:cubicBezTo>
                <a:cubicBezTo>
                  <a:pt x="290659" y="994528"/>
                  <a:pt x="272421" y="948077"/>
                  <a:pt x="301658" y="999242"/>
                </a:cubicBezTo>
                <a:cubicBezTo>
                  <a:pt x="308630" y="1011443"/>
                  <a:pt x="313540" y="1024748"/>
                  <a:pt x="320512" y="1036949"/>
                </a:cubicBezTo>
                <a:cubicBezTo>
                  <a:pt x="327651" y="1049442"/>
                  <a:pt x="360898" y="1096188"/>
                  <a:pt x="367646" y="1102936"/>
                </a:cubicBezTo>
                <a:cubicBezTo>
                  <a:pt x="375657" y="1110947"/>
                  <a:pt x="387324" y="1114417"/>
                  <a:pt x="395926" y="1121790"/>
                </a:cubicBezTo>
                <a:cubicBezTo>
                  <a:pt x="409422" y="1133358"/>
                  <a:pt x="422065" y="1146001"/>
                  <a:pt x="433633" y="1159497"/>
                </a:cubicBezTo>
                <a:cubicBezTo>
                  <a:pt x="465746" y="1196962"/>
                  <a:pt x="439388" y="1184106"/>
                  <a:pt x="480767" y="1225485"/>
                </a:cubicBezTo>
                <a:cubicBezTo>
                  <a:pt x="491876" y="1236594"/>
                  <a:pt x="506650" y="1243419"/>
                  <a:pt x="518474" y="1253765"/>
                </a:cubicBezTo>
                <a:cubicBezTo>
                  <a:pt x="548407" y="1279956"/>
                  <a:pt x="569982" y="1306730"/>
                  <a:pt x="593889" y="1338606"/>
                </a:cubicBezTo>
                <a:cubicBezTo>
                  <a:pt x="600687" y="1347670"/>
                  <a:pt x="606458" y="1357460"/>
                  <a:pt x="612743" y="1366887"/>
                </a:cubicBezTo>
                <a:cubicBezTo>
                  <a:pt x="629335" y="1416665"/>
                  <a:pt x="616656" y="1386896"/>
                  <a:pt x="659877" y="1451728"/>
                </a:cubicBezTo>
                <a:cubicBezTo>
                  <a:pt x="666162" y="1461155"/>
                  <a:pt x="675147" y="1469261"/>
                  <a:pt x="678730" y="1480009"/>
                </a:cubicBezTo>
                <a:cubicBezTo>
                  <a:pt x="681872" y="1489436"/>
                  <a:pt x="681950" y="1500530"/>
                  <a:pt x="688157" y="1508289"/>
                </a:cubicBezTo>
                <a:cubicBezTo>
                  <a:pt x="695235" y="1517136"/>
                  <a:pt x="707010" y="1520858"/>
                  <a:pt x="716437" y="1527143"/>
                </a:cubicBezTo>
                <a:cubicBezTo>
                  <a:pt x="723832" y="1541932"/>
                  <a:pt x="740820" y="1579805"/>
                  <a:pt x="754145" y="1593130"/>
                </a:cubicBezTo>
                <a:cubicBezTo>
                  <a:pt x="762156" y="1601141"/>
                  <a:pt x="772998" y="1605699"/>
                  <a:pt x="782425" y="1611984"/>
                </a:cubicBezTo>
                <a:cubicBezTo>
                  <a:pt x="830570" y="1684199"/>
                  <a:pt x="762783" y="1586526"/>
                  <a:pt x="838986" y="1677971"/>
                </a:cubicBezTo>
                <a:cubicBezTo>
                  <a:pt x="859102" y="1702111"/>
                  <a:pt x="895547" y="1753386"/>
                  <a:pt x="895547" y="1753386"/>
                </a:cubicBezTo>
                <a:cubicBezTo>
                  <a:pt x="914046" y="1808887"/>
                  <a:pt x="891725" y="1758991"/>
                  <a:pt x="952107" y="1819373"/>
                </a:cubicBezTo>
                <a:cubicBezTo>
                  <a:pt x="963217" y="1830483"/>
                  <a:pt x="969278" y="1845971"/>
                  <a:pt x="980388" y="1857081"/>
                </a:cubicBezTo>
                <a:cubicBezTo>
                  <a:pt x="1054542" y="1931235"/>
                  <a:pt x="959728" y="1811550"/>
                  <a:pt x="1036949" y="1904215"/>
                </a:cubicBezTo>
                <a:cubicBezTo>
                  <a:pt x="1116167" y="1999276"/>
                  <a:pt x="1066970" y="1977067"/>
                  <a:pt x="1131217" y="1998483"/>
                </a:cubicBezTo>
                <a:cubicBezTo>
                  <a:pt x="1181913" y="1964684"/>
                  <a:pt x="1142340" y="1995196"/>
                  <a:pt x="1197204" y="1932495"/>
                </a:cubicBezTo>
                <a:cubicBezTo>
                  <a:pt x="1205983" y="1922462"/>
                  <a:pt x="1216809" y="1914337"/>
                  <a:pt x="1225485" y="1904215"/>
                </a:cubicBezTo>
                <a:cubicBezTo>
                  <a:pt x="1235710" y="1892286"/>
                  <a:pt x="1242655" y="1877617"/>
                  <a:pt x="1253765" y="1866507"/>
                </a:cubicBezTo>
                <a:cubicBezTo>
                  <a:pt x="1261776" y="1858496"/>
                  <a:pt x="1273625" y="1855233"/>
                  <a:pt x="1282046" y="1847654"/>
                </a:cubicBezTo>
                <a:cubicBezTo>
                  <a:pt x="1305168" y="1826845"/>
                  <a:pt x="1322150" y="1798920"/>
                  <a:pt x="1348033" y="1781666"/>
                </a:cubicBezTo>
                <a:cubicBezTo>
                  <a:pt x="1357460" y="1775382"/>
                  <a:pt x="1367610" y="1770066"/>
                  <a:pt x="1376314" y="1762813"/>
                </a:cubicBezTo>
                <a:cubicBezTo>
                  <a:pt x="1448902" y="1702323"/>
                  <a:pt x="1362655" y="1762491"/>
                  <a:pt x="1432874" y="1715679"/>
                </a:cubicBezTo>
                <a:cubicBezTo>
                  <a:pt x="1478806" y="1646781"/>
                  <a:pt x="1422744" y="1733407"/>
                  <a:pt x="1470582" y="1649691"/>
                </a:cubicBezTo>
                <a:cubicBezTo>
                  <a:pt x="1476203" y="1639854"/>
                  <a:pt x="1484368" y="1631544"/>
                  <a:pt x="1489435" y="1621411"/>
                </a:cubicBezTo>
                <a:cubicBezTo>
                  <a:pt x="1493879" y="1612523"/>
                  <a:pt x="1493932" y="1601758"/>
                  <a:pt x="1498862" y="1593130"/>
                </a:cubicBezTo>
                <a:cubicBezTo>
                  <a:pt x="1522491" y="1551779"/>
                  <a:pt x="1526768" y="1560575"/>
                  <a:pt x="1555423" y="1527143"/>
                </a:cubicBezTo>
                <a:cubicBezTo>
                  <a:pt x="1565648" y="1515214"/>
                  <a:pt x="1575376" y="1502758"/>
                  <a:pt x="1583703" y="1489435"/>
                </a:cubicBezTo>
                <a:cubicBezTo>
                  <a:pt x="1591151" y="1477518"/>
                  <a:pt x="1595327" y="1463778"/>
                  <a:pt x="1602557" y="1451728"/>
                </a:cubicBezTo>
                <a:cubicBezTo>
                  <a:pt x="1614215" y="1432298"/>
                  <a:pt x="1631848" y="1416206"/>
                  <a:pt x="1640264" y="1395167"/>
                </a:cubicBezTo>
                <a:cubicBezTo>
                  <a:pt x="1663326" y="1337514"/>
                  <a:pt x="1649732" y="1362113"/>
                  <a:pt x="1677971" y="1319753"/>
                </a:cubicBezTo>
                <a:cubicBezTo>
                  <a:pt x="1684451" y="1287353"/>
                  <a:pt x="1687949" y="1265977"/>
                  <a:pt x="1696825" y="1234912"/>
                </a:cubicBezTo>
                <a:cubicBezTo>
                  <a:pt x="1699555" y="1225357"/>
                  <a:pt x="1702338" y="1215765"/>
                  <a:pt x="1706252" y="1206631"/>
                </a:cubicBezTo>
                <a:cubicBezTo>
                  <a:pt x="1711787" y="1193715"/>
                  <a:pt x="1720171" y="1182082"/>
                  <a:pt x="1725105" y="1168924"/>
                </a:cubicBezTo>
                <a:cubicBezTo>
                  <a:pt x="1732364" y="1149568"/>
                  <a:pt x="1739479" y="1102004"/>
                  <a:pt x="1743959" y="1084083"/>
                </a:cubicBezTo>
                <a:cubicBezTo>
                  <a:pt x="1746369" y="1074443"/>
                  <a:pt x="1751152" y="1065484"/>
                  <a:pt x="1753386" y="1055802"/>
                </a:cubicBezTo>
                <a:cubicBezTo>
                  <a:pt x="1760591" y="1024578"/>
                  <a:pt x="1765955" y="992957"/>
                  <a:pt x="1772239" y="961534"/>
                </a:cubicBezTo>
                <a:cubicBezTo>
                  <a:pt x="1775381" y="945823"/>
                  <a:pt x="1777780" y="929944"/>
                  <a:pt x="1781666" y="914400"/>
                </a:cubicBezTo>
                <a:cubicBezTo>
                  <a:pt x="1784808" y="901831"/>
                  <a:pt x="1787684" y="889192"/>
                  <a:pt x="1791093" y="876693"/>
                </a:cubicBezTo>
                <a:cubicBezTo>
                  <a:pt x="1797112" y="854623"/>
                  <a:pt x="1804399" y="832898"/>
                  <a:pt x="1809947" y="810705"/>
                </a:cubicBezTo>
                <a:lnTo>
                  <a:pt x="1828800" y="735291"/>
                </a:lnTo>
                <a:cubicBezTo>
                  <a:pt x="1831942" y="713295"/>
                  <a:pt x="1838227" y="691522"/>
                  <a:pt x="1838227" y="669303"/>
                </a:cubicBezTo>
                <a:cubicBezTo>
                  <a:pt x="1838227" y="594357"/>
                  <a:pt x="1833978" y="495113"/>
                  <a:pt x="1819373" y="414780"/>
                </a:cubicBezTo>
                <a:cubicBezTo>
                  <a:pt x="1809394" y="359894"/>
                  <a:pt x="1807500" y="386140"/>
                  <a:pt x="1791093" y="320512"/>
                </a:cubicBezTo>
                <a:cubicBezTo>
                  <a:pt x="1787951" y="307943"/>
                  <a:pt x="1785476" y="295187"/>
                  <a:pt x="1781666" y="282804"/>
                </a:cubicBezTo>
                <a:cubicBezTo>
                  <a:pt x="1772899" y="254312"/>
                  <a:pt x="1760616" y="226883"/>
                  <a:pt x="1753386" y="197963"/>
                </a:cubicBezTo>
                <a:cubicBezTo>
                  <a:pt x="1743959" y="160256"/>
                  <a:pt x="1737396" y="121715"/>
                  <a:pt x="1725105" y="84842"/>
                </a:cubicBezTo>
                <a:cubicBezTo>
                  <a:pt x="1718821" y="65988"/>
                  <a:pt x="1722151" y="40205"/>
                  <a:pt x="1706252" y="28281"/>
                </a:cubicBezTo>
                <a:lnTo>
                  <a:pt x="1668545" y="0"/>
                </a:lnTo>
                <a:cubicBezTo>
                  <a:pt x="1646549" y="3142"/>
                  <a:pt x="1624345" y="5069"/>
                  <a:pt x="1602557" y="9427"/>
                </a:cubicBezTo>
                <a:cubicBezTo>
                  <a:pt x="1589331" y="12072"/>
                  <a:pt x="1530530" y="35825"/>
                  <a:pt x="1527143" y="37707"/>
                </a:cubicBezTo>
                <a:cubicBezTo>
                  <a:pt x="1513409" y="45337"/>
                  <a:pt x="1504431" y="61302"/>
                  <a:pt x="1489435" y="65988"/>
                </a:cubicBezTo>
                <a:cubicBezTo>
                  <a:pt x="1440554" y="81263"/>
                  <a:pt x="1355112" y="85233"/>
                  <a:pt x="1300899" y="94268"/>
                </a:cubicBezTo>
                <a:cubicBezTo>
                  <a:pt x="1269290" y="99536"/>
                  <a:pt x="1237031" y="102988"/>
                  <a:pt x="1206631" y="113122"/>
                </a:cubicBezTo>
                <a:cubicBezTo>
                  <a:pt x="1197204" y="116264"/>
                  <a:pt x="1188051" y="120393"/>
                  <a:pt x="1178351" y="122549"/>
                </a:cubicBezTo>
                <a:cubicBezTo>
                  <a:pt x="1136593" y="131829"/>
                  <a:pt x="1121637" y="128884"/>
                  <a:pt x="1084083" y="141402"/>
                </a:cubicBezTo>
                <a:cubicBezTo>
                  <a:pt x="1068030" y="146753"/>
                  <a:pt x="1053299" y="155896"/>
                  <a:pt x="1036949" y="160256"/>
                </a:cubicBezTo>
                <a:cubicBezTo>
                  <a:pt x="1005986" y="168513"/>
                  <a:pt x="942681" y="179110"/>
                  <a:pt x="942681" y="179110"/>
                </a:cubicBezTo>
                <a:cubicBezTo>
                  <a:pt x="933254" y="185394"/>
                  <a:pt x="924534" y="192896"/>
                  <a:pt x="914400" y="197963"/>
                </a:cubicBezTo>
                <a:cubicBezTo>
                  <a:pt x="905752" y="202287"/>
                  <a:pt x="855302" y="222165"/>
                  <a:pt x="838986" y="226244"/>
                </a:cubicBezTo>
                <a:cubicBezTo>
                  <a:pt x="823442" y="230130"/>
                  <a:pt x="807563" y="232528"/>
                  <a:pt x="791852" y="235670"/>
                </a:cubicBezTo>
                <a:cubicBezTo>
                  <a:pt x="721706" y="288281"/>
                  <a:pt x="789561" y="245862"/>
                  <a:pt x="707011" y="273378"/>
                </a:cubicBezTo>
                <a:cubicBezTo>
                  <a:pt x="693679" y="277822"/>
                  <a:pt x="682220" y="286695"/>
                  <a:pt x="669303" y="292231"/>
                </a:cubicBezTo>
                <a:cubicBezTo>
                  <a:pt x="638196" y="305562"/>
                  <a:pt x="607868" y="321730"/>
                  <a:pt x="575035" y="329938"/>
                </a:cubicBezTo>
                <a:cubicBezTo>
                  <a:pt x="518785" y="344001"/>
                  <a:pt x="550108" y="337235"/>
                  <a:pt x="480767" y="348792"/>
                </a:cubicBezTo>
                <a:cubicBezTo>
                  <a:pt x="453783" y="362284"/>
                  <a:pt x="442525" y="370136"/>
                  <a:pt x="414780" y="377072"/>
                </a:cubicBezTo>
                <a:cubicBezTo>
                  <a:pt x="337054" y="396503"/>
                  <a:pt x="397654" y="376578"/>
                  <a:pt x="329938" y="395926"/>
                </a:cubicBezTo>
                <a:cubicBezTo>
                  <a:pt x="235260" y="422977"/>
                  <a:pt x="381845" y="385306"/>
                  <a:pt x="263951" y="414780"/>
                </a:cubicBezTo>
                <a:cubicBezTo>
                  <a:pt x="195043" y="460717"/>
                  <a:pt x="281692" y="404641"/>
                  <a:pt x="197963" y="452487"/>
                </a:cubicBezTo>
                <a:cubicBezTo>
                  <a:pt x="188126" y="458108"/>
                  <a:pt x="179520" y="465719"/>
                  <a:pt x="169683" y="471340"/>
                </a:cubicBezTo>
                <a:cubicBezTo>
                  <a:pt x="137064" y="489979"/>
                  <a:pt x="135425" y="489044"/>
                  <a:pt x="103695" y="499621"/>
                </a:cubicBezTo>
                <a:cubicBezTo>
                  <a:pt x="22649" y="553654"/>
                  <a:pt x="125191" y="488873"/>
                  <a:pt x="47134" y="527901"/>
                </a:cubicBezTo>
                <a:cubicBezTo>
                  <a:pt x="37000" y="532968"/>
                  <a:pt x="0" y="542042"/>
                  <a:pt x="0" y="54675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Freeform: Shape 8">
            <a:hlinkClick r:id="rId7" action="ppaction://hlinksldjump"/>
            <a:extLst>
              <a:ext uri="{FF2B5EF4-FFF2-40B4-BE49-F238E27FC236}">
                <a16:creationId xmlns:a16="http://schemas.microsoft.com/office/drawing/2014/main" id="{03EB5220-62C4-4983-A644-585BE620B1F2}"/>
              </a:ext>
            </a:extLst>
          </p:cNvPr>
          <p:cNvSpPr/>
          <p:nvPr/>
        </p:nvSpPr>
        <p:spPr>
          <a:xfrm rot="8724191">
            <a:off x="4166139" y="2617894"/>
            <a:ext cx="1771658" cy="1980007"/>
          </a:xfrm>
          <a:custGeom>
            <a:avLst/>
            <a:gdLst>
              <a:gd name="connsiteX0" fmla="*/ 0 w 1838227"/>
              <a:gd name="connsiteY0" fmla="*/ 546755 h 1998483"/>
              <a:gd name="connsiteX1" fmla="*/ 47134 w 1838227"/>
              <a:gd name="connsiteY1" fmla="*/ 556182 h 1998483"/>
              <a:gd name="connsiteX2" fmla="*/ 94268 w 1838227"/>
              <a:gd name="connsiteY2" fmla="*/ 603316 h 1998483"/>
              <a:gd name="connsiteX3" fmla="*/ 122549 w 1838227"/>
              <a:gd name="connsiteY3" fmla="*/ 631596 h 1998483"/>
              <a:gd name="connsiteX4" fmla="*/ 131976 w 1838227"/>
              <a:gd name="connsiteY4" fmla="*/ 678730 h 1998483"/>
              <a:gd name="connsiteX5" fmla="*/ 150829 w 1838227"/>
              <a:gd name="connsiteY5" fmla="*/ 707011 h 1998483"/>
              <a:gd name="connsiteX6" fmla="*/ 160256 w 1838227"/>
              <a:gd name="connsiteY6" fmla="*/ 735291 h 1998483"/>
              <a:gd name="connsiteX7" fmla="*/ 197963 w 1838227"/>
              <a:gd name="connsiteY7" fmla="*/ 810705 h 1998483"/>
              <a:gd name="connsiteX8" fmla="*/ 235670 w 1838227"/>
              <a:gd name="connsiteY8" fmla="*/ 886120 h 1998483"/>
              <a:gd name="connsiteX9" fmla="*/ 245097 w 1838227"/>
              <a:gd name="connsiteY9" fmla="*/ 914400 h 1998483"/>
              <a:gd name="connsiteX10" fmla="*/ 273378 w 1838227"/>
              <a:gd name="connsiteY10" fmla="*/ 942681 h 1998483"/>
              <a:gd name="connsiteX11" fmla="*/ 301658 w 1838227"/>
              <a:gd name="connsiteY11" fmla="*/ 999242 h 1998483"/>
              <a:gd name="connsiteX12" fmla="*/ 320512 w 1838227"/>
              <a:gd name="connsiteY12" fmla="*/ 1036949 h 1998483"/>
              <a:gd name="connsiteX13" fmla="*/ 367646 w 1838227"/>
              <a:gd name="connsiteY13" fmla="*/ 1102936 h 1998483"/>
              <a:gd name="connsiteX14" fmla="*/ 395926 w 1838227"/>
              <a:gd name="connsiteY14" fmla="*/ 1121790 h 1998483"/>
              <a:gd name="connsiteX15" fmla="*/ 433633 w 1838227"/>
              <a:gd name="connsiteY15" fmla="*/ 1159497 h 1998483"/>
              <a:gd name="connsiteX16" fmla="*/ 480767 w 1838227"/>
              <a:gd name="connsiteY16" fmla="*/ 1225485 h 1998483"/>
              <a:gd name="connsiteX17" fmla="*/ 518474 w 1838227"/>
              <a:gd name="connsiteY17" fmla="*/ 1253765 h 1998483"/>
              <a:gd name="connsiteX18" fmla="*/ 593889 w 1838227"/>
              <a:gd name="connsiteY18" fmla="*/ 1338606 h 1998483"/>
              <a:gd name="connsiteX19" fmla="*/ 612743 w 1838227"/>
              <a:gd name="connsiteY19" fmla="*/ 1366887 h 1998483"/>
              <a:gd name="connsiteX20" fmla="*/ 659877 w 1838227"/>
              <a:gd name="connsiteY20" fmla="*/ 1451728 h 1998483"/>
              <a:gd name="connsiteX21" fmla="*/ 678730 w 1838227"/>
              <a:gd name="connsiteY21" fmla="*/ 1480009 h 1998483"/>
              <a:gd name="connsiteX22" fmla="*/ 688157 w 1838227"/>
              <a:gd name="connsiteY22" fmla="*/ 1508289 h 1998483"/>
              <a:gd name="connsiteX23" fmla="*/ 716437 w 1838227"/>
              <a:gd name="connsiteY23" fmla="*/ 1527143 h 1998483"/>
              <a:gd name="connsiteX24" fmla="*/ 754145 w 1838227"/>
              <a:gd name="connsiteY24" fmla="*/ 1593130 h 1998483"/>
              <a:gd name="connsiteX25" fmla="*/ 782425 w 1838227"/>
              <a:gd name="connsiteY25" fmla="*/ 1611984 h 1998483"/>
              <a:gd name="connsiteX26" fmla="*/ 838986 w 1838227"/>
              <a:gd name="connsiteY26" fmla="*/ 1677971 h 1998483"/>
              <a:gd name="connsiteX27" fmla="*/ 895547 w 1838227"/>
              <a:gd name="connsiteY27" fmla="*/ 1753386 h 1998483"/>
              <a:gd name="connsiteX28" fmla="*/ 952107 w 1838227"/>
              <a:gd name="connsiteY28" fmla="*/ 1819373 h 1998483"/>
              <a:gd name="connsiteX29" fmla="*/ 980388 w 1838227"/>
              <a:gd name="connsiteY29" fmla="*/ 1857081 h 1998483"/>
              <a:gd name="connsiteX30" fmla="*/ 1036949 w 1838227"/>
              <a:gd name="connsiteY30" fmla="*/ 1904215 h 1998483"/>
              <a:gd name="connsiteX31" fmla="*/ 1131217 w 1838227"/>
              <a:gd name="connsiteY31" fmla="*/ 1998483 h 1998483"/>
              <a:gd name="connsiteX32" fmla="*/ 1197204 w 1838227"/>
              <a:gd name="connsiteY32" fmla="*/ 1932495 h 1998483"/>
              <a:gd name="connsiteX33" fmla="*/ 1225485 w 1838227"/>
              <a:gd name="connsiteY33" fmla="*/ 1904215 h 1998483"/>
              <a:gd name="connsiteX34" fmla="*/ 1253765 w 1838227"/>
              <a:gd name="connsiteY34" fmla="*/ 1866507 h 1998483"/>
              <a:gd name="connsiteX35" fmla="*/ 1282046 w 1838227"/>
              <a:gd name="connsiteY35" fmla="*/ 1847654 h 1998483"/>
              <a:gd name="connsiteX36" fmla="*/ 1348033 w 1838227"/>
              <a:gd name="connsiteY36" fmla="*/ 1781666 h 1998483"/>
              <a:gd name="connsiteX37" fmla="*/ 1376314 w 1838227"/>
              <a:gd name="connsiteY37" fmla="*/ 1762813 h 1998483"/>
              <a:gd name="connsiteX38" fmla="*/ 1432874 w 1838227"/>
              <a:gd name="connsiteY38" fmla="*/ 1715679 h 1998483"/>
              <a:gd name="connsiteX39" fmla="*/ 1470582 w 1838227"/>
              <a:gd name="connsiteY39" fmla="*/ 1649691 h 1998483"/>
              <a:gd name="connsiteX40" fmla="*/ 1489435 w 1838227"/>
              <a:gd name="connsiteY40" fmla="*/ 1621411 h 1998483"/>
              <a:gd name="connsiteX41" fmla="*/ 1498862 w 1838227"/>
              <a:gd name="connsiteY41" fmla="*/ 1593130 h 1998483"/>
              <a:gd name="connsiteX42" fmla="*/ 1555423 w 1838227"/>
              <a:gd name="connsiteY42" fmla="*/ 1527143 h 1998483"/>
              <a:gd name="connsiteX43" fmla="*/ 1583703 w 1838227"/>
              <a:gd name="connsiteY43" fmla="*/ 1489435 h 1998483"/>
              <a:gd name="connsiteX44" fmla="*/ 1602557 w 1838227"/>
              <a:gd name="connsiteY44" fmla="*/ 1451728 h 1998483"/>
              <a:gd name="connsiteX45" fmla="*/ 1640264 w 1838227"/>
              <a:gd name="connsiteY45" fmla="*/ 1395167 h 1998483"/>
              <a:gd name="connsiteX46" fmla="*/ 1677971 w 1838227"/>
              <a:gd name="connsiteY46" fmla="*/ 1319753 h 1998483"/>
              <a:gd name="connsiteX47" fmla="*/ 1696825 w 1838227"/>
              <a:gd name="connsiteY47" fmla="*/ 1234912 h 1998483"/>
              <a:gd name="connsiteX48" fmla="*/ 1706252 w 1838227"/>
              <a:gd name="connsiteY48" fmla="*/ 1206631 h 1998483"/>
              <a:gd name="connsiteX49" fmla="*/ 1725105 w 1838227"/>
              <a:gd name="connsiteY49" fmla="*/ 1168924 h 1998483"/>
              <a:gd name="connsiteX50" fmla="*/ 1743959 w 1838227"/>
              <a:gd name="connsiteY50" fmla="*/ 1084083 h 1998483"/>
              <a:gd name="connsiteX51" fmla="*/ 1753386 w 1838227"/>
              <a:gd name="connsiteY51" fmla="*/ 1055802 h 1998483"/>
              <a:gd name="connsiteX52" fmla="*/ 1772239 w 1838227"/>
              <a:gd name="connsiteY52" fmla="*/ 961534 h 1998483"/>
              <a:gd name="connsiteX53" fmla="*/ 1781666 w 1838227"/>
              <a:gd name="connsiteY53" fmla="*/ 914400 h 1998483"/>
              <a:gd name="connsiteX54" fmla="*/ 1791093 w 1838227"/>
              <a:gd name="connsiteY54" fmla="*/ 876693 h 1998483"/>
              <a:gd name="connsiteX55" fmla="*/ 1809947 w 1838227"/>
              <a:gd name="connsiteY55" fmla="*/ 810705 h 1998483"/>
              <a:gd name="connsiteX56" fmla="*/ 1828800 w 1838227"/>
              <a:gd name="connsiteY56" fmla="*/ 735291 h 1998483"/>
              <a:gd name="connsiteX57" fmla="*/ 1838227 w 1838227"/>
              <a:gd name="connsiteY57" fmla="*/ 669303 h 1998483"/>
              <a:gd name="connsiteX58" fmla="*/ 1819373 w 1838227"/>
              <a:gd name="connsiteY58" fmla="*/ 414780 h 1998483"/>
              <a:gd name="connsiteX59" fmla="*/ 1791093 w 1838227"/>
              <a:gd name="connsiteY59" fmla="*/ 320512 h 1998483"/>
              <a:gd name="connsiteX60" fmla="*/ 1781666 w 1838227"/>
              <a:gd name="connsiteY60" fmla="*/ 282804 h 1998483"/>
              <a:gd name="connsiteX61" fmla="*/ 1753386 w 1838227"/>
              <a:gd name="connsiteY61" fmla="*/ 197963 h 1998483"/>
              <a:gd name="connsiteX62" fmla="*/ 1725105 w 1838227"/>
              <a:gd name="connsiteY62" fmla="*/ 84842 h 1998483"/>
              <a:gd name="connsiteX63" fmla="*/ 1706252 w 1838227"/>
              <a:gd name="connsiteY63" fmla="*/ 28281 h 1998483"/>
              <a:gd name="connsiteX64" fmla="*/ 1668545 w 1838227"/>
              <a:gd name="connsiteY64" fmla="*/ 0 h 1998483"/>
              <a:gd name="connsiteX65" fmla="*/ 1602557 w 1838227"/>
              <a:gd name="connsiteY65" fmla="*/ 9427 h 1998483"/>
              <a:gd name="connsiteX66" fmla="*/ 1527143 w 1838227"/>
              <a:gd name="connsiteY66" fmla="*/ 37707 h 1998483"/>
              <a:gd name="connsiteX67" fmla="*/ 1489435 w 1838227"/>
              <a:gd name="connsiteY67" fmla="*/ 65988 h 1998483"/>
              <a:gd name="connsiteX68" fmla="*/ 1300899 w 1838227"/>
              <a:gd name="connsiteY68" fmla="*/ 94268 h 1998483"/>
              <a:gd name="connsiteX69" fmla="*/ 1206631 w 1838227"/>
              <a:gd name="connsiteY69" fmla="*/ 113122 h 1998483"/>
              <a:gd name="connsiteX70" fmla="*/ 1178351 w 1838227"/>
              <a:gd name="connsiteY70" fmla="*/ 122549 h 1998483"/>
              <a:gd name="connsiteX71" fmla="*/ 1084083 w 1838227"/>
              <a:gd name="connsiteY71" fmla="*/ 141402 h 1998483"/>
              <a:gd name="connsiteX72" fmla="*/ 1036949 w 1838227"/>
              <a:gd name="connsiteY72" fmla="*/ 160256 h 1998483"/>
              <a:gd name="connsiteX73" fmla="*/ 942681 w 1838227"/>
              <a:gd name="connsiteY73" fmla="*/ 179110 h 1998483"/>
              <a:gd name="connsiteX74" fmla="*/ 914400 w 1838227"/>
              <a:gd name="connsiteY74" fmla="*/ 197963 h 1998483"/>
              <a:gd name="connsiteX75" fmla="*/ 838986 w 1838227"/>
              <a:gd name="connsiteY75" fmla="*/ 226244 h 1998483"/>
              <a:gd name="connsiteX76" fmla="*/ 791852 w 1838227"/>
              <a:gd name="connsiteY76" fmla="*/ 235670 h 1998483"/>
              <a:gd name="connsiteX77" fmla="*/ 707011 w 1838227"/>
              <a:gd name="connsiteY77" fmla="*/ 273378 h 1998483"/>
              <a:gd name="connsiteX78" fmla="*/ 669303 w 1838227"/>
              <a:gd name="connsiteY78" fmla="*/ 292231 h 1998483"/>
              <a:gd name="connsiteX79" fmla="*/ 575035 w 1838227"/>
              <a:gd name="connsiteY79" fmla="*/ 329938 h 1998483"/>
              <a:gd name="connsiteX80" fmla="*/ 480767 w 1838227"/>
              <a:gd name="connsiteY80" fmla="*/ 348792 h 1998483"/>
              <a:gd name="connsiteX81" fmla="*/ 414780 w 1838227"/>
              <a:gd name="connsiteY81" fmla="*/ 377072 h 1998483"/>
              <a:gd name="connsiteX82" fmla="*/ 329938 w 1838227"/>
              <a:gd name="connsiteY82" fmla="*/ 395926 h 1998483"/>
              <a:gd name="connsiteX83" fmla="*/ 263951 w 1838227"/>
              <a:gd name="connsiteY83" fmla="*/ 414780 h 1998483"/>
              <a:gd name="connsiteX84" fmla="*/ 197963 w 1838227"/>
              <a:gd name="connsiteY84" fmla="*/ 452487 h 1998483"/>
              <a:gd name="connsiteX85" fmla="*/ 169683 w 1838227"/>
              <a:gd name="connsiteY85" fmla="*/ 471340 h 1998483"/>
              <a:gd name="connsiteX86" fmla="*/ 103695 w 1838227"/>
              <a:gd name="connsiteY86" fmla="*/ 499621 h 1998483"/>
              <a:gd name="connsiteX87" fmla="*/ 47134 w 1838227"/>
              <a:gd name="connsiteY87" fmla="*/ 527901 h 1998483"/>
              <a:gd name="connsiteX88" fmla="*/ 0 w 1838227"/>
              <a:gd name="connsiteY88" fmla="*/ 546755 h 199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838227" h="1998483">
                <a:moveTo>
                  <a:pt x="0" y="546755"/>
                </a:moveTo>
                <a:cubicBezTo>
                  <a:pt x="0" y="551468"/>
                  <a:pt x="32132" y="550556"/>
                  <a:pt x="47134" y="556182"/>
                </a:cubicBezTo>
                <a:cubicBezTo>
                  <a:pt x="80655" y="568752"/>
                  <a:pt x="73317" y="578175"/>
                  <a:pt x="94268" y="603316"/>
                </a:cubicBezTo>
                <a:cubicBezTo>
                  <a:pt x="102803" y="613558"/>
                  <a:pt x="113122" y="622169"/>
                  <a:pt x="122549" y="631596"/>
                </a:cubicBezTo>
                <a:cubicBezTo>
                  <a:pt x="125691" y="647307"/>
                  <a:pt x="126350" y="663728"/>
                  <a:pt x="131976" y="678730"/>
                </a:cubicBezTo>
                <a:cubicBezTo>
                  <a:pt x="135954" y="689338"/>
                  <a:pt x="145762" y="696877"/>
                  <a:pt x="150829" y="707011"/>
                </a:cubicBezTo>
                <a:cubicBezTo>
                  <a:pt x="155273" y="715899"/>
                  <a:pt x="156144" y="726245"/>
                  <a:pt x="160256" y="735291"/>
                </a:cubicBezTo>
                <a:cubicBezTo>
                  <a:pt x="171886" y="760877"/>
                  <a:pt x="185394" y="785567"/>
                  <a:pt x="197963" y="810705"/>
                </a:cubicBezTo>
                <a:cubicBezTo>
                  <a:pt x="197964" y="810708"/>
                  <a:pt x="235669" y="886116"/>
                  <a:pt x="235670" y="886120"/>
                </a:cubicBezTo>
                <a:cubicBezTo>
                  <a:pt x="238812" y="895547"/>
                  <a:pt x="239585" y="906132"/>
                  <a:pt x="245097" y="914400"/>
                </a:cubicBezTo>
                <a:cubicBezTo>
                  <a:pt x="252492" y="925493"/>
                  <a:pt x="263951" y="933254"/>
                  <a:pt x="273378" y="942681"/>
                </a:cubicBezTo>
                <a:cubicBezTo>
                  <a:pt x="290659" y="994528"/>
                  <a:pt x="272421" y="948077"/>
                  <a:pt x="301658" y="999242"/>
                </a:cubicBezTo>
                <a:cubicBezTo>
                  <a:pt x="308630" y="1011443"/>
                  <a:pt x="313540" y="1024748"/>
                  <a:pt x="320512" y="1036949"/>
                </a:cubicBezTo>
                <a:cubicBezTo>
                  <a:pt x="327651" y="1049442"/>
                  <a:pt x="360898" y="1096188"/>
                  <a:pt x="367646" y="1102936"/>
                </a:cubicBezTo>
                <a:cubicBezTo>
                  <a:pt x="375657" y="1110947"/>
                  <a:pt x="387324" y="1114417"/>
                  <a:pt x="395926" y="1121790"/>
                </a:cubicBezTo>
                <a:cubicBezTo>
                  <a:pt x="409422" y="1133358"/>
                  <a:pt x="422065" y="1146001"/>
                  <a:pt x="433633" y="1159497"/>
                </a:cubicBezTo>
                <a:cubicBezTo>
                  <a:pt x="465746" y="1196962"/>
                  <a:pt x="439388" y="1184106"/>
                  <a:pt x="480767" y="1225485"/>
                </a:cubicBezTo>
                <a:cubicBezTo>
                  <a:pt x="491876" y="1236594"/>
                  <a:pt x="506650" y="1243419"/>
                  <a:pt x="518474" y="1253765"/>
                </a:cubicBezTo>
                <a:cubicBezTo>
                  <a:pt x="548407" y="1279956"/>
                  <a:pt x="569982" y="1306730"/>
                  <a:pt x="593889" y="1338606"/>
                </a:cubicBezTo>
                <a:cubicBezTo>
                  <a:pt x="600687" y="1347670"/>
                  <a:pt x="606458" y="1357460"/>
                  <a:pt x="612743" y="1366887"/>
                </a:cubicBezTo>
                <a:cubicBezTo>
                  <a:pt x="629335" y="1416665"/>
                  <a:pt x="616656" y="1386896"/>
                  <a:pt x="659877" y="1451728"/>
                </a:cubicBezTo>
                <a:cubicBezTo>
                  <a:pt x="666162" y="1461155"/>
                  <a:pt x="675147" y="1469261"/>
                  <a:pt x="678730" y="1480009"/>
                </a:cubicBezTo>
                <a:cubicBezTo>
                  <a:pt x="681872" y="1489436"/>
                  <a:pt x="681950" y="1500530"/>
                  <a:pt x="688157" y="1508289"/>
                </a:cubicBezTo>
                <a:cubicBezTo>
                  <a:pt x="695235" y="1517136"/>
                  <a:pt x="707010" y="1520858"/>
                  <a:pt x="716437" y="1527143"/>
                </a:cubicBezTo>
                <a:cubicBezTo>
                  <a:pt x="723832" y="1541932"/>
                  <a:pt x="740820" y="1579805"/>
                  <a:pt x="754145" y="1593130"/>
                </a:cubicBezTo>
                <a:cubicBezTo>
                  <a:pt x="762156" y="1601141"/>
                  <a:pt x="772998" y="1605699"/>
                  <a:pt x="782425" y="1611984"/>
                </a:cubicBezTo>
                <a:cubicBezTo>
                  <a:pt x="830570" y="1684199"/>
                  <a:pt x="762783" y="1586526"/>
                  <a:pt x="838986" y="1677971"/>
                </a:cubicBezTo>
                <a:cubicBezTo>
                  <a:pt x="859102" y="1702111"/>
                  <a:pt x="895547" y="1753386"/>
                  <a:pt x="895547" y="1753386"/>
                </a:cubicBezTo>
                <a:cubicBezTo>
                  <a:pt x="914046" y="1808887"/>
                  <a:pt x="891725" y="1758991"/>
                  <a:pt x="952107" y="1819373"/>
                </a:cubicBezTo>
                <a:cubicBezTo>
                  <a:pt x="963217" y="1830483"/>
                  <a:pt x="969278" y="1845971"/>
                  <a:pt x="980388" y="1857081"/>
                </a:cubicBezTo>
                <a:cubicBezTo>
                  <a:pt x="1054542" y="1931235"/>
                  <a:pt x="959728" y="1811550"/>
                  <a:pt x="1036949" y="1904215"/>
                </a:cubicBezTo>
                <a:cubicBezTo>
                  <a:pt x="1116167" y="1999276"/>
                  <a:pt x="1066970" y="1977067"/>
                  <a:pt x="1131217" y="1998483"/>
                </a:cubicBezTo>
                <a:cubicBezTo>
                  <a:pt x="1181913" y="1964684"/>
                  <a:pt x="1142340" y="1995196"/>
                  <a:pt x="1197204" y="1932495"/>
                </a:cubicBezTo>
                <a:cubicBezTo>
                  <a:pt x="1205983" y="1922462"/>
                  <a:pt x="1216809" y="1914337"/>
                  <a:pt x="1225485" y="1904215"/>
                </a:cubicBezTo>
                <a:cubicBezTo>
                  <a:pt x="1235710" y="1892286"/>
                  <a:pt x="1242655" y="1877617"/>
                  <a:pt x="1253765" y="1866507"/>
                </a:cubicBezTo>
                <a:cubicBezTo>
                  <a:pt x="1261776" y="1858496"/>
                  <a:pt x="1273625" y="1855233"/>
                  <a:pt x="1282046" y="1847654"/>
                </a:cubicBezTo>
                <a:cubicBezTo>
                  <a:pt x="1305168" y="1826845"/>
                  <a:pt x="1322150" y="1798920"/>
                  <a:pt x="1348033" y="1781666"/>
                </a:cubicBezTo>
                <a:cubicBezTo>
                  <a:pt x="1357460" y="1775382"/>
                  <a:pt x="1367610" y="1770066"/>
                  <a:pt x="1376314" y="1762813"/>
                </a:cubicBezTo>
                <a:cubicBezTo>
                  <a:pt x="1448902" y="1702323"/>
                  <a:pt x="1362655" y="1762491"/>
                  <a:pt x="1432874" y="1715679"/>
                </a:cubicBezTo>
                <a:cubicBezTo>
                  <a:pt x="1478806" y="1646781"/>
                  <a:pt x="1422744" y="1733407"/>
                  <a:pt x="1470582" y="1649691"/>
                </a:cubicBezTo>
                <a:cubicBezTo>
                  <a:pt x="1476203" y="1639854"/>
                  <a:pt x="1484368" y="1631544"/>
                  <a:pt x="1489435" y="1621411"/>
                </a:cubicBezTo>
                <a:cubicBezTo>
                  <a:pt x="1493879" y="1612523"/>
                  <a:pt x="1493932" y="1601758"/>
                  <a:pt x="1498862" y="1593130"/>
                </a:cubicBezTo>
                <a:cubicBezTo>
                  <a:pt x="1522491" y="1551779"/>
                  <a:pt x="1526768" y="1560575"/>
                  <a:pt x="1555423" y="1527143"/>
                </a:cubicBezTo>
                <a:cubicBezTo>
                  <a:pt x="1565648" y="1515214"/>
                  <a:pt x="1575376" y="1502758"/>
                  <a:pt x="1583703" y="1489435"/>
                </a:cubicBezTo>
                <a:cubicBezTo>
                  <a:pt x="1591151" y="1477518"/>
                  <a:pt x="1595327" y="1463778"/>
                  <a:pt x="1602557" y="1451728"/>
                </a:cubicBezTo>
                <a:cubicBezTo>
                  <a:pt x="1614215" y="1432298"/>
                  <a:pt x="1631848" y="1416206"/>
                  <a:pt x="1640264" y="1395167"/>
                </a:cubicBezTo>
                <a:cubicBezTo>
                  <a:pt x="1663326" y="1337514"/>
                  <a:pt x="1649732" y="1362113"/>
                  <a:pt x="1677971" y="1319753"/>
                </a:cubicBezTo>
                <a:cubicBezTo>
                  <a:pt x="1684451" y="1287353"/>
                  <a:pt x="1687949" y="1265977"/>
                  <a:pt x="1696825" y="1234912"/>
                </a:cubicBezTo>
                <a:cubicBezTo>
                  <a:pt x="1699555" y="1225357"/>
                  <a:pt x="1702338" y="1215765"/>
                  <a:pt x="1706252" y="1206631"/>
                </a:cubicBezTo>
                <a:cubicBezTo>
                  <a:pt x="1711787" y="1193715"/>
                  <a:pt x="1720171" y="1182082"/>
                  <a:pt x="1725105" y="1168924"/>
                </a:cubicBezTo>
                <a:cubicBezTo>
                  <a:pt x="1732364" y="1149568"/>
                  <a:pt x="1739479" y="1102004"/>
                  <a:pt x="1743959" y="1084083"/>
                </a:cubicBezTo>
                <a:cubicBezTo>
                  <a:pt x="1746369" y="1074443"/>
                  <a:pt x="1751152" y="1065484"/>
                  <a:pt x="1753386" y="1055802"/>
                </a:cubicBezTo>
                <a:cubicBezTo>
                  <a:pt x="1760591" y="1024578"/>
                  <a:pt x="1765955" y="992957"/>
                  <a:pt x="1772239" y="961534"/>
                </a:cubicBezTo>
                <a:cubicBezTo>
                  <a:pt x="1775381" y="945823"/>
                  <a:pt x="1777780" y="929944"/>
                  <a:pt x="1781666" y="914400"/>
                </a:cubicBezTo>
                <a:cubicBezTo>
                  <a:pt x="1784808" y="901831"/>
                  <a:pt x="1787684" y="889192"/>
                  <a:pt x="1791093" y="876693"/>
                </a:cubicBezTo>
                <a:cubicBezTo>
                  <a:pt x="1797112" y="854623"/>
                  <a:pt x="1804399" y="832898"/>
                  <a:pt x="1809947" y="810705"/>
                </a:cubicBezTo>
                <a:lnTo>
                  <a:pt x="1828800" y="735291"/>
                </a:lnTo>
                <a:cubicBezTo>
                  <a:pt x="1831942" y="713295"/>
                  <a:pt x="1838227" y="691522"/>
                  <a:pt x="1838227" y="669303"/>
                </a:cubicBezTo>
                <a:cubicBezTo>
                  <a:pt x="1838227" y="594357"/>
                  <a:pt x="1833978" y="495113"/>
                  <a:pt x="1819373" y="414780"/>
                </a:cubicBezTo>
                <a:cubicBezTo>
                  <a:pt x="1809394" y="359894"/>
                  <a:pt x="1807500" y="386140"/>
                  <a:pt x="1791093" y="320512"/>
                </a:cubicBezTo>
                <a:cubicBezTo>
                  <a:pt x="1787951" y="307943"/>
                  <a:pt x="1785476" y="295187"/>
                  <a:pt x="1781666" y="282804"/>
                </a:cubicBezTo>
                <a:cubicBezTo>
                  <a:pt x="1772899" y="254312"/>
                  <a:pt x="1760616" y="226883"/>
                  <a:pt x="1753386" y="197963"/>
                </a:cubicBezTo>
                <a:cubicBezTo>
                  <a:pt x="1743959" y="160256"/>
                  <a:pt x="1737396" y="121715"/>
                  <a:pt x="1725105" y="84842"/>
                </a:cubicBezTo>
                <a:cubicBezTo>
                  <a:pt x="1718821" y="65988"/>
                  <a:pt x="1722151" y="40205"/>
                  <a:pt x="1706252" y="28281"/>
                </a:cubicBezTo>
                <a:lnTo>
                  <a:pt x="1668545" y="0"/>
                </a:lnTo>
                <a:cubicBezTo>
                  <a:pt x="1646549" y="3142"/>
                  <a:pt x="1624345" y="5069"/>
                  <a:pt x="1602557" y="9427"/>
                </a:cubicBezTo>
                <a:cubicBezTo>
                  <a:pt x="1589331" y="12072"/>
                  <a:pt x="1530530" y="35825"/>
                  <a:pt x="1527143" y="37707"/>
                </a:cubicBezTo>
                <a:cubicBezTo>
                  <a:pt x="1513409" y="45337"/>
                  <a:pt x="1504431" y="61302"/>
                  <a:pt x="1489435" y="65988"/>
                </a:cubicBezTo>
                <a:cubicBezTo>
                  <a:pt x="1440554" y="81263"/>
                  <a:pt x="1355112" y="85233"/>
                  <a:pt x="1300899" y="94268"/>
                </a:cubicBezTo>
                <a:cubicBezTo>
                  <a:pt x="1269290" y="99536"/>
                  <a:pt x="1237031" y="102988"/>
                  <a:pt x="1206631" y="113122"/>
                </a:cubicBezTo>
                <a:cubicBezTo>
                  <a:pt x="1197204" y="116264"/>
                  <a:pt x="1188051" y="120393"/>
                  <a:pt x="1178351" y="122549"/>
                </a:cubicBezTo>
                <a:cubicBezTo>
                  <a:pt x="1136593" y="131829"/>
                  <a:pt x="1121637" y="128884"/>
                  <a:pt x="1084083" y="141402"/>
                </a:cubicBezTo>
                <a:cubicBezTo>
                  <a:pt x="1068030" y="146753"/>
                  <a:pt x="1053299" y="155896"/>
                  <a:pt x="1036949" y="160256"/>
                </a:cubicBezTo>
                <a:cubicBezTo>
                  <a:pt x="1005986" y="168513"/>
                  <a:pt x="942681" y="179110"/>
                  <a:pt x="942681" y="179110"/>
                </a:cubicBezTo>
                <a:cubicBezTo>
                  <a:pt x="933254" y="185394"/>
                  <a:pt x="924534" y="192896"/>
                  <a:pt x="914400" y="197963"/>
                </a:cubicBezTo>
                <a:cubicBezTo>
                  <a:pt x="905752" y="202287"/>
                  <a:pt x="855302" y="222165"/>
                  <a:pt x="838986" y="226244"/>
                </a:cubicBezTo>
                <a:cubicBezTo>
                  <a:pt x="823442" y="230130"/>
                  <a:pt x="807563" y="232528"/>
                  <a:pt x="791852" y="235670"/>
                </a:cubicBezTo>
                <a:cubicBezTo>
                  <a:pt x="721706" y="288281"/>
                  <a:pt x="789561" y="245862"/>
                  <a:pt x="707011" y="273378"/>
                </a:cubicBezTo>
                <a:cubicBezTo>
                  <a:pt x="693679" y="277822"/>
                  <a:pt x="682220" y="286695"/>
                  <a:pt x="669303" y="292231"/>
                </a:cubicBezTo>
                <a:cubicBezTo>
                  <a:pt x="638196" y="305562"/>
                  <a:pt x="607868" y="321730"/>
                  <a:pt x="575035" y="329938"/>
                </a:cubicBezTo>
                <a:cubicBezTo>
                  <a:pt x="518785" y="344001"/>
                  <a:pt x="550108" y="337235"/>
                  <a:pt x="480767" y="348792"/>
                </a:cubicBezTo>
                <a:cubicBezTo>
                  <a:pt x="453783" y="362284"/>
                  <a:pt x="442525" y="370136"/>
                  <a:pt x="414780" y="377072"/>
                </a:cubicBezTo>
                <a:cubicBezTo>
                  <a:pt x="337054" y="396503"/>
                  <a:pt x="397654" y="376578"/>
                  <a:pt x="329938" y="395926"/>
                </a:cubicBezTo>
                <a:cubicBezTo>
                  <a:pt x="235260" y="422977"/>
                  <a:pt x="381845" y="385306"/>
                  <a:pt x="263951" y="414780"/>
                </a:cubicBezTo>
                <a:cubicBezTo>
                  <a:pt x="195043" y="460717"/>
                  <a:pt x="281692" y="404641"/>
                  <a:pt x="197963" y="452487"/>
                </a:cubicBezTo>
                <a:cubicBezTo>
                  <a:pt x="188126" y="458108"/>
                  <a:pt x="179520" y="465719"/>
                  <a:pt x="169683" y="471340"/>
                </a:cubicBezTo>
                <a:cubicBezTo>
                  <a:pt x="137064" y="489979"/>
                  <a:pt x="135425" y="489044"/>
                  <a:pt x="103695" y="499621"/>
                </a:cubicBezTo>
                <a:cubicBezTo>
                  <a:pt x="22649" y="553654"/>
                  <a:pt x="125191" y="488873"/>
                  <a:pt x="47134" y="527901"/>
                </a:cubicBezTo>
                <a:cubicBezTo>
                  <a:pt x="37000" y="532968"/>
                  <a:pt x="0" y="542042"/>
                  <a:pt x="0" y="54675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Freeform: Shape 9">
            <a:hlinkClick r:id="rId8" action="ppaction://hlinksldjump"/>
            <a:extLst>
              <a:ext uri="{FF2B5EF4-FFF2-40B4-BE49-F238E27FC236}">
                <a16:creationId xmlns:a16="http://schemas.microsoft.com/office/drawing/2014/main" id="{ED63A12C-A425-4BC0-BC85-DAFFC51D92C7}"/>
              </a:ext>
            </a:extLst>
          </p:cNvPr>
          <p:cNvSpPr/>
          <p:nvPr/>
        </p:nvSpPr>
        <p:spPr>
          <a:xfrm rot="4307769">
            <a:off x="5035735" y="3532584"/>
            <a:ext cx="1771658" cy="1980007"/>
          </a:xfrm>
          <a:custGeom>
            <a:avLst/>
            <a:gdLst>
              <a:gd name="connsiteX0" fmla="*/ 0 w 1838227"/>
              <a:gd name="connsiteY0" fmla="*/ 546755 h 1998483"/>
              <a:gd name="connsiteX1" fmla="*/ 47134 w 1838227"/>
              <a:gd name="connsiteY1" fmla="*/ 556182 h 1998483"/>
              <a:gd name="connsiteX2" fmla="*/ 94268 w 1838227"/>
              <a:gd name="connsiteY2" fmla="*/ 603316 h 1998483"/>
              <a:gd name="connsiteX3" fmla="*/ 122549 w 1838227"/>
              <a:gd name="connsiteY3" fmla="*/ 631596 h 1998483"/>
              <a:gd name="connsiteX4" fmla="*/ 131976 w 1838227"/>
              <a:gd name="connsiteY4" fmla="*/ 678730 h 1998483"/>
              <a:gd name="connsiteX5" fmla="*/ 150829 w 1838227"/>
              <a:gd name="connsiteY5" fmla="*/ 707011 h 1998483"/>
              <a:gd name="connsiteX6" fmla="*/ 160256 w 1838227"/>
              <a:gd name="connsiteY6" fmla="*/ 735291 h 1998483"/>
              <a:gd name="connsiteX7" fmla="*/ 197963 w 1838227"/>
              <a:gd name="connsiteY7" fmla="*/ 810705 h 1998483"/>
              <a:gd name="connsiteX8" fmla="*/ 235670 w 1838227"/>
              <a:gd name="connsiteY8" fmla="*/ 886120 h 1998483"/>
              <a:gd name="connsiteX9" fmla="*/ 245097 w 1838227"/>
              <a:gd name="connsiteY9" fmla="*/ 914400 h 1998483"/>
              <a:gd name="connsiteX10" fmla="*/ 273378 w 1838227"/>
              <a:gd name="connsiteY10" fmla="*/ 942681 h 1998483"/>
              <a:gd name="connsiteX11" fmla="*/ 301658 w 1838227"/>
              <a:gd name="connsiteY11" fmla="*/ 999242 h 1998483"/>
              <a:gd name="connsiteX12" fmla="*/ 320512 w 1838227"/>
              <a:gd name="connsiteY12" fmla="*/ 1036949 h 1998483"/>
              <a:gd name="connsiteX13" fmla="*/ 367646 w 1838227"/>
              <a:gd name="connsiteY13" fmla="*/ 1102936 h 1998483"/>
              <a:gd name="connsiteX14" fmla="*/ 395926 w 1838227"/>
              <a:gd name="connsiteY14" fmla="*/ 1121790 h 1998483"/>
              <a:gd name="connsiteX15" fmla="*/ 433633 w 1838227"/>
              <a:gd name="connsiteY15" fmla="*/ 1159497 h 1998483"/>
              <a:gd name="connsiteX16" fmla="*/ 480767 w 1838227"/>
              <a:gd name="connsiteY16" fmla="*/ 1225485 h 1998483"/>
              <a:gd name="connsiteX17" fmla="*/ 518474 w 1838227"/>
              <a:gd name="connsiteY17" fmla="*/ 1253765 h 1998483"/>
              <a:gd name="connsiteX18" fmla="*/ 593889 w 1838227"/>
              <a:gd name="connsiteY18" fmla="*/ 1338606 h 1998483"/>
              <a:gd name="connsiteX19" fmla="*/ 612743 w 1838227"/>
              <a:gd name="connsiteY19" fmla="*/ 1366887 h 1998483"/>
              <a:gd name="connsiteX20" fmla="*/ 659877 w 1838227"/>
              <a:gd name="connsiteY20" fmla="*/ 1451728 h 1998483"/>
              <a:gd name="connsiteX21" fmla="*/ 678730 w 1838227"/>
              <a:gd name="connsiteY21" fmla="*/ 1480009 h 1998483"/>
              <a:gd name="connsiteX22" fmla="*/ 688157 w 1838227"/>
              <a:gd name="connsiteY22" fmla="*/ 1508289 h 1998483"/>
              <a:gd name="connsiteX23" fmla="*/ 716437 w 1838227"/>
              <a:gd name="connsiteY23" fmla="*/ 1527143 h 1998483"/>
              <a:gd name="connsiteX24" fmla="*/ 754145 w 1838227"/>
              <a:gd name="connsiteY24" fmla="*/ 1593130 h 1998483"/>
              <a:gd name="connsiteX25" fmla="*/ 782425 w 1838227"/>
              <a:gd name="connsiteY25" fmla="*/ 1611984 h 1998483"/>
              <a:gd name="connsiteX26" fmla="*/ 838986 w 1838227"/>
              <a:gd name="connsiteY26" fmla="*/ 1677971 h 1998483"/>
              <a:gd name="connsiteX27" fmla="*/ 895547 w 1838227"/>
              <a:gd name="connsiteY27" fmla="*/ 1753386 h 1998483"/>
              <a:gd name="connsiteX28" fmla="*/ 952107 w 1838227"/>
              <a:gd name="connsiteY28" fmla="*/ 1819373 h 1998483"/>
              <a:gd name="connsiteX29" fmla="*/ 980388 w 1838227"/>
              <a:gd name="connsiteY29" fmla="*/ 1857081 h 1998483"/>
              <a:gd name="connsiteX30" fmla="*/ 1036949 w 1838227"/>
              <a:gd name="connsiteY30" fmla="*/ 1904215 h 1998483"/>
              <a:gd name="connsiteX31" fmla="*/ 1131217 w 1838227"/>
              <a:gd name="connsiteY31" fmla="*/ 1998483 h 1998483"/>
              <a:gd name="connsiteX32" fmla="*/ 1197204 w 1838227"/>
              <a:gd name="connsiteY32" fmla="*/ 1932495 h 1998483"/>
              <a:gd name="connsiteX33" fmla="*/ 1225485 w 1838227"/>
              <a:gd name="connsiteY33" fmla="*/ 1904215 h 1998483"/>
              <a:gd name="connsiteX34" fmla="*/ 1253765 w 1838227"/>
              <a:gd name="connsiteY34" fmla="*/ 1866507 h 1998483"/>
              <a:gd name="connsiteX35" fmla="*/ 1282046 w 1838227"/>
              <a:gd name="connsiteY35" fmla="*/ 1847654 h 1998483"/>
              <a:gd name="connsiteX36" fmla="*/ 1348033 w 1838227"/>
              <a:gd name="connsiteY36" fmla="*/ 1781666 h 1998483"/>
              <a:gd name="connsiteX37" fmla="*/ 1376314 w 1838227"/>
              <a:gd name="connsiteY37" fmla="*/ 1762813 h 1998483"/>
              <a:gd name="connsiteX38" fmla="*/ 1432874 w 1838227"/>
              <a:gd name="connsiteY38" fmla="*/ 1715679 h 1998483"/>
              <a:gd name="connsiteX39" fmla="*/ 1470582 w 1838227"/>
              <a:gd name="connsiteY39" fmla="*/ 1649691 h 1998483"/>
              <a:gd name="connsiteX40" fmla="*/ 1489435 w 1838227"/>
              <a:gd name="connsiteY40" fmla="*/ 1621411 h 1998483"/>
              <a:gd name="connsiteX41" fmla="*/ 1498862 w 1838227"/>
              <a:gd name="connsiteY41" fmla="*/ 1593130 h 1998483"/>
              <a:gd name="connsiteX42" fmla="*/ 1555423 w 1838227"/>
              <a:gd name="connsiteY42" fmla="*/ 1527143 h 1998483"/>
              <a:gd name="connsiteX43" fmla="*/ 1583703 w 1838227"/>
              <a:gd name="connsiteY43" fmla="*/ 1489435 h 1998483"/>
              <a:gd name="connsiteX44" fmla="*/ 1602557 w 1838227"/>
              <a:gd name="connsiteY44" fmla="*/ 1451728 h 1998483"/>
              <a:gd name="connsiteX45" fmla="*/ 1640264 w 1838227"/>
              <a:gd name="connsiteY45" fmla="*/ 1395167 h 1998483"/>
              <a:gd name="connsiteX46" fmla="*/ 1677971 w 1838227"/>
              <a:gd name="connsiteY46" fmla="*/ 1319753 h 1998483"/>
              <a:gd name="connsiteX47" fmla="*/ 1696825 w 1838227"/>
              <a:gd name="connsiteY47" fmla="*/ 1234912 h 1998483"/>
              <a:gd name="connsiteX48" fmla="*/ 1706252 w 1838227"/>
              <a:gd name="connsiteY48" fmla="*/ 1206631 h 1998483"/>
              <a:gd name="connsiteX49" fmla="*/ 1725105 w 1838227"/>
              <a:gd name="connsiteY49" fmla="*/ 1168924 h 1998483"/>
              <a:gd name="connsiteX50" fmla="*/ 1743959 w 1838227"/>
              <a:gd name="connsiteY50" fmla="*/ 1084083 h 1998483"/>
              <a:gd name="connsiteX51" fmla="*/ 1753386 w 1838227"/>
              <a:gd name="connsiteY51" fmla="*/ 1055802 h 1998483"/>
              <a:gd name="connsiteX52" fmla="*/ 1772239 w 1838227"/>
              <a:gd name="connsiteY52" fmla="*/ 961534 h 1998483"/>
              <a:gd name="connsiteX53" fmla="*/ 1781666 w 1838227"/>
              <a:gd name="connsiteY53" fmla="*/ 914400 h 1998483"/>
              <a:gd name="connsiteX54" fmla="*/ 1791093 w 1838227"/>
              <a:gd name="connsiteY54" fmla="*/ 876693 h 1998483"/>
              <a:gd name="connsiteX55" fmla="*/ 1809947 w 1838227"/>
              <a:gd name="connsiteY55" fmla="*/ 810705 h 1998483"/>
              <a:gd name="connsiteX56" fmla="*/ 1828800 w 1838227"/>
              <a:gd name="connsiteY56" fmla="*/ 735291 h 1998483"/>
              <a:gd name="connsiteX57" fmla="*/ 1838227 w 1838227"/>
              <a:gd name="connsiteY57" fmla="*/ 669303 h 1998483"/>
              <a:gd name="connsiteX58" fmla="*/ 1819373 w 1838227"/>
              <a:gd name="connsiteY58" fmla="*/ 414780 h 1998483"/>
              <a:gd name="connsiteX59" fmla="*/ 1791093 w 1838227"/>
              <a:gd name="connsiteY59" fmla="*/ 320512 h 1998483"/>
              <a:gd name="connsiteX60" fmla="*/ 1781666 w 1838227"/>
              <a:gd name="connsiteY60" fmla="*/ 282804 h 1998483"/>
              <a:gd name="connsiteX61" fmla="*/ 1753386 w 1838227"/>
              <a:gd name="connsiteY61" fmla="*/ 197963 h 1998483"/>
              <a:gd name="connsiteX62" fmla="*/ 1725105 w 1838227"/>
              <a:gd name="connsiteY62" fmla="*/ 84842 h 1998483"/>
              <a:gd name="connsiteX63" fmla="*/ 1706252 w 1838227"/>
              <a:gd name="connsiteY63" fmla="*/ 28281 h 1998483"/>
              <a:gd name="connsiteX64" fmla="*/ 1668545 w 1838227"/>
              <a:gd name="connsiteY64" fmla="*/ 0 h 1998483"/>
              <a:gd name="connsiteX65" fmla="*/ 1602557 w 1838227"/>
              <a:gd name="connsiteY65" fmla="*/ 9427 h 1998483"/>
              <a:gd name="connsiteX66" fmla="*/ 1527143 w 1838227"/>
              <a:gd name="connsiteY66" fmla="*/ 37707 h 1998483"/>
              <a:gd name="connsiteX67" fmla="*/ 1489435 w 1838227"/>
              <a:gd name="connsiteY67" fmla="*/ 65988 h 1998483"/>
              <a:gd name="connsiteX68" fmla="*/ 1300899 w 1838227"/>
              <a:gd name="connsiteY68" fmla="*/ 94268 h 1998483"/>
              <a:gd name="connsiteX69" fmla="*/ 1206631 w 1838227"/>
              <a:gd name="connsiteY69" fmla="*/ 113122 h 1998483"/>
              <a:gd name="connsiteX70" fmla="*/ 1178351 w 1838227"/>
              <a:gd name="connsiteY70" fmla="*/ 122549 h 1998483"/>
              <a:gd name="connsiteX71" fmla="*/ 1084083 w 1838227"/>
              <a:gd name="connsiteY71" fmla="*/ 141402 h 1998483"/>
              <a:gd name="connsiteX72" fmla="*/ 1036949 w 1838227"/>
              <a:gd name="connsiteY72" fmla="*/ 160256 h 1998483"/>
              <a:gd name="connsiteX73" fmla="*/ 942681 w 1838227"/>
              <a:gd name="connsiteY73" fmla="*/ 179110 h 1998483"/>
              <a:gd name="connsiteX74" fmla="*/ 914400 w 1838227"/>
              <a:gd name="connsiteY74" fmla="*/ 197963 h 1998483"/>
              <a:gd name="connsiteX75" fmla="*/ 838986 w 1838227"/>
              <a:gd name="connsiteY75" fmla="*/ 226244 h 1998483"/>
              <a:gd name="connsiteX76" fmla="*/ 791852 w 1838227"/>
              <a:gd name="connsiteY76" fmla="*/ 235670 h 1998483"/>
              <a:gd name="connsiteX77" fmla="*/ 707011 w 1838227"/>
              <a:gd name="connsiteY77" fmla="*/ 273378 h 1998483"/>
              <a:gd name="connsiteX78" fmla="*/ 669303 w 1838227"/>
              <a:gd name="connsiteY78" fmla="*/ 292231 h 1998483"/>
              <a:gd name="connsiteX79" fmla="*/ 575035 w 1838227"/>
              <a:gd name="connsiteY79" fmla="*/ 329938 h 1998483"/>
              <a:gd name="connsiteX80" fmla="*/ 480767 w 1838227"/>
              <a:gd name="connsiteY80" fmla="*/ 348792 h 1998483"/>
              <a:gd name="connsiteX81" fmla="*/ 414780 w 1838227"/>
              <a:gd name="connsiteY81" fmla="*/ 377072 h 1998483"/>
              <a:gd name="connsiteX82" fmla="*/ 329938 w 1838227"/>
              <a:gd name="connsiteY82" fmla="*/ 395926 h 1998483"/>
              <a:gd name="connsiteX83" fmla="*/ 263951 w 1838227"/>
              <a:gd name="connsiteY83" fmla="*/ 414780 h 1998483"/>
              <a:gd name="connsiteX84" fmla="*/ 197963 w 1838227"/>
              <a:gd name="connsiteY84" fmla="*/ 452487 h 1998483"/>
              <a:gd name="connsiteX85" fmla="*/ 169683 w 1838227"/>
              <a:gd name="connsiteY85" fmla="*/ 471340 h 1998483"/>
              <a:gd name="connsiteX86" fmla="*/ 103695 w 1838227"/>
              <a:gd name="connsiteY86" fmla="*/ 499621 h 1998483"/>
              <a:gd name="connsiteX87" fmla="*/ 47134 w 1838227"/>
              <a:gd name="connsiteY87" fmla="*/ 527901 h 1998483"/>
              <a:gd name="connsiteX88" fmla="*/ 0 w 1838227"/>
              <a:gd name="connsiteY88" fmla="*/ 546755 h 199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838227" h="1998483">
                <a:moveTo>
                  <a:pt x="0" y="546755"/>
                </a:moveTo>
                <a:cubicBezTo>
                  <a:pt x="0" y="551468"/>
                  <a:pt x="32132" y="550556"/>
                  <a:pt x="47134" y="556182"/>
                </a:cubicBezTo>
                <a:cubicBezTo>
                  <a:pt x="80655" y="568752"/>
                  <a:pt x="73317" y="578175"/>
                  <a:pt x="94268" y="603316"/>
                </a:cubicBezTo>
                <a:cubicBezTo>
                  <a:pt x="102803" y="613558"/>
                  <a:pt x="113122" y="622169"/>
                  <a:pt x="122549" y="631596"/>
                </a:cubicBezTo>
                <a:cubicBezTo>
                  <a:pt x="125691" y="647307"/>
                  <a:pt x="126350" y="663728"/>
                  <a:pt x="131976" y="678730"/>
                </a:cubicBezTo>
                <a:cubicBezTo>
                  <a:pt x="135954" y="689338"/>
                  <a:pt x="145762" y="696877"/>
                  <a:pt x="150829" y="707011"/>
                </a:cubicBezTo>
                <a:cubicBezTo>
                  <a:pt x="155273" y="715899"/>
                  <a:pt x="156144" y="726245"/>
                  <a:pt x="160256" y="735291"/>
                </a:cubicBezTo>
                <a:cubicBezTo>
                  <a:pt x="171886" y="760877"/>
                  <a:pt x="185394" y="785567"/>
                  <a:pt x="197963" y="810705"/>
                </a:cubicBezTo>
                <a:cubicBezTo>
                  <a:pt x="197964" y="810708"/>
                  <a:pt x="235669" y="886116"/>
                  <a:pt x="235670" y="886120"/>
                </a:cubicBezTo>
                <a:cubicBezTo>
                  <a:pt x="238812" y="895547"/>
                  <a:pt x="239585" y="906132"/>
                  <a:pt x="245097" y="914400"/>
                </a:cubicBezTo>
                <a:cubicBezTo>
                  <a:pt x="252492" y="925493"/>
                  <a:pt x="263951" y="933254"/>
                  <a:pt x="273378" y="942681"/>
                </a:cubicBezTo>
                <a:cubicBezTo>
                  <a:pt x="290659" y="994528"/>
                  <a:pt x="272421" y="948077"/>
                  <a:pt x="301658" y="999242"/>
                </a:cubicBezTo>
                <a:cubicBezTo>
                  <a:pt x="308630" y="1011443"/>
                  <a:pt x="313540" y="1024748"/>
                  <a:pt x="320512" y="1036949"/>
                </a:cubicBezTo>
                <a:cubicBezTo>
                  <a:pt x="327651" y="1049442"/>
                  <a:pt x="360898" y="1096188"/>
                  <a:pt x="367646" y="1102936"/>
                </a:cubicBezTo>
                <a:cubicBezTo>
                  <a:pt x="375657" y="1110947"/>
                  <a:pt x="387324" y="1114417"/>
                  <a:pt x="395926" y="1121790"/>
                </a:cubicBezTo>
                <a:cubicBezTo>
                  <a:pt x="409422" y="1133358"/>
                  <a:pt x="422065" y="1146001"/>
                  <a:pt x="433633" y="1159497"/>
                </a:cubicBezTo>
                <a:cubicBezTo>
                  <a:pt x="465746" y="1196962"/>
                  <a:pt x="439388" y="1184106"/>
                  <a:pt x="480767" y="1225485"/>
                </a:cubicBezTo>
                <a:cubicBezTo>
                  <a:pt x="491876" y="1236594"/>
                  <a:pt x="506650" y="1243419"/>
                  <a:pt x="518474" y="1253765"/>
                </a:cubicBezTo>
                <a:cubicBezTo>
                  <a:pt x="548407" y="1279956"/>
                  <a:pt x="569982" y="1306730"/>
                  <a:pt x="593889" y="1338606"/>
                </a:cubicBezTo>
                <a:cubicBezTo>
                  <a:pt x="600687" y="1347670"/>
                  <a:pt x="606458" y="1357460"/>
                  <a:pt x="612743" y="1366887"/>
                </a:cubicBezTo>
                <a:cubicBezTo>
                  <a:pt x="629335" y="1416665"/>
                  <a:pt x="616656" y="1386896"/>
                  <a:pt x="659877" y="1451728"/>
                </a:cubicBezTo>
                <a:cubicBezTo>
                  <a:pt x="666162" y="1461155"/>
                  <a:pt x="675147" y="1469261"/>
                  <a:pt x="678730" y="1480009"/>
                </a:cubicBezTo>
                <a:cubicBezTo>
                  <a:pt x="681872" y="1489436"/>
                  <a:pt x="681950" y="1500530"/>
                  <a:pt x="688157" y="1508289"/>
                </a:cubicBezTo>
                <a:cubicBezTo>
                  <a:pt x="695235" y="1517136"/>
                  <a:pt x="707010" y="1520858"/>
                  <a:pt x="716437" y="1527143"/>
                </a:cubicBezTo>
                <a:cubicBezTo>
                  <a:pt x="723832" y="1541932"/>
                  <a:pt x="740820" y="1579805"/>
                  <a:pt x="754145" y="1593130"/>
                </a:cubicBezTo>
                <a:cubicBezTo>
                  <a:pt x="762156" y="1601141"/>
                  <a:pt x="772998" y="1605699"/>
                  <a:pt x="782425" y="1611984"/>
                </a:cubicBezTo>
                <a:cubicBezTo>
                  <a:pt x="830570" y="1684199"/>
                  <a:pt x="762783" y="1586526"/>
                  <a:pt x="838986" y="1677971"/>
                </a:cubicBezTo>
                <a:cubicBezTo>
                  <a:pt x="859102" y="1702111"/>
                  <a:pt x="895547" y="1753386"/>
                  <a:pt x="895547" y="1753386"/>
                </a:cubicBezTo>
                <a:cubicBezTo>
                  <a:pt x="914046" y="1808887"/>
                  <a:pt x="891725" y="1758991"/>
                  <a:pt x="952107" y="1819373"/>
                </a:cubicBezTo>
                <a:cubicBezTo>
                  <a:pt x="963217" y="1830483"/>
                  <a:pt x="969278" y="1845971"/>
                  <a:pt x="980388" y="1857081"/>
                </a:cubicBezTo>
                <a:cubicBezTo>
                  <a:pt x="1054542" y="1931235"/>
                  <a:pt x="959728" y="1811550"/>
                  <a:pt x="1036949" y="1904215"/>
                </a:cubicBezTo>
                <a:cubicBezTo>
                  <a:pt x="1116167" y="1999276"/>
                  <a:pt x="1066970" y="1977067"/>
                  <a:pt x="1131217" y="1998483"/>
                </a:cubicBezTo>
                <a:cubicBezTo>
                  <a:pt x="1181913" y="1964684"/>
                  <a:pt x="1142340" y="1995196"/>
                  <a:pt x="1197204" y="1932495"/>
                </a:cubicBezTo>
                <a:cubicBezTo>
                  <a:pt x="1205983" y="1922462"/>
                  <a:pt x="1216809" y="1914337"/>
                  <a:pt x="1225485" y="1904215"/>
                </a:cubicBezTo>
                <a:cubicBezTo>
                  <a:pt x="1235710" y="1892286"/>
                  <a:pt x="1242655" y="1877617"/>
                  <a:pt x="1253765" y="1866507"/>
                </a:cubicBezTo>
                <a:cubicBezTo>
                  <a:pt x="1261776" y="1858496"/>
                  <a:pt x="1273625" y="1855233"/>
                  <a:pt x="1282046" y="1847654"/>
                </a:cubicBezTo>
                <a:cubicBezTo>
                  <a:pt x="1305168" y="1826845"/>
                  <a:pt x="1322150" y="1798920"/>
                  <a:pt x="1348033" y="1781666"/>
                </a:cubicBezTo>
                <a:cubicBezTo>
                  <a:pt x="1357460" y="1775382"/>
                  <a:pt x="1367610" y="1770066"/>
                  <a:pt x="1376314" y="1762813"/>
                </a:cubicBezTo>
                <a:cubicBezTo>
                  <a:pt x="1448902" y="1702323"/>
                  <a:pt x="1362655" y="1762491"/>
                  <a:pt x="1432874" y="1715679"/>
                </a:cubicBezTo>
                <a:cubicBezTo>
                  <a:pt x="1478806" y="1646781"/>
                  <a:pt x="1422744" y="1733407"/>
                  <a:pt x="1470582" y="1649691"/>
                </a:cubicBezTo>
                <a:cubicBezTo>
                  <a:pt x="1476203" y="1639854"/>
                  <a:pt x="1484368" y="1631544"/>
                  <a:pt x="1489435" y="1621411"/>
                </a:cubicBezTo>
                <a:cubicBezTo>
                  <a:pt x="1493879" y="1612523"/>
                  <a:pt x="1493932" y="1601758"/>
                  <a:pt x="1498862" y="1593130"/>
                </a:cubicBezTo>
                <a:cubicBezTo>
                  <a:pt x="1522491" y="1551779"/>
                  <a:pt x="1526768" y="1560575"/>
                  <a:pt x="1555423" y="1527143"/>
                </a:cubicBezTo>
                <a:cubicBezTo>
                  <a:pt x="1565648" y="1515214"/>
                  <a:pt x="1575376" y="1502758"/>
                  <a:pt x="1583703" y="1489435"/>
                </a:cubicBezTo>
                <a:cubicBezTo>
                  <a:pt x="1591151" y="1477518"/>
                  <a:pt x="1595327" y="1463778"/>
                  <a:pt x="1602557" y="1451728"/>
                </a:cubicBezTo>
                <a:cubicBezTo>
                  <a:pt x="1614215" y="1432298"/>
                  <a:pt x="1631848" y="1416206"/>
                  <a:pt x="1640264" y="1395167"/>
                </a:cubicBezTo>
                <a:cubicBezTo>
                  <a:pt x="1663326" y="1337514"/>
                  <a:pt x="1649732" y="1362113"/>
                  <a:pt x="1677971" y="1319753"/>
                </a:cubicBezTo>
                <a:cubicBezTo>
                  <a:pt x="1684451" y="1287353"/>
                  <a:pt x="1687949" y="1265977"/>
                  <a:pt x="1696825" y="1234912"/>
                </a:cubicBezTo>
                <a:cubicBezTo>
                  <a:pt x="1699555" y="1225357"/>
                  <a:pt x="1702338" y="1215765"/>
                  <a:pt x="1706252" y="1206631"/>
                </a:cubicBezTo>
                <a:cubicBezTo>
                  <a:pt x="1711787" y="1193715"/>
                  <a:pt x="1720171" y="1182082"/>
                  <a:pt x="1725105" y="1168924"/>
                </a:cubicBezTo>
                <a:cubicBezTo>
                  <a:pt x="1732364" y="1149568"/>
                  <a:pt x="1739479" y="1102004"/>
                  <a:pt x="1743959" y="1084083"/>
                </a:cubicBezTo>
                <a:cubicBezTo>
                  <a:pt x="1746369" y="1074443"/>
                  <a:pt x="1751152" y="1065484"/>
                  <a:pt x="1753386" y="1055802"/>
                </a:cubicBezTo>
                <a:cubicBezTo>
                  <a:pt x="1760591" y="1024578"/>
                  <a:pt x="1765955" y="992957"/>
                  <a:pt x="1772239" y="961534"/>
                </a:cubicBezTo>
                <a:cubicBezTo>
                  <a:pt x="1775381" y="945823"/>
                  <a:pt x="1777780" y="929944"/>
                  <a:pt x="1781666" y="914400"/>
                </a:cubicBezTo>
                <a:cubicBezTo>
                  <a:pt x="1784808" y="901831"/>
                  <a:pt x="1787684" y="889192"/>
                  <a:pt x="1791093" y="876693"/>
                </a:cubicBezTo>
                <a:cubicBezTo>
                  <a:pt x="1797112" y="854623"/>
                  <a:pt x="1804399" y="832898"/>
                  <a:pt x="1809947" y="810705"/>
                </a:cubicBezTo>
                <a:lnTo>
                  <a:pt x="1828800" y="735291"/>
                </a:lnTo>
                <a:cubicBezTo>
                  <a:pt x="1831942" y="713295"/>
                  <a:pt x="1838227" y="691522"/>
                  <a:pt x="1838227" y="669303"/>
                </a:cubicBezTo>
                <a:cubicBezTo>
                  <a:pt x="1838227" y="594357"/>
                  <a:pt x="1833978" y="495113"/>
                  <a:pt x="1819373" y="414780"/>
                </a:cubicBezTo>
                <a:cubicBezTo>
                  <a:pt x="1809394" y="359894"/>
                  <a:pt x="1807500" y="386140"/>
                  <a:pt x="1791093" y="320512"/>
                </a:cubicBezTo>
                <a:cubicBezTo>
                  <a:pt x="1787951" y="307943"/>
                  <a:pt x="1785476" y="295187"/>
                  <a:pt x="1781666" y="282804"/>
                </a:cubicBezTo>
                <a:cubicBezTo>
                  <a:pt x="1772899" y="254312"/>
                  <a:pt x="1760616" y="226883"/>
                  <a:pt x="1753386" y="197963"/>
                </a:cubicBezTo>
                <a:cubicBezTo>
                  <a:pt x="1743959" y="160256"/>
                  <a:pt x="1737396" y="121715"/>
                  <a:pt x="1725105" y="84842"/>
                </a:cubicBezTo>
                <a:cubicBezTo>
                  <a:pt x="1718821" y="65988"/>
                  <a:pt x="1722151" y="40205"/>
                  <a:pt x="1706252" y="28281"/>
                </a:cubicBezTo>
                <a:lnTo>
                  <a:pt x="1668545" y="0"/>
                </a:lnTo>
                <a:cubicBezTo>
                  <a:pt x="1646549" y="3142"/>
                  <a:pt x="1624345" y="5069"/>
                  <a:pt x="1602557" y="9427"/>
                </a:cubicBezTo>
                <a:cubicBezTo>
                  <a:pt x="1589331" y="12072"/>
                  <a:pt x="1530530" y="35825"/>
                  <a:pt x="1527143" y="37707"/>
                </a:cubicBezTo>
                <a:cubicBezTo>
                  <a:pt x="1513409" y="45337"/>
                  <a:pt x="1504431" y="61302"/>
                  <a:pt x="1489435" y="65988"/>
                </a:cubicBezTo>
                <a:cubicBezTo>
                  <a:pt x="1440554" y="81263"/>
                  <a:pt x="1355112" y="85233"/>
                  <a:pt x="1300899" y="94268"/>
                </a:cubicBezTo>
                <a:cubicBezTo>
                  <a:pt x="1269290" y="99536"/>
                  <a:pt x="1237031" y="102988"/>
                  <a:pt x="1206631" y="113122"/>
                </a:cubicBezTo>
                <a:cubicBezTo>
                  <a:pt x="1197204" y="116264"/>
                  <a:pt x="1188051" y="120393"/>
                  <a:pt x="1178351" y="122549"/>
                </a:cubicBezTo>
                <a:cubicBezTo>
                  <a:pt x="1136593" y="131829"/>
                  <a:pt x="1121637" y="128884"/>
                  <a:pt x="1084083" y="141402"/>
                </a:cubicBezTo>
                <a:cubicBezTo>
                  <a:pt x="1068030" y="146753"/>
                  <a:pt x="1053299" y="155896"/>
                  <a:pt x="1036949" y="160256"/>
                </a:cubicBezTo>
                <a:cubicBezTo>
                  <a:pt x="1005986" y="168513"/>
                  <a:pt x="942681" y="179110"/>
                  <a:pt x="942681" y="179110"/>
                </a:cubicBezTo>
                <a:cubicBezTo>
                  <a:pt x="933254" y="185394"/>
                  <a:pt x="924534" y="192896"/>
                  <a:pt x="914400" y="197963"/>
                </a:cubicBezTo>
                <a:cubicBezTo>
                  <a:pt x="905752" y="202287"/>
                  <a:pt x="855302" y="222165"/>
                  <a:pt x="838986" y="226244"/>
                </a:cubicBezTo>
                <a:cubicBezTo>
                  <a:pt x="823442" y="230130"/>
                  <a:pt x="807563" y="232528"/>
                  <a:pt x="791852" y="235670"/>
                </a:cubicBezTo>
                <a:cubicBezTo>
                  <a:pt x="721706" y="288281"/>
                  <a:pt x="789561" y="245862"/>
                  <a:pt x="707011" y="273378"/>
                </a:cubicBezTo>
                <a:cubicBezTo>
                  <a:pt x="693679" y="277822"/>
                  <a:pt x="682220" y="286695"/>
                  <a:pt x="669303" y="292231"/>
                </a:cubicBezTo>
                <a:cubicBezTo>
                  <a:pt x="638196" y="305562"/>
                  <a:pt x="607868" y="321730"/>
                  <a:pt x="575035" y="329938"/>
                </a:cubicBezTo>
                <a:cubicBezTo>
                  <a:pt x="518785" y="344001"/>
                  <a:pt x="550108" y="337235"/>
                  <a:pt x="480767" y="348792"/>
                </a:cubicBezTo>
                <a:cubicBezTo>
                  <a:pt x="453783" y="362284"/>
                  <a:pt x="442525" y="370136"/>
                  <a:pt x="414780" y="377072"/>
                </a:cubicBezTo>
                <a:cubicBezTo>
                  <a:pt x="337054" y="396503"/>
                  <a:pt x="397654" y="376578"/>
                  <a:pt x="329938" y="395926"/>
                </a:cubicBezTo>
                <a:cubicBezTo>
                  <a:pt x="235260" y="422977"/>
                  <a:pt x="381845" y="385306"/>
                  <a:pt x="263951" y="414780"/>
                </a:cubicBezTo>
                <a:cubicBezTo>
                  <a:pt x="195043" y="460717"/>
                  <a:pt x="281692" y="404641"/>
                  <a:pt x="197963" y="452487"/>
                </a:cubicBezTo>
                <a:cubicBezTo>
                  <a:pt x="188126" y="458108"/>
                  <a:pt x="179520" y="465719"/>
                  <a:pt x="169683" y="471340"/>
                </a:cubicBezTo>
                <a:cubicBezTo>
                  <a:pt x="137064" y="489979"/>
                  <a:pt x="135425" y="489044"/>
                  <a:pt x="103695" y="499621"/>
                </a:cubicBezTo>
                <a:cubicBezTo>
                  <a:pt x="22649" y="553654"/>
                  <a:pt x="125191" y="488873"/>
                  <a:pt x="47134" y="527901"/>
                </a:cubicBezTo>
                <a:cubicBezTo>
                  <a:pt x="37000" y="532968"/>
                  <a:pt x="0" y="542042"/>
                  <a:pt x="0" y="546755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4" name="Picture 6" descr="Hattie's Effect Size | Visible learning, Teacher evaluation, Teaching">
            <a:hlinkClick r:id="rId9"/>
            <a:extLst>
              <a:ext uri="{FF2B5EF4-FFF2-40B4-BE49-F238E27FC236}">
                <a16:creationId xmlns:a16="http://schemas.microsoft.com/office/drawing/2014/main" id="{21FFB51A-2253-4918-B855-23AECAD61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885" y="2038746"/>
            <a:ext cx="2780507" cy="278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nline Media 14" title="What are you a genius at? Getting to know our strengths">
            <a:hlinkClick r:id="" action="ppaction://media"/>
            <a:extLst>
              <a:ext uri="{FF2B5EF4-FFF2-40B4-BE49-F238E27FC236}">
                <a16:creationId xmlns:a16="http://schemas.microsoft.com/office/drawing/2014/main" id="{8F773089-146B-4790-BC7E-533636A1C52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1"/>
          <a:stretch>
            <a:fillRect/>
          </a:stretch>
        </p:blipFill>
        <p:spPr>
          <a:xfrm>
            <a:off x="6941126" y="309384"/>
            <a:ext cx="2365516" cy="1336517"/>
          </a:xfrm>
          <a:prstGeom prst="rect">
            <a:avLst/>
          </a:prstGeom>
        </p:spPr>
      </p:pic>
      <p:pic>
        <p:nvPicPr>
          <p:cNvPr id="16" name="Online Media 15" title="Dr. Baked Potato: How can we scaffold complexity?">
            <a:hlinkClick r:id="" action="ppaction://media"/>
            <a:extLst>
              <a:ext uri="{FF2B5EF4-FFF2-40B4-BE49-F238E27FC236}">
                <a16:creationId xmlns:a16="http://schemas.microsoft.com/office/drawing/2014/main" id="{5F301DFF-0BED-419A-81A1-0779ABD2D6C7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12"/>
          <a:stretch>
            <a:fillRect/>
          </a:stretch>
        </p:blipFill>
        <p:spPr>
          <a:xfrm>
            <a:off x="9490971" y="309384"/>
            <a:ext cx="2365516" cy="133651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85F60DB-33C3-4715-9059-1FFD4F0219F0}"/>
              </a:ext>
            </a:extLst>
          </p:cNvPr>
          <p:cNvGrpSpPr/>
          <p:nvPr/>
        </p:nvGrpSpPr>
        <p:grpSpPr>
          <a:xfrm>
            <a:off x="7747093" y="4534660"/>
            <a:ext cx="4348299" cy="2355812"/>
            <a:chOff x="7747093" y="4534660"/>
            <a:chExt cx="4348299" cy="235581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F462C65-444A-4342-849B-CD23CBE4246F}"/>
                </a:ext>
              </a:extLst>
            </p:cNvPr>
            <p:cNvGrpSpPr/>
            <p:nvPr/>
          </p:nvGrpSpPr>
          <p:grpSpPr>
            <a:xfrm>
              <a:off x="7747093" y="4534660"/>
              <a:ext cx="4348299" cy="2355812"/>
              <a:chOff x="7747093" y="4534660"/>
              <a:chExt cx="4348299" cy="2355812"/>
            </a:xfrm>
          </p:grpSpPr>
          <p:pic>
            <p:nvPicPr>
              <p:cNvPr id="12" name="Picture 2" descr="Visible Learning Barometer of Influences">
                <a:hlinkClick r:id="rId13"/>
                <a:extLst>
                  <a:ext uri="{FF2B5EF4-FFF2-40B4-BE49-F238E27FC236}">
                    <a16:creationId xmlns:a16="http://schemas.microsoft.com/office/drawing/2014/main" id="{51BAB358-CB18-438B-8A37-75BBBB6DAB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7093" y="4534660"/>
                <a:ext cx="4348299" cy="23015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Arrow: Right 18">
                <a:extLst>
                  <a:ext uri="{FF2B5EF4-FFF2-40B4-BE49-F238E27FC236}">
                    <a16:creationId xmlns:a16="http://schemas.microsoft.com/office/drawing/2014/main" id="{2F39189D-2388-4BD7-A117-5D84EE995094}"/>
                  </a:ext>
                </a:extLst>
              </p:cNvPr>
              <p:cNvSpPr/>
              <p:nvPr/>
            </p:nvSpPr>
            <p:spPr>
              <a:xfrm rot="18580485">
                <a:off x="9594358" y="5891925"/>
                <a:ext cx="1856849" cy="140245"/>
              </a:xfrm>
              <a:prstGeom prst="rightArrow">
                <a:avLst>
                  <a:gd name="adj1" fmla="val 50000"/>
                  <a:gd name="adj2" fmla="val 111883"/>
                </a:avLst>
              </a:prstGeom>
              <a:solidFill>
                <a:srgbClr val="0070C0">
                  <a:alpha val="40000"/>
                </a:srgb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14055EE-1698-4D17-8112-BD457ADA8B31}"/>
                </a:ext>
              </a:extLst>
            </p:cNvPr>
            <p:cNvSpPr/>
            <p:nvPr/>
          </p:nvSpPr>
          <p:spPr>
            <a:xfrm>
              <a:off x="11101013" y="4985077"/>
              <a:ext cx="751426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0.9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3</a:t>
              </a:r>
              <a:endPara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E8DE86B-3DE5-4BC5-96A3-26994FAFDBA3}"/>
              </a:ext>
            </a:extLst>
          </p:cNvPr>
          <p:cNvGrpSpPr/>
          <p:nvPr/>
        </p:nvGrpSpPr>
        <p:grpSpPr>
          <a:xfrm>
            <a:off x="128477" y="774111"/>
            <a:ext cx="3916169" cy="5187936"/>
            <a:chOff x="198676" y="893919"/>
            <a:chExt cx="3922366" cy="5065120"/>
          </a:xfrm>
        </p:grpSpPr>
        <p:pic>
          <p:nvPicPr>
            <p:cNvPr id="21" name="Picture 4" descr="Bulletin Board Stock Illustration - Download Image Now - Bulletin Board,  Cork - Material, Chalkboard - Visual Aid - iStock">
              <a:extLst>
                <a:ext uri="{FF2B5EF4-FFF2-40B4-BE49-F238E27FC236}">
                  <a16:creationId xmlns:a16="http://schemas.microsoft.com/office/drawing/2014/main" id="{2F38B48B-450E-4DDA-B2F1-D099EE8E79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76" y="1256323"/>
              <a:ext cx="3922366" cy="4702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look clipart - Clip Art Library">
              <a:extLst>
                <a:ext uri="{FF2B5EF4-FFF2-40B4-BE49-F238E27FC236}">
                  <a16:creationId xmlns:a16="http://schemas.microsoft.com/office/drawing/2014/main" id="{60D8B587-FF2A-4699-B76E-B9FC6702AF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899" b="99275" l="2198" r="99451">
                          <a14:foregroundMark x1="5495" y1="34058" x2="7967" y2="80435"/>
                          <a14:foregroundMark x1="7967" y1="80435" x2="14011" y2="87681"/>
                          <a14:foregroundMark x1="1923" y1="34058" x2="2198" y2="76812"/>
                          <a14:foregroundMark x1="2198" y1="76812" x2="9890" y2="96377"/>
                          <a14:foregroundMark x1="23352" y1="15942" x2="32418" y2="5797"/>
                          <a14:foregroundMark x1="68681" y1="30435" x2="70879" y2="92754"/>
                          <a14:foregroundMark x1="70879" y1="61594" x2="71429" y2="39130"/>
                          <a14:foregroundMark x1="75549" y1="60870" x2="80769" y2="38406"/>
                          <a14:foregroundMark x1="73901" y1="60145" x2="83242" y2="86232"/>
                          <a14:foregroundMark x1="94231" y1="42029" x2="91209" y2="86957"/>
                          <a14:foregroundMark x1="91209" y1="86957" x2="92857" y2="87681"/>
                          <a14:foregroundMark x1="89835" y1="38406" x2="90385" y2="72464"/>
                          <a14:foregroundMark x1="31868" y1="37681" x2="18956" y2="64493"/>
                          <a14:foregroundMark x1="18956" y1="64493" x2="26099" y2="87681"/>
                          <a14:foregroundMark x1="32692" y1="52899" x2="34341" y2="62319"/>
                          <a14:foregroundMark x1="32692" y1="65217" x2="31868" y2="63768"/>
                          <a14:foregroundMark x1="32143" y1="61594" x2="32143" y2="61594"/>
                          <a14:foregroundMark x1="34066" y1="60145" x2="30769" y2="69565"/>
                          <a14:foregroundMark x1="30769" y1="60870" x2="33242" y2="75362"/>
                          <a14:foregroundMark x1="34066" y1="59420" x2="30495" y2="73188"/>
                          <a14:foregroundMark x1="13187" y1="77536" x2="15934" y2="78261"/>
                          <a14:foregroundMark x1="89560" y1="33333" x2="96978" y2="35507"/>
                          <a14:foregroundMark x1="36264" y1="55072" x2="28571" y2="60870"/>
                          <a14:foregroundMark x1="29670" y1="63043" x2="31319" y2="48551"/>
                          <a14:foregroundMark x1="28022" y1="60145" x2="35989" y2="73188"/>
                          <a14:foregroundMark x1="54945" y1="44203" x2="52473" y2="80435"/>
                          <a14:foregroundMark x1="52473" y1="80435" x2="50824" y2="85507"/>
                          <a14:foregroundMark x1="45055" y1="86957" x2="57967" y2="92754"/>
                          <a14:foregroundMark x1="53297" y1="50000" x2="50000" y2="79710"/>
                          <a14:foregroundMark x1="51648" y1="51449" x2="46429" y2="60870"/>
                          <a14:foregroundMark x1="22802" y1="90580" x2="33242" y2="95652"/>
                          <a14:foregroundMark x1="42582" y1="58696" x2="41484" y2="69565"/>
                          <a14:foregroundMark x1="43132" y1="65217" x2="42308" y2="67391"/>
                          <a14:foregroundMark x1="42308" y1="67391" x2="40385" y2="69565"/>
                          <a14:foregroundMark x1="17308" y1="64493" x2="22253" y2="90580"/>
                          <a14:foregroundMark x1="17033" y1="65942" x2="17033" y2="72464"/>
                          <a14:foregroundMark x1="47527" y1="92754" x2="59066" y2="92029"/>
                          <a14:foregroundMark x1="63736" y1="78986" x2="63736" y2="41304"/>
                          <a14:foregroundMark x1="63736" y1="41304" x2="63736" y2="40580"/>
                          <a14:foregroundMark x1="65110" y1="71739" x2="65659" y2="50725"/>
                          <a14:foregroundMark x1="79396" y1="26812" x2="80495" y2="28261"/>
                          <a14:foregroundMark x1="93681" y1="26812" x2="87363" y2="60145"/>
                          <a14:foregroundMark x1="87363" y1="60145" x2="89011" y2="78261"/>
                          <a14:foregroundMark x1="91209" y1="25362" x2="99725" y2="27536"/>
                          <a14:foregroundMark x1="53022" y1="2899" x2="59341" y2="11594"/>
                          <a14:foregroundMark x1="27198" y1="56522" x2="32143" y2="83333"/>
                          <a14:foregroundMark x1="25549" y1="59420" x2="37088" y2="82609"/>
                          <a14:foregroundMark x1="37088" y1="82609" x2="35989" y2="44928"/>
                          <a14:foregroundMark x1="35989" y1="44928" x2="26099" y2="58696"/>
                          <a14:foregroundMark x1="3846" y1="97826" x2="9341" y2="99275"/>
                          <a14:foregroundMark x1="17857" y1="99275" x2="3297" y2="956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767" y="933515"/>
              <a:ext cx="1545964" cy="586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0806869-EFEC-4170-A7D4-63E0EE04D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276383" y="893919"/>
              <a:ext cx="784362" cy="89113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73A615B-4E33-4EE8-BF35-97BF3780E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rot="790652">
              <a:off x="3053566" y="1225655"/>
              <a:ext cx="321588" cy="593476"/>
            </a:xfrm>
            <a:prstGeom prst="rect">
              <a:avLst/>
            </a:prstGeom>
          </p:spPr>
        </p:pic>
      </p:grp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277B4B75-8FF4-4679-9DBD-2ADFBC818FA7}"/>
              </a:ext>
            </a:extLst>
          </p:cNvPr>
          <p:cNvSpPr/>
          <p:nvPr/>
        </p:nvSpPr>
        <p:spPr>
          <a:xfrm>
            <a:off x="5567923" y="2900923"/>
            <a:ext cx="1056154" cy="1056154"/>
          </a:xfrm>
          <a:prstGeom prst="flowChartConnector">
            <a:avLst/>
          </a:prstGeom>
          <a:blipFill dpi="0" rotWithShape="1">
            <a:blip r:embed="rId20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b="1" dirty="0">
              <a:ln w="12700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4F4F320-A825-4016-B28F-2A9D336F5610}"/>
              </a:ext>
            </a:extLst>
          </p:cNvPr>
          <p:cNvSpPr/>
          <p:nvPr/>
        </p:nvSpPr>
        <p:spPr>
          <a:xfrm rot="180000">
            <a:off x="5588922" y="2869095"/>
            <a:ext cx="1075220" cy="830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604467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I belong!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351A624-C852-479C-A029-6D0A74E84CA6}"/>
              </a:ext>
            </a:extLst>
          </p:cNvPr>
          <p:cNvSpPr/>
          <p:nvPr/>
        </p:nvSpPr>
        <p:spPr>
          <a:xfrm rot="21480000">
            <a:off x="5558308" y="3019910"/>
            <a:ext cx="1127773" cy="107066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479139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We </a:t>
            </a:r>
            <a:r>
              <a:rPr lang="en-US" sz="2000" b="1" cap="none" spc="0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belong!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23155A2-1E8C-47A7-A88C-0526E3BA554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60250" y="2747842"/>
            <a:ext cx="2848373" cy="1247949"/>
          </a:xfrm>
          <a:prstGeom prst="rect">
            <a:avLst/>
          </a:prstGeom>
        </p:spPr>
      </p:pic>
      <p:pic>
        <p:nvPicPr>
          <p:cNvPr id="25" name="Picture 24">
            <a:hlinkClick r:id="rId22" action="ppaction://hlinksldjump"/>
            <a:extLst>
              <a:ext uri="{FF2B5EF4-FFF2-40B4-BE49-F238E27FC236}">
                <a16:creationId xmlns:a16="http://schemas.microsoft.com/office/drawing/2014/main" id="{F76DD491-EDCE-492D-879B-BDFB7E65637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274" y="6087718"/>
            <a:ext cx="778081" cy="65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8363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>
            <a:extLst>
              <a:ext uri="{FF2B5EF4-FFF2-40B4-BE49-F238E27FC236}">
                <a16:creationId xmlns:a16="http://schemas.microsoft.com/office/drawing/2014/main" id="{1824E4D5-6FA8-44B8-82C9-1906F9CA7B1B}"/>
              </a:ext>
            </a:extLst>
          </p:cNvPr>
          <p:cNvSpPr/>
          <p:nvPr/>
        </p:nvSpPr>
        <p:spPr>
          <a:xfrm>
            <a:off x="4183356" y="1551196"/>
            <a:ext cx="3844245" cy="3844245"/>
          </a:xfrm>
          <a:prstGeom prst="ellipse">
            <a:avLst/>
          </a:prstGeom>
          <a:blipFill dpi="0" rotWithShape="1"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D2EBAF-7416-459C-BBC8-5C000E1605A1}"/>
              </a:ext>
            </a:extLst>
          </p:cNvPr>
          <p:cNvSpPr/>
          <p:nvPr/>
        </p:nvSpPr>
        <p:spPr>
          <a:xfrm>
            <a:off x="217367" y="0"/>
            <a:ext cx="61501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5 Principles of Inclusion</a:t>
            </a:r>
            <a:endParaRPr lang="en-US" sz="48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F7B4389-1801-45EE-8593-0EB5035294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9736139"/>
              </p:ext>
            </p:extLst>
          </p:nvPr>
        </p:nvGraphicFramePr>
        <p:xfrm>
          <a:off x="2392468" y="995754"/>
          <a:ext cx="7392555" cy="4894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2B9149E8-BEFD-4AC5-89CD-29FB701DFC3B}"/>
              </a:ext>
            </a:extLst>
          </p:cNvPr>
          <p:cNvSpPr/>
          <p:nvPr/>
        </p:nvSpPr>
        <p:spPr>
          <a:xfrm rot="2239661">
            <a:off x="4022651" y="4008952"/>
            <a:ext cx="2360166" cy="122128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Planning For All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5579CA-E25C-4F2F-84DF-DEBAC55F5CA1}"/>
              </a:ext>
            </a:extLst>
          </p:cNvPr>
          <p:cNvSpPr/>
          <p:nvPr/>
        </p:nvSpPr>
        <p:spPr>
          <a:xfrm rot="19545785">
            <a:off x="6734880" y="4869951"/>
            <a:ext cx="869149" cy="33855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Purpose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CF87F3-E9F7-49A6-AB49-C84F932A32D4}"/>
              </a:ext>
            </a:extLst>
          </p:cNvPr>
          <p:cNvSpPr/>
          <p:nvPr/>
        </p:nvSpPr>
        <p:spPr>
          <a:xfrm>
            <a:off x="4969897" y="1263934"/>
            <a:ext cx="2263419" cy="105501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31371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Presuming Competence</a:t>
            </a:r>
          </a:p>
        </p:txBody>
      </p:sp>
      <p:pic>
        <p:nvPicPr>
          <p:cNvPr id="14" name="Online Media 13" title="The Importance of Presuming Competence">
            <a:hlinkClick r:id="" action="ppaction://media"/>
            <a:extLst>
              <a:ext uri="{FF2B5EF4-FFF2-40B4-BE49-F238E27FC236}">
                <a16:creationId xmlns:a16="http://schemas.microsoft.com/office/drawing/2014/main" id="{6EED3AD6-BB6A-4FD6-BFC2-85C90DC2DAE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261438" y="207711"/>
            <a:ext cx="3713195" cy="2097955"/>
          </a:xfrm>
          <a:prstGeom prst="rect">
            <a:avLst/>
          </a:prstGeom>
        </p:spPr>
      </p:pic>
      <p:sp>
        <p:nvSpPr>
          <p:cNvPr id="16" name="Rectangle 15">
            <a:hlinkClick r:id="rId6" action="ppaction://hlinksldjump"/>
            <a:extLst>
              <a:ext uri="{FF2B5EF4-FFF2-40B4-BE49-F238E27FC236}">
                <a16:creationId xmlns:a16="http://schemas.microsoft.com/office/drawing/2014/main" id="{F397837A-8750-4D31-ABA7-BCB71BC12153}"/>
              </a:ext>
            </a:extLst>
          </p:cNvPr>
          <p:cNvSpPr/>
          <p:nvPr/>
        </p:nvSpPr>
        <p:spPr>
          <a:xfrm rot="4421139">
            <a:off x="6888026" y="2611545"/>
            <a:ext cx="1714149" cy="6418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96037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Participation/Peers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67C8BEA-3826-4689-8229-51836D5CB27C}"/>
              </a:ext>
            </a:extLst>
          </p:cNvPr>
          <p:cNvSpPr/>
          <p:nvPr/>
        </p:nvSpPr>
        <p:spPr>
          <a:xfrm rot="17251871">
            <a:off x="3652667" y="2529928"/>
            <a:ext cx="1762418" cy="85885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31371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Place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785A8B8C-A8B6-49BB-A6FF-512FCCBD6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038" y="2758923"/>
            <a:ext cx="2999595" cy="389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EC8C59A-DEDF-476B-8A92-1417D6F20BCF}"/>
              </a:ext>
            </a:extLst>
          </p:cNvPr>
          <p:cNvGrpSpPr/>
          <p:nvPr/>
        </p:nvGrpSpPr>
        <p:grpSpPr>
          <a:xfrm>
            <a:off x="4930332" y="2413191"/>
            <a:ext cx="2321155" cy="2131380"/>
            <a:chOff x="4930332" y="2413191"/>
            <a:chExt cx="2321155" cy="2131380"/>
          </a:xfrm>
        </p:grpSpPr>
        <p:sp>
          <p:nvSpPr>
            <p:cNvPr id="19" name="Flowchart: Connector 18">
              <a:extLst>
                <a:ext uri="{FF2B5EF4-FFF2-40B4-BE49-F238E27FC236}">
                  <a16:creationId xmlns:a16="http://schemas.microsoft.com/office/drawing/2014/main" id="{EC8D537D-3538-4532-9E1C-13F3792D9D39}"/>
                </a:ext>
              </a:extLst>
            </p:cNvPr>
            <p:cNvSpPr/>
            <p:nvPr/>
          </p:nvSpPr>
          <p:spPr>
            <a:xfrm>
              <a:off x="5137197" y="2470197"/>
              <a:ext cx="1917605" cy="1917605"/>
            </a:xfrm>
            <a:prstGeom prst="flowChartConnector">
              <a:avLst/>
            </a:prstGeom>
            <a:blipFill dpi="0" rotWithShape="1">
              <a:blip r:embed="rId8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200" b="1" dirty="0">
                <a:ln w="12700"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01FF1D6-AED4-40D2-9163-CC26CD127EAE}"/>
                </a:ext>
              </a:extLst>
            </p:cNvPr>
            <p:cNvSpPr/>
            <p:nvPr/>
          </p:nvSpPr>
          <p:spPr>
            <a:xfrm>
              <a:off x="5285220" y="2413191"/>
              <a:ext cx="1736450" cy="830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1155030"/>
                </a:avLst>
              </a:prstTxWarp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2400" b="1" cap="none" spc="0" dirty="0">
                  <a:ln w="6350">
                    <a:noFill/>
                  </a:ln>
                  <a:gradFill flip="none" rotWithShape="1">
                    <a:gsLst>
                      <a:gs pos="44000">
                        <a:srgbClr val="00B050"/>
                      </a:gs>
                      <a:gs pos="23000">
                        <a:srgbClr val="FF0000"/>
                      </a:gs>
                      <a:gs pos="0">
                        <a:srgbClr val="00B0F0"/>
                      </a:gs>
                      <a:gs pos="63000">
                        <a:srgbClr val="FFC000">
                          <a:lumMod val="100000"/>
                        </a:srgbClr>
                      </a:gs>
                      <a:gs pos="83000">
                        <a:srgbClr val="FFFF00"/>
                      </a:gs>
                      <a:gs pos="100000">
                        <a:srgbClr val="7030A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glow rad="38100">
                      <a:schemeClr val="bg1"/>
                    </a:glow>
                  </a:effectLst>
                </a:rPr>
                <a:t>I belong!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57CCD59-48F9-4098-B289-AC3206FC0E16}"/>
                </a:ext>
              </a:extLst>
            </p:cNvPr>
            <p:cNvSpPr/>
            <p:nvPr/>
          </p:nvSpPr>
          <p:spPr>
            <a:xfrm rot="21540000">
              <a:off x="4930332" y="2982762"/>
              <a:ext cx="2321155" cy="156180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>
                  <a:gd name="adj" fmla="val 479139"/>
                </a:avLst>
              </a:prstTxWarp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2400" b="1" dirty="0">
                  <a:ln w="6350">
                    <a:noFill/>
                  </a:ln>
                  <a:gradFill flip="none" rotWithShape="1">
                    <a:gsLst>
                      <a:gs pos="44000">
                        <a:srgbClr val="00B050"/>
                      </a:gs>
                      <a:gs pos="23000">
                        <a:srgbClr val="FF0000"/>
                      </a:gs>
                      <a:gs pos="0">
                        <a:srgbClr val="00B0F0"/>
                      </a:gs>
                      <a:gs pos="63000">
                        <a:srgbClr val="FFC000">
                          <a:lumMod val="100000"/>
                        </a:srgbClr>
                      </a:gs>
                      <a:gs pos="83000">
                        <a:srgbClr val="FFFF00"/>
                      </a:gs>
                      <a:gs pos="100000">
                        <a:srgbClr val="7030A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glow rad="38100">
                      <a:schemeClr val="bg1"/>
                    </a:glow>
                  </a:effectLst>
                </a:rPr>
                <a:t>We </a:t>
              </a:r>
              <a:r>
                <a:rPr lang="en-US" sz="2400" b="1" cap="none" spc="0" dirty="0">
                  <a:ln w="6350">
                    <a:noFill/>
                  </a:ln>
                  <a:gradFill flip="none" rotWithShape="1">
                    <a:gsLst>
                      <a:gs pos="44000">
                        <a:srgbClr val="00B050"/>
                      </a:gs>
                      <a:gs pos="23000">
                        <a:srgbClr val="FF0000"/>
                      </a:gs>
                      <a:gs pos="0">
                        <a:srgbClr val="00B0F0"/>
                      </a:gs>
                      <a:gs pos="63000">
                        <a:srgbClr val="FFC000">
                          <a:lumMod val="100000"/>
                        </a:srgbClr>
                      </a:gs>
                      <a:gs pos="83000">
                        <a:srgbClr val="FFFF00"/>
                      </a:gs>
                      <a:gs pos="100000">
                        <a:srgbClr val="7030A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>
                    <a:glow rad="38100">
                      <a:schemeClr val="bg1"/>
                    </a:glow>
                  </a:effectLst>
                </a:rPr>
                <a:t>belong!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1CE46A91-6A5F-45A9-A570-0B5D8FC817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488" y="2805024"/>
            <a:ext cx="2848373" cy="1247949"/>
          </a:xfrm>
          <a:prstGeom prst="rect">
            <a:avLst/>
          </a:prstGeom>
        </p:spPr>
      </p:pic>
      <p:pic>
        <p:nvPicPr>
          <p:cNvPr id="27" name="Picture 26">
            <a:hlinkClick r:id="rId10" action="ppaction://hlinksldjump"/>
            <a:extLst>
              <a:ext uri="{FF2B5EF4-FFF2-40B4-BE49-F238E27FC236}">
                <a16:creationId xmlns:a16="http://schemas.microsoft.com/office/drawing/2014/main" id="{04F32B91-0A2D-45C0-9657-669F9479E2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274" y="6087718"/>
            <a:ext cx="778081" cy="654424"/>
          </a:xfrm>
          <a:prstGeom prst="rect">
            <a:avLst/>
          </a:prstGeom>
        </p:spPr>
      </p:pic>
      <p:sp>
        <p:nvSpPr>
          <p:cNvPr id="20" name="Freeform: Shape 19">
            <a:hlinkClick r:id="rId12" action="ppaction://hlinksldjump"/>
            <a:extLst>
              <a:ext uri="{FF2B5EF4-FFF2-40B4-BE49-F238E27FC236}">
                <a16:creationId xmlns:a16="http://schemas.microsoft.com/office/drawing/2014/main" id="{33C450E5-3250-4124-9B7C-AFA2204411C1}"/>
              </a:ext>
            </a:extLst>
          </p:cNvPr>
          <p:cNvSpPr/>
          <p:nvPr/>
        </p:nvSpPr>
        <p:spPr>
          <a:xfrm rot="17306052">
            <a:off x="2941914" y="2501535"/>
            <a:ext cx="2658470" cy="689130"/>
          </a:xfrm>
          <a:custGeom>
            <a:avLst/>
            <a:gdLst>
              <a:gd name="connsiteX0" fmla="*/ 2658359 w 2658470"/>
              <a:gd name="connsiteY0" fmla="*/ 377072 h 689130"/>
              <a:gd name="connsiteX1" fmla="*/ 2592371 w 2658470"/>
              <a:gd name="connsiteY1" fmla="*/ 461913 h 689130"/>
              <a:gd name="connsiteX2" fmla="*/ 2573518 w 2658470"/>
              <a:gd name="connsiteY2" fmla="*/ 490194 h 689130"/>
              <a:gd name="connsiteX3" fmla="*/ 2526384 w 2658470"/>
              <a:gd name="connsiteY3" fmla="*/ 546755 h 689130"/>
              <a:gd name="connsiteX4" fmla="*/ 2516957 w 2658470"/>
              <a:gd name="connsiteY4" fmla="*/ 575035 h 689130"/>
              <a:gd name="connsiteX5" fmla="*/ 2460396 w 2658470"/>
              <a:gd name="connsiteY5" fmla="*/ 650449 h 689130"/>
              <a:gd name="connsiteX6" fmla="*/ 2441543 w 2658470"/>
              <a:gd name="connsiteY6" fmla="*/ 678730 h 689130"/>
              <a:gd name="connsiteX7" fmla="*/ 2413262 w 2658470"/>
              <a:gd name="connsiteY7" fmla="*/ 688157 h 689130"/>
              <a:gd name="connsiteX8" fmla="*/ 2347275 w 2658470"/>
              <a:gd name="connsiteY8" fmla="*/ 659876 h 689130"/>
              <a:gd name="connsiteX9" fmla="*/ 2318994 w 2658470"/>
              <a:gd name="connsiteY9" fmla="*/ 622169 h 689130"/>
              <a:gd name="connsiteX10" fmla="*/ 2243580 w 2658470"/>
              <a:gd name="connsiteY10" fmla="*/ 575035 h 689130"/>
              <a:gd name="connsiteX11" fmla="*/ 2187019 w 2658470"/>
              <a:gd name="connsiteY11" fmla="*/ 565608 h 689130"/>
              <a:gd name="connsiteX12" fmla="*/ 2158738 w 2658470"/>
              <a:gd name="connsiteY12" fmla="*/ 556181 h 689130"/>
              <a:gd name="connsiteX13" fmla="*/ 2121031 w 2658470"/>
              <a:gd name="connsiteY13" fmla="*/ 546755 h 689130"/>
              <a:gd name="connsiteX14" fmla="*/ 2064470 w 2658470"/>
              <a:gd name="connsiteY14" fmla="*/ 527901 h 689130"/>
              <a:gd name="connsiteX15" fmla="*/ 2017336 w 2658470"/>
              <a:gd name="connsiteY15" fmla="*/ 518474 h 689130"/>
              <a:gd name="connsiteX16" fmla="*/ 1951349 w 2658470"/>
              <a:gd name="connsiteY16" fmla="*/ 490194 h 689130"/>
              <a:gd name="connsiteX17" fmla="*/ 1923068 w 2658470"/>
              <a:gd name="connsiteY17" fmla="*/ 480767 h 689130"/>
              <a:gd name="connsiteX18" fmla="*/ 1894788 w 2658470"/>
              <a:gd name="connsiteY18" fmla="*/ 461913 h 689130"/>
              <a:gd name="connsiteX19" fmla="*/ 1630837 w 2658470"/>
              <a:gd name="connsiteY19" fmla="*/ 424206 h 689130"/>
              <a:gd name="connsiteX20" fmla="*/ 1527143 w 2658470"/>
              <a:gd name="connsiteY20" fmla="*/ 405353 h 689130"/>
              <a:gd name="connsiteX21" fmla="*/ 1432875 w 2658470"/>
              <a:gd name="connsiteY21" fmla="*/ 386499 h 689130"/>
              <a:gd name="connsiteX22" fmla="*/ 1376314 w 2658470"/>
              <a:gd name="connsiteY22" fmla="*/ 377072 h 689130"/>
              <a:gd name="connsiteX23" fmla="*/ 1310326 w 2658470"/>
              <a:gd name="connsiteY23" fmla="*/ 358218 h 689130"/>
              <a:gd name="connsiteX24" fmla="*/ 1197204 w 2658470"/>
              <a:gd name="connsiteY24" fmla="*/ 367645 h 689130"/>
              <a:gd name="connsiteX25" fmla="*/ 1168924 w 2658470"/>
              <a:gd name="connsiteY25" fmla="*/ 377072 h 689130"/>
              <a:gd name="connsiteX26" fmla="*/ 1131217 w 2658470"/>
              <a:gd name="connsiteY26" fmla="*/ 386499 h 689130"/>
              <a:gd name="connsiteX27" fmla="*/ 1074656 w 2658470"/>
              <a:gd name="connsiteY27" fmla="*/ 405353 h 689130"/>
              <a:gd name="connsiteX28" fmla="*/ 1027522 w 2658470"/>
              <a:gd name="connsiteY28" fmla="*/ 414779 h 689130"/>
              <a:gd name="connsiteX29" fmla="*/ 886120 w 2658470"/>
              <a:gd name="connsiteY29" fmla="*/ 433633 h 689130"/>
              <a:gd name="connsiteX30" fmla="*/ 829559 w 2658470"/>
              <a:gd name="connsiteY30" fmla="*/ 452487 h 689130"/>
              <a:gd name="connsiteX31" fmla="*/ 791852 w 2658470"/>
              <a:gd name="connsiteY31" fmla="*/ 461913 h 689130"/>
              <a:gd name="connsiteX32" fmla="*/ 735291 w 2658470"/>
              <a:gd name="connsiteY32" fmla="*/ 480767 h 689130"/>
              <a:gd name="connsiteX33" fmla="*/ 688157 w 2658470"/>
              <a:gd name="connsiteY33" fmla="*/ 490194 h 689130"/>
              <a:gd name="connsiteX34" fmla="*/ 659877 w 2658470"/>
              <a:gd name="connsiteY34" fmla="*/ 499621 h 689130"/>
              <a:gd name="connsiteX35" fmla="*/ 603316 w 2658470"/>
              <a:gd name="connsiteY35" fmla="*/ 509047 h 689130"/>
              <a:gd name="connsiteX36" fmla="*/ 527901 w 2658470"/>
              <a:gd name="connsiteY36" fmla="*/ 527901 h 689130"/>
              <a:gd name="connsiteX37" fmla="*/ 461914 w 2658470"/>
              <a:gd name="connsiteY37" fmla="*/ 546755 h 689130"/>
              <a:gd name="connsiteX38" fmla="*/ 433633 w 2658470"/>
              <a:gd name="connsiteY38" fmla="*/ 565608 h 689130"/>
              <a:gd name="connsiteX39" fmla="*/ 405353 w 2658470"/>
              <a:gd name="connsiteY39" fmla="*/ 575035 h 689130"/>
              <a:gd name="connsiteX40" fmla="*/ 358219 w 2658470"/>
              <a:gd name="connsiteY40" fmla="*/ 593889 h 689130"/>
              <a:gd name="connsiteX41" fmla="*/ 301658 w 2658470"/>
              <a:gd name="connsiteY41" fmla="*/ 641023 h 689130"/>
              <a:gd name="connsiteX42" fmla="*/ 273378 w 2658470"/>
              <a:gd name="connsiteY42" fmla="*/ 650449 h 689130"/>
              <a:gd name="connsiteX43" fmla="*/ 245097 w 2658470"/>
              <a:gd name="connsiteY43" fmla="*/ 678730 h 689130"/>
              <a:gd name="connsiteX44" fmla="*/ 216817 w 2658470"/>
              <a:gd name="connsiteY44" fmla="*/ 688157 h 689130"/>
              <a:gd name="connsiteX45" fmla="*/ 197963 w 2658470"/>
              <a:gd name="connsiteY45" fmla="*/ 659876 h 689130"/>
              <a:gd name="connsiteX46" fmla="*/ 179110 w 2658470"/>
              <a:gd name="connsiteY46" fmla="*/ 584462 h 689130"/>
              <a:gd name="connsiteX47" fmla="*/ 169683 w 2658470"/>
              <a:gd name="connsiteY47" fmla="*/ 546755 h 689130"/>
              <a:gd name="connsiteX48" fmla="*/ 103695 w 2658470"/>
              <a:gd name="connsiteY48" fmla="*/ 480767 h 689130"/>
              <a:gd name="connsiteX49" fmla="*/ 56561 w 2658470"/>
              <a:gd name="connsiteY49" fmla="*/ 414779 h 689130"/>
              <a:gd name="connsiteX50" fmla="*/ 28281 w 2658470"/>
              <a:gd name="connsiteY50" fmla="*/ 386499 h 689130"/>
              <a:gd name="connsiteX51" fmla="*/ 0 w 2658470"/>
              <a:gd name="connsiteY51" fmla="*/ 377072 h 689130"/>
              <a:gd name="connsiteX52" fmla="*/ 28281 w 2658470"/>
              <a:gd name="connsiteY52" fmla="*/ 358218 h 689130"/>
              <a:gd name="connsiteX53" fmla="*/ 84842 w 2658470"/>
              <a:gd name="connsiteY53" fmla="*/ 339365 h 689130"/>
              <a:gd name="connsiteX54" fmla="*/ 113122 w 2658470"/>
              <a:gd name="connsiteY54" fmla="*/ 311084 h 689130"/>
              <a:gd name="connsiteX55" fmla="*/ 150829 w 2658470"/>
              <a:gd name="connsiteY55" fmla="*/ 282804 h 689130"/>
              <a:gd name="connsiteX56" fmla="*/ 179110 w 2658470"/>
              <a:gd name="connsiteY56" fmla="*/ 254524 h 689130"/>
              <a:gd name="connsiteX57" fmla="*/ 348792 w 2658470"/>
              <a:gd name="connsiteY57" fmla="*/ 197963 h 689130"/>
              <a:gd name="connsiteX58" fmla="*/ 395926 w 2658470"/>
              <a:gd name="connsiteY58" fmla="*/ 179109 h 689130"/>
              <a:gd name="connsiteX59" fmla="*/ 424206 w 2658470"/>
              <a:gd name="connsiteY59" fmla="*/ 160256 h 689130"/>
              <a:gd name="connsiteX60" fmla="*/ 471340 w 2658470"/>
              <a:gd name="connsiteY60" fmla="*/ 141402 h 689130"/>
              <a:gd name="connsiteX61" fmla="*/ 509048 w 2658470"/>
              <a:gd name="connsiteY61" fmla="*/ 122548 h 689130"/>
              <a:gd name="connsiteX62" fmla="*/ 556182 w 2658470"/>
              <a:gd name="connsiteY62" fmla="*/ 113122 h 689130"/>
              <a:gd name="connsiteX63" fmla="*/ 659877 w 2658470"/>
              <a:gd name="connsiteY63" fmla="*/ 75414 h 689130"/>
              <a:gd name="connsiteX64" fmla="*/ 772998 w 2658470"/>
              <a:gd name="connsiteY64" fmla="*/ 56561 h 689130"/>
              <a:gd name="connsiteX65" fmla="*/ 829559 w 2658470"/>
              <a:gd name="connsiteY65" fmla="*/ 37707 h 689130"/>
              <a:gd name="connsiteX66" fmla="*/ 857839 w 2658470"/>
              <a:gd name="connsiteY66" fmla="*/ 28280 h 689130"/>
              <a:gd name="connsiteX67" fmla="*/ 989815 w 2658470"/>
              <a:gd name="connsiteY67" fmla="*/ 0 h 689130"/>
              <a:gd name="connsiteX68" fmla="*/ 1451728 w 2658470"/>
              <a:gd name="connsiteY68" fmla="*/ 9427 h 689130"/>
              <a:gd name="connsiteX69" fmla="*/ 1517716 w 2658470"/>
              <a:gd name="connsiteY69" fmla="*/ 18854 h 689130"/>
              <a:gd name="connsiteX70" fmla="*/ 1715679 w 2658470"/>
              <a:gd name="connsiteY70" fmla="*/ 37707 h 689130"/>
              <a:gd name="connsiteX71" fmla="*/ 1772239 w 2658470"/>
              <a:gd name="connsiteY71" fmla="*/ 47134 h 689130"/>
              <a:gd name="connsiteX72" fmla="*/ 1809947 w 2658470"/>
              <a:gd name="connsiteY72" fmla="*/ 56561 h 689130"/>
              <a:gd name="connsiteX73" fmla="*/ 1989056 w 2658470"/>
              <a:gd name="connsiteY73" fmla="*/ 65988 h 689130"/>
              <a:gd name="connsiteX74" fmla="*/ 2073897 w 2658470"/>
              <a:gd name="connsiteY74" fmla="*/ 113122 h 689130"/>
              <a:gd name="connsiteX75" fmla="*/ 2102178 w 2658470"/>
              <a:gd name="connsiteY75" fmla="*/ 122548 h 689130"/>
              <a:gd name="connsiteX76" fmla="*/ 2139885 w 2658470"/>
              <a:gd name="connsiteY76" fmla="*/ 141402 h 689130"/>
              <a:gd name="connsiteX77" fmla="*/ 2168165 w 2658470"/>
              <a:gd name="connsiteY77" fmla="*/ 150829 h 689130"/>
              <a:gd name="connsiteX78" fmla="*/ 2196446 w 2658470"/>
              <a:gd name="connsiteY78" fmla="*/ 169682 h 689130"/>
              <a:gd name="connsiteX79" fmla="*/ 2271860 w 2658470"/>
              <a:gd name="connsiteY79" fmla="*/ 188536 h 689130"/>
              <a:gd name="connsiteX80" fmla="*/ 2366128 w 2658470"/>
              <a:gd name="connsiteY80" fmla="*/ 245097 h 689130"/>
              <a:gd name="connsiteX81" fmla="*/ 2394409 w 2658470"/>
              <a:gd name="connsiteY81" fmla="*/ 273377 h 689130"/>
              <a:gd name="connsiteX82" fmla="*/ 2479250 w 2658470"/>
              <a:gd name="connsiteY82" fmla="*/ 311084 h 689130"/>
              <a:gd name="connsiteX83" fmla="*/ 2507530 w 2658470"/>
              <a:gd name="connsiteY83" fmla="*/ 329938 h 689130"/>
              <a:gd name="connsiteX84" fmla="*/ 2573518 w 2658470"/>
              <a:gd name="connsiteY84" fmla="*/ 348792 h 689130"/>
              <a:gd name="connsiteX85" fmla="*/ 2601798 w 2658470"/>
              <a:gd name="connsiteY85" fmla="*/ 358218 h 689130"/>
              <a:gd name="connsiteX86" fmla="*/ 2658359 w 2658470"/>
              <a:gd name="connsiteY86" fmla="*/ 377072 h 68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2658470" h="689130">
                <a:moveTo>
                  <a:pt x="2658359" y="377072"/>
                </a:moveTo>
                <a:cubicBezTo>
                  <a:pt x="2656788" y="394354"/>
                  <a:pt x="2659925" y="383099"/>
                  <a:pt x="2592371" y="461913"/>
                </a:cubicBezTo>
                <a:cubicBezTo>
                  <a:pt x="2584998" y="470515"/>
                  <a:pt x="2580771" y="481490"/>
                  <a:pt x="2573518" y="490194"/>
                </a:cubicBezTo>
                <a:cubicBezTo>
                  <a:pt x="2547452" y="521473"/>
                  <a:pt x="2543941" y="511641"/>
                  <a:pt x="2526384" y="546755"/>
                </a:cubicBezTo>
                <a:cubicBezTo>
                  <a:pt x="2521940" y="555643"/>
                  <a:pt x="2522292" y="566652"/>
                  <a:pt x="2516957" y="575035"/>
                </a:cubicBezTo>
                <a:cubicBezTo>
                  <a:pt x="2500087" y="601545"/>
                  <a:pt x="2477825" y="624303"/>
                  <a:pt x="2460396" y="650449"/>
                </a:cubicBezTo>
                <a:cubicBezTo>
                  <a:pt x="2454112" y="659876"/>
                  <a:pt x="2450390" y="671652"/>
                  <a:pt x="2441543" y="678730"/>
                </a:cubicBezTo>
                <a:cubicBezTo>
                  <a:pt x="2433784" y="684938"/>
                  <a:pt x="2422689" y="685015"/>
                  <a:pt x="2413262" y="688157"/>
                </a:cubicBezTo>
                <a:cubicBezTo>
                  <a:pt x="2384414" y="680945"/>
                  <a:pt x="2368976" y="681577"/>
                  <a:pt x="2347275" y="659876"/>
                </a:cubicBezTo>
                <a:cubicBezTo>
                  <a:pt x="2336165" y="648766"/>
                  <a:pt x="2330104" y="633279"/>
                  <a:pt x="2318994" y="622169"/>
                </a:cubicBezTo>
                <a:cubicBezTo>
                  <a:pt x="2304062" y="607237"/>
                  <a:pt x="2264914" y="581435"/>
                  <a:pt x="2243580" y="575035"/>
                </a:cubicBezTo>
                <a:cubicBezTo>
                  <a:pt x="2225272" y="569543"/>
                  <a:pt x="2205678" y="569754"/>
                  <a:pt x="2187019" y="565608"/>
                </a:cubicBezTo>
                <a:cubicBezTo>
                  <a:pt x="2177319" y="563452"/>
                  <a:pt x="2168293" y="558911"/>
                  <a:pt x="2158738" y="556181"/>
                </a:cubicBezTo>
                <a:cubicBezTo>
                  <a:pt x="2146281" y="552622"/>
                  <a:pt x="2133440" y="550478"/>
                  <a:pt x="2121031" y="546755"/>
                </a:cubicBezTo>
                <a:cubicBezTo>
                  <a:pt x="2101996" y="541044"/>
                  <a:pt x="2083958" y="531799"/>
                  <a:pt x="2064470" y="527901"/>
                </a:cubicBezTo>
                <a:cubicBezTo>
                  <a:pt x="2048759" y="524759"/>
                  <a:pt x="2032880" y="522360"/>
                  <a:pt x="2017336" y="518474"/>
                </a:cubicBezTo>
                <a:cubicBezTo>
                  <a:pt x="1981967" y="509631"/>
                  <a:pt x="1989116" y="506379"/>
                  <a:pt x="1951349" y="490194"/>
                </a:cubicBezTo>
                <a:cubicBezTo>
                  <a:pt x="1942215" y="486280"/>
                  <a:pt x="1932495" y="483909"/>
                  <a:pt x="1923068" y="480767"/>
                </a:cubicBezTo>
                <a:cubicBezTo>
                  <a:pt x="1913641" y="474482"/>
                  <a:pt x="1904921" y="466980"/>
                  <a:pt x="1894788" y="461913"/>
                </a:cubicBezTo>
                <a:cubicBezTo>
                  <a:pt x="1808020" y="418529"/>
                  <a:pt x="1745662" y="434191"/>
                  <a:pt x="1630837" y="424206"/>
                </a:cubicBezTo>
                <a:cubicBezTo>
                  <a:pt x="1463856" y="390809"/>
                  <a:pt x="1720117" y="441535"/>
                  <a:pt x="1527143" y="405353"/>
                </a:cubicBezTo>
                <a:cubicBezTo>
                  <a:pt x="1495647" y="399448"/>
                  <a:pt x="1464484" y="391767"/>
                  <a:pt x="1432875" y="386499"/>
                </a:cubicBezTo>
                <a:cubicBezTo>
                  <a:pt x="1414021" y="383357"/>
                  <a:pt x="1394938" y="381370"/>
                  <a:pt x="1376314" y="377072"/>
                </a:cubicBezTo>
                <a:cubicBezTo>
                  <a:pt x="1354024" y="371928"/>
                  <a:pt x="1332322" y="364503"/>
                  <a:pt x="1310326" y="358218"/>
                </a:cubicBezTo>
                <a:cubicBezTo>
                  <a:pt x="1272619" y="361360"/>
                  <a:pt x="1234710" y="362644"/>
                  <a:pt x="1197204" y="367645"/>
                </a:cubicBezTo>
                <a:cubicBezTo>
                  <a:pt x="1187355" y="368958"/>
                  <a:pt x="1178478" y="374342"/>
                  <a:pt x="1168924" y="377072"/>
                </a:cubicBezTo>
                <a:cubicBezTo>
                  <a:pt x="1156467" y="380631"/>
                  <a:pt x="1143626" y="382776"/>
                  <a:pt x="1131217" y="386499"/>
                </a:cubicBezTo>
                <a:cubicBezTo>
                  <a:pt x="1112182" y="392210"/>
                  <a:pt x="1094144" y="401456"/>
                  <a:pt x="1074656" y="405353"/>
                </a:cubicBezTo>
                <a:cubicBezTo>
                  <a:pt x="1058945" y="408495"/>
                  <a:pt x="1043404" y="412661"/>
                  <a:pt x="1027522" y="414779"/>
                </a:cubicBezTo>
                <a:cubicBezTo>
                  <a:pt x="971270" y="422279"/>
                  <a:pt x="936843" y="419799"/>
                  <a:pt x="886120" y="433633"/>
                </a:cubicBezTo>
                <a:cubicBezTo>
                  <a:pt x="866947" y="438862"/>
                  <a:pt x="848594" y="446776"/>
                  <a:pt x="829559" y="452487"/>
                </a:cubicBezTo>
                <a:cubicBezTo>
                  <a:pt x="817150" y="456210"/>
                  <a:pt x="804261" y="458190"/>
                  <a:pt x="791852" y="461913"/>
                </a:cubicBezTo>
                <a:cubicBezTo>
                  <a:pt x="772817" y="467624"/>
                  <a:pt x="754464" y="475538"/>
                  <a:pt x="735291" y="480767"/>
                </a:cubicBezTo>
                <a:cubicBezTo>
                  <a:pt x="719833" y="484983"/>
                  <a:pt x="703701" y="486308"/>
                  <a:pt x="688157" y="490194"/>
                </a:cubicBezTo>
                <a:cubicBezTo>
                  <a:pt x="678517" y="492604"/>
                  <a:pt x="669577" y="497466"/>
                  <a:pt x="659877" y="499621"/>
                </a:cubicBezTo>
                <a:cubicBezTo>
                  <a:pt x="641218" y="503767"/>
                  <a:pt x="622005" y="505042"/>
                  <a:pt x="603316" y="509047"/>
                </a:cubicBezTo>
                <a:cubicBezTo>
                  <a:pt x="577979" y="514476"/>
                  <a:pt x="553039" y="521616"/>
                  <a:pt x="527901" y="527901"/>
                </a:cubicBezTo>
                <a:cubicBezTo>
                  <a:pt x="515818" y="530922"/>
                  <a:pt x="475439" y="539992"/>
                  <a:pt x="461914" y="546755"/>
                </a:cubicBezTo>
                <a:cubicBezTo>
                  <a:pt x="451780" y="551822"/>
                  <a:pt x="443767" y="560541"/>
                  <a:pt x="433633" y="565608"/>
                </a:cubicBezTo>
                <a:cubicBezTo>
                  <a:pt x="424745" y="570052"/>
                  <a:pt x="414657" y="571546"/>
                  <a:pt x="405353" y="575035"/>
                </a:cubicBezTo>
                <a:cubicBezTo>
                  <a:pt x="389509" y="580977"/>
                  <a:pt x="373354" y="586321"/>
                  <a:pt x="358219" y="593889"/>
                </a:cubicBezTo>
                <a:cubicBezTo>
                  <a:pt x="296525" y="624735"/>
                  <a:pt x="364213" y="599319"/>
                  <a:pt x="301658" y="641023"/>
                </a:cubicBezTo>
                <a:cubicBezTo>
                  <a:pt x="293390" y="646535"/>
                  <a:pt x="282805" y="647307"/>
                  <a:pt x="273378" y="650449"/>
                </a:cubicBezTo>
                <a:cubicBezTo>
                  <a:pt x="263951" y="659876"/>
                  <a:pt x="256190" y="671335"/>
                  <a:pt x="245097" y="678730"/>
                </a:cubicBezTo>
                <a:cubicBezTo>
                  <a:pt x="236829" y="684242"/>
                  <a:pt x="226043" y="691847"/>
                  <a:pt x="216817" y="688157"/>
                </a:cubicBezTo>
                <a:cubicBezTo>
                  <a:pt x="206298" y="683949"/>
                  <a:pt x="203030" y="670010"/>
                  <a:pt x="197963" y="659876"/>
                </a:cubicBezTo>
                <a:cubicBezTo>
                  <a:pt x="187854" y="639659"/>
                  <a:pt x="183414" y="603829"/>
                  <a:pt x="179110" y="584462"/>
                </a:cubicBezTo>
                <a:cubicBezTo>
                  <a:pt x="176300" y="571815"/>
                  <a:pt x="177303" y="557233"/>
                  <a:pt x="169683" y="546755"/>
                </a:cubicBezTo>
                <a:cubicBezTo>
                  <a:pt x="151387" y="521598"/>
                  <a:pt x="120950" y="506650"/>
                  <a:pt x="103695" y="480767"/>
                </a:cubicBezTo>
                <a:cubicBezTo>
                  <a:pt x="88773" y="458384"/>
                  <a:pt x="74102" y="435243"/>
                  <a:pt x="56561" y="414779"/>
                </a:cubicBezTo>
                <a:cubicBezTo>
                  <a:pt x="47885" y="404657"/>
                  <a:pt x="39373" y="393894"/>
                  <a:pt x="28281" y="386499"/>
                </a:cubicBezTo>
                <a:cubicBezTo>
                  <a:pt x="20013" y="380987"/>
                  <a:pt x="9427" y="380214"/>
                  <a:pt x="0" y="377072"/>
                </a:cubicBezTo>
                <a:cubicBezTo>
                  <a:pt x="9427" y="370787"/>
                  <a:pt x="17928" y="362819"/>
                  <a:pt x="28281" y="358218"/>
                </a:cubicBezTo>
                <a:cubicBezTo>
                  <a:pt x="46442" y="350147"/>
                  <a:pt x="67469" y="349016"/>
                  <a:pt x="84842" y="339365"/>
                </a:cubicBezTo>
                <a:cubicBezTo>
                  <a:pt x="96496" y="332891"/>
                  <a:pt x="103000" y="319760"/>
                  <a:pt x="113122" y="311084"/>
                </a:cubicBezTo>
                <a:cubicBezTo>
                  <a:pt x="125051" y="300859"/>
                  <a:pt x="138900" y="293029"/>
                  <a:pt x="150829" y="282804"/>
                </a:cubicBezTo>
                <a:cubicBezTo>
                  <a:pt x="160951" y="274128"/>
                  <a:pt x="167029" y="260162"/>
                  <a:pt x="179110" y="254524"/>
                </a:cubicBezTo>
                <a:cubicBezTo>
                  <a:pt x="235734" y="228099"/>
                  <a:pt x="292199" y="220601"/>
                  <a:pt x="348792" y="197963"/>
                </a:cubicBezTo>
                <a:cubicBezTo>
                  <a:pt x="364503" y="191678"/>
                  <a:pt x="380791" y="186677"/>
                  <a:pt x="395926" y="179109"/>
                </a:cubicBezTo>
                <a:cubicBezTo>
                  <a:pt x="406059" y="174042"/>
                  <a:pt x="414073" y="165323"/>
                  <a:pt x="424206" y="160256"/>
                </a:cubicBezTo>
                <a:cubicBezTo>
                  <a:pt x="439341" y="152688"/>
                  <a:pt x="455877" y="148275"/>
                  <a:pt x="471340" y="141402"/>
                </a:cubicBezTo>
                <a:cubicBezTo>
                  <a:pt x="484182" y="135695"/>
                  <a:pt x="495716" y="126992"/>
                  <a:pt x="509048" y="122548"/>
                </a:cubicBezTo>
                <a:cubicBezTo>
                  <a:pt x="524248" y="117481"/>
                  <a:pt x="540471" y="116264"/>
                  <a:pt x="556182" y="113122"/>
                </a:cubicBezTo>
                <a:cubicBezTo>
                  <a:pt x="577604" y="104553"/>
                  <a:pt x="639130" y="78872"/>
                  <a:pt x="659877" y="75414"/>
                </a:cubicBezTo>
                <a:cubicBezTo>
                  <a:pt x="697584" y="69130"/>
                  <a:pt x="736733" y="68650"/>
                  <a:pt x="772998" y="56561"/>
                </a:cubicBezTo>
                <a:lnTo>
                  <a:pt x="829559" y="37707"/>
                </a:lnTo>
                <a:cubicBezTo>
                  <a:pt x="838986" y="34565"/>
                  <a:pt x="848199" y="30690"/>
                  <a:pt x="857839" y="28280"/>
                </a:cubicBezTo>
                <a:cubicBezTo>
                  <a:pt x="951797" y="4791"/>
                  <a:pt x="907695" y="13687"/>
                  <a:pt x="989815" y="0"/>
                </a:cubicBezTo>
                <a:lnTo>
                  <a:pt x="1451728" y="9427"/>
                </a:lnTo>
                <a:cubicBezTo>
                  <a:pt x="1473933" y="10220"/>
                  <a:pt x="1495633" y="16400"/>
                  <a:pt x="1517716" y="18854"/>
                </a:cubicBezTo>
                <a:cubicBezTo>
                  <a:pt x="1594680" y="27405"/>
                  <a:pt x="1639813" y="28223"/>
                  <a:pt x="1715679" y="37707"/>
                </a:cubicBezTo>
                <a:cubicBezTo>
                  <a:pt x="1734645" y="40078"/>
                  <a:pt x="1753497" y="43385"/>
                  <a:pt x="1772239" y="47134"/>
                </a:cubicBezTo>
                <a:cubicBezTo>
                  <a:pt x="1784944" y="49675"/>
                  <a:pt x="1797040" y="55439"/>
                  <a:pt x="1809947" y="56561"/>
                </a:cubicBezTo>
                <a:cubicBezTo>
                  <a:pt x="1869508" y="61740"/>
                  <a:pt x="1929353" y="62846"/>
                  <a:pt x="1989056" y="65988"/>
                </a:cubicBezTo>
                <a:cubicBezTo>
                  <a:pt x="2018843" y="83860"/>
                  <a:pt x="2042349" y="99602"/>
                  <a:pt x="2073897" y="113122"/>
                </a:cubicBezTo>
                <a:cubicBezTo>
                  <a:pt x="2083030" y="117036"/>
                  <a:pt x="2093045" y="118634"/>
                  <a:pt x="2102178" y="122548"/>
                </a:cubicBezTo>
                <a:cubicBezTo>
                  <a:pt x="2115094" y="128084"/>
                  <a:pt x="2126969" y="135866"/>
                  <a:pt x="2139885" y="141402"/>
                </a:cubicBezTo>
                <a:cubicBezTo>
                  <a:pt x="2149018" y="145316"/>
                  <a:pt x="2159277" y="146385"/>
                  <a:pt x="2168165" y="150829"/>
                </a:cubicBezTo>
                <a:cubicBezTo>
                  <a:pt x="2178299" y="155896"/>
                  <a:pt x="2185798" y="165810"/>
                  <a:pt x="2196446" y="169682"/>
                </a:cubicBezTo>
                <a:cubicBezTo>
                  <a:pt x="2220798" y="178537"/>
                  <a:pt x="2248684" y="176948"/>
                  <a:pt x="2271860" y="188536"/>
                </a:cubicBezTo>
                <a:cubicBezTo>
                  <a:pt x="2320515" y="212863"/>
                  <a:pt x="2327925" y="212352"/>
                  <a:pt x="2366128" y="245097"/>
                </a:cubicBezTo>
                <a:cubicBezTo>
                  <a:pt x="2376250" y="253773"/>
                  <a:pt x="2383561" y="265628"/>
                  <a:pt x="2394409" y="273377"/>
                </a:cubicBezTo>
                <a:cubicBezTo>
                  <a:pt x="2417739" y="290041"/>
                  <a:pt x="2454605" y="298762"/>
                  <a:pt x="2479250" y="311084"/>
                </a:cubicBezTo>
                <a:cubicBezTo>
                  <a:pt x="2489383" y="316151"/>
                  <a:pt x="2497397" y="324871"/>
                  <a:pt x="2507530" y="329938"/>
                </a:cubicBezTo>
                <a:cubicBezTo>
                  <a:pt x="2522596" y="337471"/>
                  <a:pt x="2559425" y="344766"/>
                  <a:pt x="2573518" y="348792"/>
                </a:cubicBezTo>
                <a:cubicBezTo>
                  <a:pt x="2583072" y="351522"/>
                  <a:pt x="2592371" y="355076"/>
                  <a:pt x="2601798" y="358218"/>
                </a:cubicBezTo>
                <a:cubicBezTo>
                  <a:pt x="2645126" y="390715"/>
                  <a:pt x="2659930" y="359790"/>
                  <a:pt x="2658359" y="377072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Freeform: Shape 20">
            <a:hlinkClick r:id="rId13" action="ppaction://hlinksldjump"/>
            <a:extLst>
              <a:ext uri="{FF2B5EF4-FFF2-40B4-BE49-F238E27FC236}">
                <a16:creationId xmlns:a16="http://schemas.microsoft.com/office/drawing/2014/main" id="{9EF4217E-DD00-41AE-BBFA-884BEB973955}"/>
              </a:ext>
            </a:extLst>
          </p:cNvPr>
          <p:cNvSpPr/>
          <p:nvPr/>
        </p:nvSpPr>
        <p:spPr>
          <a:xfrm rot="13019546">
            <a:off x="3650189" y="4635773"/>
            <a:ext cx="2658470" cy="689130"/>
          </a:xfrm>
          <a:custGeom>
            <a:avLst/>
            <a:gdLst>
              <a:gd name="connsiteX0" fmla="*/ 2658359 w 2658470"/>
              <a:gd name="connsiteY0" fmla="*/ 377072 h 689130"/>
              <a:gd name="connsiteX1" fmla="*/ 2592371 w 2658470"/>
              <a:gd name="connsiteY1" fmla="*/ 461913 h 689130"/>
              <a:gd name="connsiteX2" fmla="*/ 2573518 w 2658470"/>
              <a:gd name="connsiteY2" fmla="*/ 490194 h 689130"/>
              <a:gd name="connsiteX3" fmla="*/ 2526384 w 2658470"/>
              <a:gd name="connsiteY3" fmla="*/ 546755 h 689130"/>
              <a:gd name="connsiteX4" fmla="*/ 2516957 w 2658470"/>
              <a:gd name="connsiteY4" fmla="*/ 575035 h 689130"/>
              <a:gd name="connsiteX5" fmla="*/ 2460396 w 2658470"/>
              <a:gd name="connsiteY5" fmla="*/ 650449 h 689130"/>
              <a:gd name="connsiteX6" fmla="*/ 2441543 w 2658470"/>
              <a:gd name="connsiteY6" fmla="*/ 678730 h 689130"/>
              <a:gd name="connsiteX7" fmla="*/ 2413262 w 2658470"/>
              <a:gd name="connsiteY7" fmla="*/ 688157 h 689130"/>
              <a:gd name="connsiteX8" fmla="*/ 2347275 w 2658470"/>
              <a:gd name="connsiteY8" fmla="*/ 659876 h 689130"/>
              <a:gd name="connsiteX9" fmla="*/ 2318994 w 2658470"/>
              <a:gd name="connsiteY9" fmla="*/ 622169 h 689130"/>
              <a:gd name="connsiteX10" fmla="*/ 2243580 w 2658470"/>
              <a:gd name="connsiteY10" fmla="*/ 575035 h 689130"/>
              <a:gd name="connsiteX11" fmla="*/ 2187019 w 2658470"/>
              <a:gd name="connsiteY11" fmla="*/ 565608 h 689130"/>
              <a:gd name="connsiteX12" fmla="*/ 2158738 w 2658470"/>
              <a:gd name="connsiteY12" fmla="*/ 556181 h 689130"/>
              <a:gd name="connsiteX13" fmla="*/ 2121031 w 2658470"/>
              <a:gd name="connsiteY13" fmla="*/ 546755 h 689130"/>
              <a:gd name="connsiteX14" fmla="*/ 2064470 w 2658470"/>
              <a:gd name="connsiteY14" fmla="*/ 527901 h 689130"/>
              <a:gd name="connsiteX15" fmla="*/ 2017336 w 2658470"/>
              <a:gd name="connsiteY15" fmla="*/ 518474 h 689130"/>
              <a:gd name="connsiteX16" fmla="*/ 1951349 w 2658470"/>
              <a:gd name="connsiteY16" fmla="*/ 490194 h 689130"/>
              <a:gd name="connsiteX17" fmla="*/ 1923068 w 2658470"/>
              <a:gd name="connsiteY17" fmla="*/ 480767 h 689130"/>
              <a:gd name="connsiteX18" fmla="*/ 1894788 w 2658470"/>
              <a:gd name="connsiteY18" fmla="*/ 461913 h 689130"/>
              <a:gd name="connsiteX19" fmla="*/ 1630837 w 2658470"/>
              <a:gd name="connsiteY19" fmla="*/ 424206 h 689130"/>
              <a:gd name="connsiteX20" fmla="*/ 1527143 w 2658470"/>
              <a:gd name="connsiteY20" fmla="*/ 405353 h 689130"/>
              <a:gd name="connsiteX21" fmla="*/ 1432875 w 2658470"/>
              <a:gd name="connsiteY21" fmla="*/ 386499 h 689130"/>
              <a:gd name="connsiteX22" fmla="*/ 1376314 w 2658470"/>
              <a:gd name="connsiteY22" fmla="*/ 377072 h 689130"/>
              <a:gd name="connsiteX23" fmla="*/ 1310326 w 2658470"/>
              <a:gd name="connsiteY23" fmla="*/ 358218 h 689130"/>
              <a:gd name="connsiteX24" fmla="*/ 1197204 w 2658470"/>
              <a:gd name="connsiteY24" fmla="*/ 367645 h 689130"/>
              <a:gd name="connsiteX25" fmla="*/ 1168924 w 2658470"/>
              <a:gd name="connsiteY25" fmla="*/ 377072 h 689130"/>
              <a:gd name="connsiteX26" fmla="*/ 1131217 w 2658470"/>
              <a:gd name="connsiteY26" fmla="*/ 386499 h 689130"/>
              <a:gd name="connsiteX27" fmla="*/ 1074656 w 2658470"/>
              <a:gd name="connsiteY27" fmla="*/ 405353 h 689130"/>
              <a:gd name="connsiteX28" fmla="*/ 1027522 w 2658470"/>
              <a:gd name="connsiteY28" fmla="*/ 414779 h 689130"/>
              <a:gd name="connsiteX29" fmla="*/ 886120 w 2658470"/>
              <a:gd name="connsiteY29" fmla="*/ 433633 h 689130"/>
              <a:gd name="connsiteX30" fmla="*/ 829559 w 2658470"/>
              <a:gd name="connsiteY30" fmla="*/ 452487 h 689130"/>
              <a:gd name="connsiteX31" fmla="*/ 791852 w 2658470"/>
              <a:gd name="connsiteY31" fmla="*/ 461913 h 689130"/>
              <a:gd name="connsiteX32" fmla="*/ 735291 w 2658470"/>
              <a:gd name="connsiteY32" fmla="*/ 480767 h 689130"/>
              <a:gd name="connsiteX33" fmla="*/ 688157 w 2658470"/>
              <a:gd name="connsiteY33" fmla="*/ 490194 h 689130"/>
              <a:gd name="connsiteX34" fmla="*/ 659877 w 2658470"/>
              <a:gd name="connsiteY34" fmla="*/ 499621 h 689130"/>
              <a:gd name="connsiteX35" fmla="*/ 603316 w 2658470"/>
              <a:gd name="connsiteY35" fmla="*/ 509047 h 689130"/>
              <a:gd name="connsiteX36" fmla="*/ 527901 w 2658470"/>
              <a:gd name="connsiteY36" fmla="*/ 527901 h 689130"/>
              <a:gd name="connsiteX37" fmla="*/ 461914 w 2658470"/>
              <a:gd name="connsiteY37" fmla="*/ 546755 h 689130"/>
              <a:gd name="connsiteX38" fmla="*/ 433633 w 2658470"/>
              <a:gd name="connsiteY38" fmla="*/ 565608 h 689130"/>
              <a:gd name="connsiteX39" fmla="*/ 405353 w 2658470"/>
              <a:gd name="connsiteY39" fmla="*/ 575035 h 689130"/>
              <a:gd name="connsiteX40" fmla="*/ 358219 w 2658470"/>
              <a:gd name="connsiteY40" fmla="*/ 593889 h 689130"/>
              <a:gd name="connsiteX41" fmla="*/ 301658 w 2658470"/>
              <a:gd name="connsiteY41" fmla="*/ 641023 h 689130"/>
              <a:gd name="connsiteX42" fmla="*/ 273378 w 2658470"/>
              <a:gd name="connsiteY42" fmla="*/ 650449 h 689130"/>
              <a:gd name="connsiteX43" fmla="*/ 245097 w 2658470"/>
              <a:gd name="connsiteY43" fmla="*/ 678730 h 689130"/>
              <a:gd name="connsiteX44" fmla="*/ 216817 w 2658470"/>
              <a:gd name="connsiteY44" fmla="*/ 688157 h 689130"/>
              <a:gd name="connsiteX45" fmla="*/ 197963 w 2658470"/>
              <a:gd name="connsiteY45" fmla="*/ 659876 h 689130"/>
              <a:gd name="connsiteX46" fmla="*/ 179110 w 2658470"/>
              <a:gd name="connsiteY46" fmla="*/ 584462 h 689130"/>
              <a:gd name="connsiteX47" fmla="*/ 169683 w 2658470"/>
              <a:gd name="connsiteY47" fmla="*/ 546755 h 689130"/>
              <a:gd name="connsiteX48" fmla="*/ 103695 w 2658470"/>
              <a:gd name="connsiteY48" fmla="*/ 480767 h 689130"/>
              <a:gd name="connsiteX49" fmla="*/ 56561 w 2658470"/>
              <a:gd name="connsiteY49" fmla="*/ 414779 h 689130"/>
              <a:gd name="connsiteX50" fmla="*/ 28281 w 2658470"/>
              <a:gd name="connsiteY50" fmla="*/ 386499 h 689130"/>
              <a:gd name="connsiteX51" fmla="*/ 0 w 2658470"/>
              <a:gd name="connsiteY51" fmla="*/ 377072 h 689130"/>
              <a:gd name="connsiteX52" fmla="*/ 28281 w 2658470"/>
              <a:gd name="connsiteY52" fmla="*/ 358218 h 689130"/>
              <a:gd name="connsiteX53" fmla="*/ 84842 w 2658470"/>
              <a:gd name="connsiteY53" fmla="*/ 339365 h 689130"/>
              <a:gd name="connsiteX54" fmla="*/ 113122 w 2658470"/>
              <a:gd name="connsiteY54" fmla="*/ 311084 h 689130"/>
              <a:gd name="connsiteX55" fmla="*/ 150829 w 2658470"/>
              <a:gd name="connsiteY55" fmla="*/ 282804 h 689130"/>
              <a:gd name="connsiteX56" fmla="*/ 179110 w 2658470"/>
              <a:gd name="connsiteY56" fmla="*/ 254524 h 689130"/>
              <a:gd name="connsiteX57" fmla="*/ 348792 w 2658470"/>
              <a:gd name="connsiteY57" fmla="*/ 197963 h 689130"/>
              <a:gd name="connsiteX58" fmla="*/ 395926 w 2658470"/>
              <a:gd name="connsiteY58" fmla="*/ 179109 h 689130"/>
              <a:gd name="connsiteX59" fmla="*/ 424206 w 2658470"/>
              <a:gd name="connsiteY59" fmla="*/ 160256 h 689130"/>
              <a:gd name="connsiteX60" fmla="*/ 471340 w 2658470"/>
              <a:gd name="connsiteY60" fmla="*/ 141402 h 689130"/>
              <a:gd name="connsiteX61" fmla="*/ 509048 w 2658470"/>
              <a:gd name="connsiteY61" fmla="*/ 122548 h 689130"/>
              <a:gd name="connsiteX62" fmla="*/ 556182 w 2658470"/>
              <a:gd name="connsiteY62" fmla="*/ 113122 h 689130"/>
              <a:gd name="connsiteX63" fmla="*/ 659877 w 2658470"/>
              <a:gd name="connsiteY63" fmla="*/ 75414 h 689130"/>
              <a:gd name="connsiteX64" fmla="*/ 772998 w 2658470"/>
              <a:gd name="connsiteY64" fmla="*/ 56561 h 689130"/>
              <a:gd name="connsiteX65" fmla="*/ 829559 w 2658470"/>
              <a:gd name="connsiteY65" fmla="*/ 37707 h 689130"/>
              <a:gd name="connsiteX66" fmla="*/ 857839 w 2658470"/>
              <a:gd name="connsiteY66" fmla="*/ 28280 h 689130"/>
              <a:gd name="connsiteX67" fmla="*/ 989815 w 2658470"/>
              <a:gd name="connsiteY67" fmla="*/ 0 h 689130"/>
              <a:gd name="connsiteX68" fmla="*/ 1451728 w 2658470"/>
              <a:gd name="connsiteY68" fmla="*/ 9427 h 689130"/>
              <a:gd name="connsiteX69" fmla="*/ 1517716 w 2658470"/>
              <a:gd name="connsiteY69" fmla="*/ 18854 h 689130"/>
              <a:gd name="connsiteX70" fmla="*/ 1715679 w 2658470"/>
              <a:gd name="connsiteY70" fmla="*/ 37707 h 689130"/>
              <a:gd name="connsiteX71" fmla="*/ 1772239 w 2658470"/>
              <a:gd name="connsiteY71" fmla="*/ 47134 h 689130"/>
              <a:gd name="connsiteX72" fmla="*/ 1809947 w 2658470"/>
              <a:gd name="connsiteY72" fmla="*/ 56561 h 689130"/>
              <a:gd name="connsiteX73" fmla="*/ 1989056 w 2658470"/>
              <a:gd name="connsiteY73" fmla="*/ 65988 h 689130"/>
              <a:gd name="connsiteX74" fmla="*/ 2073897 w 2658470"/>
              <a:gd name="connsiteY74" fmla="*/ 113122 h 689130"/>
              <a:gd name="connsiteX75" fmla="*/ 2102178 w 2658470"/>
              <a:gd name="connsiteY75" fmla="*/ 122548 h 689130"/>
              <a:gd name="connsiteX76" fmla="*/ 2139885 w 2658470"/>
              <a:gd name="connsiteY76" fmla="*/ 141402 h 689130"/>
              <a:gd name="connsiteX77" fmla="*/ 2168165 w 2658470"/>
              <a:gd name="connsiteY77" fmla="*/ 150829 h 689130"/>
              <a:gd name="connsiteX78" fmla="*/ 2196446 w 2658470"/>
              <a:gd name="connsiteY78" fmla="*/ 169682 h 689130"/>
              <a:gd name="connsiteX79" fmla="*/ 2271860 w 2658470"/>
              <a:gd name="connsiteY79" fmla="*/ 188536 h 689130"/>
              <a:gd name="connsiteX80" fmla="*/ 2366128 w 2658470"/>
              <a:gd name="connsiteY80" fmla="*/ 245097 h 689130"/>
              <a:gd name="connsiteX81" fmla="*/ 2394409 w 2658470"/>
              <a:gd name="connsiteY81" fmla="*/ 273377 h 689130"/>
              <a:gd name="connsiteX82" fmla="*/ 2479250 w 2658470"/>
              <a:gd name="connsiteY82" fmla="*/ 311084 h 689130"/>
              <a:gd name="connsiteX83" fmla="*/ 2507530 w 2658470"/>
              <a:gd name="connsiteY83" fmla="*/ 329938 h 689130"/>
              <a:gd name="connsiteX84" fmla="*/ 2573518 w 2658470"/>
              <a:gd name="connsiteY84" fmla="*/ 348792 h 689130"/>
              <a:gd name="connsiteX85" fmla="*/ 2601798 w 2658470"/>
              <a:gd name="connsiteY85" fmla="*/ 358218 h 689130"/>
              <a:gd name="connsiteX86" fmla="*/ 2658359 w 2658470"/>
              <a:gd name="connsiteY86" fmla="*/ 377072 h 68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2658470" h="689130">
                <a:moveTo>
                  <a:pt x="2658359" y="377072"/>
                </a:moveTo>
                <a:cubicBezTo>
                  <a:pt x="2656788" y="394354"/>
                  <a:pt x="2659925" y="383099"/>
                  <a:pt x="2592371" y="461913"/>
                </a:cubicBezTo>
                <a:cubicBezTo>
                  <a:pt x="2584998" y="470515"/>
                  <a:pt x="2580771" y="481490"/>
                  <a:pt x="2573518" y="490194"/>
                </a:cubicBezTo>
                <a:cubicBezTo>
                  <a:pt x="2547452" y="521473"/>
                  <a:pt x="2543941" y="511641"/>
                  <a:pt x="2526384" y="546755"/>
                </a:cubicBezTo>
                <a:cubicBezTo>
                  <a:pt x="2521940" y="555643"/>
                  <a:pt x="2522292" y="566652"/>
                  <a:pt x="2516957" y="575035"/>
                </a:cubicBezTo>
                <a:cubicBezTo>
                  <a:pt x="2500087" y="601545"/>
                  <a:pt x="2477825" y="624303"/>
                  <a:pt x="2460396" y="650449"/>
                </a:cubicBezTo>
                <a:cubicBezTo>
                  <a:pt x="2454112" y="659876"/>
                  <a:pt x="2450390" y="671652"/>
                  <a:pt x="2441543" y="678730"/>
                </a:cubicBezTo>
                <a:cubicBezTo>
                  <a:pt x="2433784" y="684938"/>
                  <a:pt x="2422689" y="685015"/>
                  <a:pt x="2413262" y="688157"/>
                </a:cubicBezTo>
                <a:cubicBezTo>
                  <a:pt x="2384414" y="680945"/>
                  <a:pt x="2368976" y="681577"/>
                  <a:pt x="2347275" y="659876"/>
                </a:cubicBezTo>
                <a:cubicBezTo>
                  <a:pt x="2336165" y="648766"/>
                  <a:pt x="2330104" y="633279"/>
                  <a:pt x="2318994" y="622169"/>
                </a:cubicBezTo>
                <a:cubicBezTo>
                  <a:pt x="2304062" y="607237"/>
                  <a:pt x="2264914" y="581435"/>
                  <a:pt x="2243580" y="575035"/>
                </a:cubicBezTo>
                <a:cubicBezTo>
                  <a:pt x="2225272" y="569543"/>
                  <a:pt x="2205678" y="569754"/>
                  <a:pt x="2187019" y="565608"/>
                </a:cubicBezTo>
                <a:cubicBezTo>
                  <a:pt x="2177319" y="563452"/>
                  <a:pt x="2168293" y="558911"/>
                  <a:pt x="2158738" y="556181"/>
                </a:cubicBezTo>
                <a:cubicBezTo>
                  <a:pt x="2146281" y="552622"/>
                  <a:pt x="2133440" y="550478"/>
                  <a:pt x="2121031" y="546755"/>
                </a:cubicBezTo>
                <a:cubicBezTo>
                  <a:pt x="2101996" y="541044"/>
                  <a:pt x="2083958" y="531799"/>
                  <a:pt x="2064470" y="527901"/>
                </a:cubicBezTo>
                <a:cubicBezTo>
                  <a:pt x="2048759" y="524759"/>
                  <a:pt x="2032880" y="522360"/>
                  <a:pt x="2017336" y="518474"/>
                </a:cubicBezTo>
                <a:cubicBezTo>
                  <a:pt x="1981967" y="509631"/>
                  <a:pt x="1989116" y="506379"/>
                  <a:pt x="1951349" y="490194"/>
                </a:cubicBezTo>
                <a:cubicBezTo>
                  <a:pt x="1942215" y="486280"/>
                  <a:pt x="1932495" y="483909"/>
                  <a:pt x="1923068" y="480767"/>
                </a:cubicBezTo>
                <a:cubicBezTo>
                  <a:pt x="1913641" y="474482"/>
                  <a:pt x="1904921" y="466980"/>
                  <a:pt x="1894788" y="461913"/>
                </a:cubicBezTo>
                <a:cubicBezTo>
                  <a:pt x="1808020" y="418529"/>
                  <a:pt x="1745662" y="434191"/>
                  <a:pt x="1630837" y="424206"/>
                </a:cubicBezTo>
                <a:cubicBezTo>
                  <a:pt x="1463856" y="390809"/>
                  <a:pt x="1720117" y="441535"/>
                  <a:pt x="1527143" y="405353"/>
                </a:cubicBezTo>
                <a:cubicBezTo>
                  <a:pt x="1495647" y="399448"/>
                  <a:pt x="1464484" y="391767"/>
                  <a:pt x="1432875" y="386499"/>
                </a:cubicBezTo>
                <a:cubicBezTo>
                  <a:pt x="1414021" y="383357"/>
                  <a:pt x="1394938" y="381370"/>
                  <a:pt x="1376314" y="377072"/>
                </a:cubicBezTo>
                <a:cubicBezTo>
                  <a:pt x="1354024" y="371928"/>
                  <a:pt x="1332322" y="364503"/>
                  <a:pt x="1310326" y="358218"/>
                </a:cubicBezTo>
                <a:cubicBezTo>
                  <a:pt x="1272619" y="361360"/>
                  <a:pt x="1234710" y="362644"/>
                  <a:pt x="1197204" y="367645"/>
                </a:cubicBezTo>
                <a:cubicBezTo>
                  <a:pt x="1187355" y="368958"/>
                  <a:pt x="1178478" y="374342"/>
                  <a:pt x="1168924" y="377072"/>
                </a:cubicBezTo>
                <a:cubicBezTo>
                  <a:pt x="1156467" y="380631"/>
                  <a:pt x="1143626" y="382776"/>
                  <a:pt x="1131217" y="386499"/>
                </a:cubicBezTo>
                <a:cubicBezTo>
                  <a:pt x="1112182" y="392210"/>
                  <a:pt x="1094144" y="401456"/>
                  <a:pt x="1074656" y="405353"/>
                </a:cubicBezTo>
                <a:cubicBezTo>
                  <a:pt x="1058945" y="408495"/>
                  <a:pt x="1043404" y="412661"/>
                  <a:pt x="1027522" y="414779"/>
                </a:cubicBezTo>
                <a:cubicBezTo>
                  <a:pt x="971270" y="422279"/>
                  <a:pt x="936843" y="419799"/>
                  <a:pt x="886120" y="433633"/>
                </a:cubicBezTo>
                <a:cubicBezTo>
                  <a:pt x="866947" y="438862"/>
                  <a:pt x="848594" y="446776"/>
                  <a:pt x="829559" y="452487"/>
                </a:cubicBezTo>
                <a:cubicBezTo>
                  <a:pt x="817150" y="456210"/>
                  <a:pt x="804261" y="458190"/>
                  <a:pt x="791852" y="461913"/>
                </a:cubicBezTo>
                <a:cubicBezTo>
                  <a:pt x="772817" y="467624"/>
                  <a:pt x="754464" y="475538"/>
                  <a:pt x="735291" y="480767"/>
                </a:cubicBezTo>
                <a:cubicBezTo>
                  <a:pt x="719833" y="484983"/>
                  <a:pt x="703701" y="486308"/>
                  <a:pt x="688157" y="490194"/>
                </a:cubicBezTo>
                <a:cubicBezTo>
                  <a:pt x="678517" y="492604"/>
                  <a:pt x="669577" y="497466"/>
                  <a:pt x="659877" y="499621"/>
                </a:cubicBezTo>
                <a:cubicBezTo>
                  <a:pt x="641218" y="503767"/>
                  <a:pt x="622005" y="505042"/>
                  <a:pt x="603316" y="509047"/>
                </a:cubicBezTo>
                <a:cubicBezTo>
                  <a:pt x="577979" y="514476"/>
                  <a:pt x="553039" y="521616"/>
                  <a:pt x="527901" y="527901"/>
                </a:cubicBezTo>
                <a:cubicBezTo>
                  <a:pt x="515818" y="530922"/>
                  <a:pt x="475439" y="539992"/>
                  <a:pt x="461914" y="546755"/>
                </a:cubicBezTo>
                <a:cubicBezTo>
                  <a:pt x="451780" y="551822"/>
                  <a:pt x="443767" y="560541"/>
                  <a:pt x="433633" y="565608"/>
                </a:cubicBezTo>
                <a:cubicBezTo>
                  <a:pt x="424745" y="570052"/>
                  <a:pt x="414657" y="571546"/>
                  <a:pt x="405353" y="575035"/>
                </a:cubicBezTo>
                <a:cubicBezTo>
                  <a:pt x="389509" y="580977"/>
                  <a:pt x="373354" y="586321"/>
                  <a:pt x="358219" y="593889"/>
                </a:cubicBezTo>
                <a:cubicBezTo>
                  <a:pt x="296525" y="624735"/>
                  <a:pt x="364213" y="599319"/>
                  <a:pt x="301658" y="641023"/>
                </a:cubicBezTo>
                <a:cubicBezTo>
                  <a:pt x="293390" y="646535"/>
                  <a:pt x="282805" y="647307"/>
                  <a:pt x="273378" y="650449"/>
                </a:cubicBezTo>
                <a:cubicBezTo>
                  <a:pt x="263951" y="659876"/>
                  <a:pt x="256190" y="671335"/>
                  <a:pt x="245097" y="678730"/>
                </a:cubicBezTo>
                <a:cubicBezTo>
                  <a:pt x="236829" y="684242"/>
                  <a:pt x="226043" y="691847"/>
                  <a:pt x="216817" y="688157"/>
                </a:cubicBezTo>
                <a:cubicBezTo>
                  <a:pt x="206298" y="683949"/>
                  <a:pt x="203030" y="670010"/>
                  <a:pt x="197963" y="659876"/>
                </a:cubicBezTo>
                <a:cubicBezTo>
                  <a:pt x="187854" y="639659"/>
                  <a:pt x="183414" y="603829"/>
                  <a:pt x="179110" y="584462"/>
                </a:cubicBezTo>
                <a:cubicBezTo>
                  <a:pt x="176300" y="571815"/>
                  <a:pt x="177303" y="557233"/>
                  <a:pt x="169683" y="546755"/>
                </a:cubicBezTo>
                <a:cubicBezTo>
                  <a:pt x="151387" y="521598"/>
                  <a:pt x="120950" y="506650"/>
                  <a:pt x="103695" y="480767"/>
                </a:cubicBezTo>
                <a:cubicBezTo>
                  <a:pt x="88773" y="458384"/>
                  <a:pt x="74102" y="435243"/>
                  <a:pt x="56561" y="414779"/>
                </a:cubicBezTo>
                <a:cubicBezTo>
                  <a:pt x="47885" y="404657"/>
                  <a:pt x="39373" y="393894"/>
                  <a:pt x="28281" y="386499"/>
                </a:cubicBezTo>
                <a:cubicBezTo>
                  <a:pt x="20013" y="380987"/>
                  <a:pt x="9427" y="380214"/>
                  <a:pt x="0" y="377072"/>
                </a:cubicBezTo>
                <a:cubicBezTo>
                  <a:pt x="9427" y="370787"/>
                  <a:pt x="17928" y="362819"/>
                  <a:pt x="28281" y="358218"/>
                </a:cubicBezTo>
                <a:cubicBezTo>
                  <a:pt x="46442" y="350147"/>
                  <a:pt x="67469" y="349016"/>
                  <a:pt x="84842" y="339365"/>
                </a:cubicBezTo>
                <a:cubicBezTo>
                  <a:pt x="96496" y="332891"/>
                  <a:pt x="103000" y="319760"/>
                  <a:pt x="113122" y="311084"/>
                </a:cubicBezTo>
                <a:cubicBezTo>
                  <a:pt x="125051" y="300859"/>
                  <a:pt x="138900" y="293029"/>
                  <a:pt x="150829" y="282804"/>
                </a:cubicBezTo>
                <a:cubicBezTo>
                  <a:pt x="160951" y="274128"/>
                  <a:pt x="167029" y="260162"/>
                  <a:pt x="179110" y="254524"/>
                </a:cubicBezTo>
                <a:cubicBezTo>
                  <a:pt x="235734" y="228099"/>
                  <a:pt x="292199" y="220601"/>
                  <a:pt x="348792" y="197963"/>
                </a:cubicBezTo>
                <a:cubicBezTo>
                  <a:pt x="364503" y="191678"/>
                  <a:pt x="380791" y="186677"/>
                  <a:pt x="395926" y="179109"/>
                </a:cubicBezTo>
                <a:cubicBezTo>
                  <a:pt x="406059" y="174042"/>
                  <a:pt x="414073" y="165323"/>
                  <a:pt x="424206" y="160256"/>
                </a:cubicBezTo>
                <a:cubicBezTo>
                  <a:pt x="439341" y="152688"/>
                  <a:pt x="455877" y="148275"/>
                  <a:pt x="471340" y="141402"/>
                </a:cubicBezTo>
                <a:cubicBezTo>
                  <a:pt x="484182" y="135695"/>
                  <a:pt x="495716" y="126992"/>
                  <a:pt x="509048" y="122548"/>
                </a:cubicBezTo>
                <a:cubicBezTo>
                  <a:pt x="524248" y="117481"/>
                  <a:pt x="540471" y="116264"/>
                  <a:pt x="556182" y="113122"/>
                </a:cubicBezTo>
                <a:cubicBezTo>
                  <a:pt x="577604" y="104553"/>
                  <a:pt x="639130" y="78872"/>
                  <a:pt x="659877" y="75414"/>
                </a:cubicBezTo>
                <a:cubicBezTo>
                  <a:pt x="697584" y="69130"/>
                  <a:pt x="736733" y="68650"/>
                  <a:pt x="772998" y="56561"/>
                </a:cubicBezTo>
                <a:lnTo>
                  <a:pt x="829559" y="37707"/>
                </a:lnTo>
                <a:cubicBezTo>
                  <a:pt x="838986" y="34565"/>
                  <a:pt x="848199" y="30690"/>
                  <a:pt x="857839" y="28280"/>
                </a:cubicBezTo>
                <a:cubicBezTo>
                  <a:pt x="951797" y="4791"/>
                  <a:pt x="907695" y="13687"/>
                  <a:pt x="989815" y="0"/>
                </a:cubicBezTo>
                <a:lnTo>
                  <a:pt x="1451728" y="9427"/>
                </a:lnTo>
                <a:cubicBezTo>
                  <a:pt x="1473933" y="10220"/>
                  <a:pt x="1495633" y="16400"/>
                  <a:pt x="1517716" y="18854"/>
                </a:cubicBezTo>
                <a:cubicBezTo>
                  <a:pt x="1594680" y="27405"/>
                  <a:pt x="1639813" y="28223"/>
                  <a:pt x="1715679" y="37707"/>
                </a:cubicBezTo>
                <a:cubicBezTo>
                  <a:pt x="1734645" y="40078"/>
                  <a:pt x="1753497" y="43385"/>
                  <a:pt x="1772239" y="47134"/>
                </a:cubicBezTo>
                <a:cubicBezTo>
                  <a:pt x="1784944" y="49675"/>
                  <a:pt x="1797040" y="55439"/>
                  <a:pt x="1809947" y="56561"/>
                </a:cubicBezTo>
                <a:cubicBezTo>
                  <a:pt x="1869508" y="61740"/>
                  <a:pt x="1929353" y="62846"/>
                  <a:pt x="1989056" y="65988"/>
                </a:cubicBezTo>
                <a:cubicBezTo>
                  <a:pt x="2018843" y="83860"/>
                  <a:pt x="2042349" y="99602"/>
                  <a:pt x="2073897" y="113122"/>
                </a:cubicBezTo>
                <a:cubicBezTo>
                  <a:pt x="2083030" y="117036"/>
                  <a:pt x="2093045" y="118634"/>
                  <a:pt x="2102178" y="122548"/>
                </a:cubicBezTo>
                <a:cubicBezTo>
                  <a:pt x="2115094" y="128084"/>
                  <a:pt x="2126969" y="135866"/>
                  <a:pt x="2139885" y="141402"/>
                </a:cubicBezTo>
                <a:cubicBezTo>
                  <a:pt x="2149018" y="145316"/>
                  <a:pt x="2159277" y="146385"/>
                  <a:pt x="2168165" y="150829"/>
                </a:cubicBezTo>
                <a:cubicBezTo>
                  <a:pt x="2178299" y="155896"/>
                  <a:pt x="2185798" y="165810"/>
                  <a:pt x="2196446" y="169682"/>
                </a:cubicBezTo>
                <a:cubicBezTo>
                  <a:pt x="2220798" y="178537"/>
                  <a:pt x="2248684" y="176948"/>
                  <a:pt x="2271860" y="188536"/>
                </a:cubicBezTo>
                <a:cubicBezTo>
                  <a:pt x="2320515" y="212863"/>
                  <a:pt x="2327925" y="212352"/>
                  <a:pt x="2366128" y="245097"/>
                </a:cubicBezTo>
                <a:cubicBezTo>
                  <a:pt x="2376250" y="253773"/>
                  <a:pt x="2383561" y="265628"/>
                  <a:pt x="2394409" y="273377"/>
                </a:cubicBezTo>
                <a:cubicBezTo>
                  <a:pt x="2417739" y="290041"/>
                  <a:pt x="2454605" y="298762"/>
                  <a:pt x="2479250" y="311084"/>
                </a:cubicBezTo>
                <a:cubicBezTo>
                  <a:pt x="2489383" y="316151"/>
                  <a:pt x="2497397" y="324871"/>
                  <a:pt x="2507530" y="329938"/>
                </a:cubicBezTo>
                <a:cubicBezTo>
                  <a:pt x="2522596" y="337471"/>
                  <a:pt x="2559425" y="344766"/>
                  <a:pt x="2573518" y="348792"/>
                </a:cubicBezTo>
                <a:cubicBezTo>
                  <a:pt x="2583072" y="351522"/>
                  <a:pt x="2592371" y="355076"/>
                  <a:pt x="2601798" y="358218"/>
                </a:cubicBezTo>
                <a:cubicBezTo>
                  <a:pt x="2645126" y="390715"/>
                  <a:pt x="2659930" y="359790"/>
                  <a:pt x="2658359" y="377072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2" name="Freeform: Shape 21">
            <a:hlinkClick r:id="rId14" action="ppaction://hlinksldjump"/>
            <a:extLst>
              <a:ext uri="{FF2B5EF4-FFF2-40B4-BE49-F238E27FC236}">
                <a16:creationId xmlns:a16="http://schemas.microsoft.com/office/drawing/2014/main" id="{E8598754-8225-4C37-A894-38164466C265}"/>
              </a:ext>
            </a:extLst>
          </p:cNvPr>
          <p:cNvSpPr/>
          <p:nvPr/>
        </p:nvSpPr>
        <p:spPr>
          <a:xfrm rot="8616106">
            <a:off x="5878371" y="4674724"/>
            <a:ext cx="2658470" cy="689130"/>
          </a:xfrm>
          <a:custGeom>
            <a:avLst/>
            <a:gdLst>
              <a:gd name="connsiteX0" fmla="*/ 2658359 w 2658470"/>
              <a:gd name="connsiteY0" fmla="*/ 377072 h 689130"/>
              <a:gd name="connsiteX1" fmla="*/ 2592371 w 2658470"/>
              <a:gd name="connsiteY1" fmla="*/ 461913 h 689130"/>
              <a:gd name="connsiteX2" fmla="*/ 2573518 w 2658470"/>
              <a:gd name="connsiteY2" fmla="*/ 490194 h 689130"/>
              <a:gd name="connsiteX3" fmla="*/ 2526384 w 2658470"/>
              <a:gd name="connsiteY3" fmla="*/ 546755 h 689130"/>
              <a:gd name="connsiteX4" fmla="*/ 2516957 w 2658470"/>
              <a:gd name="connsiteY4" fmla="*/ 575035 h 689130"/>
              <a:gd name="connsiteX5" fmla="*/ 2460396 w 2658470"/>
              <a:gd name="connsiteY5" fmla="*/ 650449 h 689130"/>
              <a:gd name="connsiteX6" fmla="*/ 2441543 w 2658470"/>
              <a:gd name="connsiteY6" fmla="*/ 678730 h 689130"/>
              <a:gd name="connsiteX7" fmla="*/ 2413262 w 2658470"/>
              <a:gd name="connsiteY7" fmla="*/ 688157 h 689130"/>
              <a:gd name="connsiteX8" fmla="*/ 2347275 w 2658470"/>
              <a:gd name="connsiteY8" fmla="*/ 659876 h 689130"/>
              <a:gd name="connsiteX9" fmla="*/ 2318994 w 2658470"/>
              <a:gd name="connsiteY9" fmla="*/ 622169 h 689130"/>
              <a:gd name="connsiteX10" fmla="*/ 2243580 w 2658470"/>
              <a:gd name="connsiteY10" fmla="*/ 575035 h 689130"/>
              <a:gd name="connsiteX11" fmla="*/ 2187019 w 2658470"/>
              <a:gd name="connsiteY11" fmla="*/ 565608 h 689130"/>
              <a:gd name="connsiteX12" fmla="*/ 2158738 w 2658470"/>
              <a:gd name="connsiteY12" fmla="*/ 556181 h 689130"/>
              <a:gd name="connsiteX13" fmla="*/ 2121031 w 2658470"/>
              <a:gd name="connsiteY13" fmla="*/ 546755 h 689130"/>
              <a:gd name="connsiteX14" fmla="*/ 2064470 w 2658470"/>
              <a:gd name="connsiteY14" fmla="*/ 527901 h 689130"/>
              <a:gd name="connsiteX15" fmla="*/ 2017336 w 2658470"/>
              <a:gd name="connsiteY15" fmla="*/ 518474 h 689130"/>
              <a:gd name="connsiteX16" fmla="*/ 1951349 w 2658470"/>
              <a:gd name="connsiteY16" fmla="*/ 490194 h 689130"/>
              <a:gd name="connsiteX17" fmla="*/ 1923068 w 2658470"/>
              <a:gd name="connsiteY17" fmla="*/ 480767 h 689130"/>
              <a:gd name="connsiteX18" fmla="*/ 1894788 w 2658470"/>
              <a:gd name="connsiteY18" fmla="*/ 461913 h 689130"/>
              <a:gd name="connsiteX19" fmla="*/ 1630837 w 2658470"/>
              <a:gd name="connsiteY19" fmla="*/ 424206 h 689130"/>
              <a:gd name="connsiteX20" fmla="*/ 1527143 w 2658470"/>
              <a:gd name="connsiteY20" fmla="*/ 405353 h 689130"/>
              <a:gd name="connsiteX21" fmla="*/ 1432875 w 2658470"/>
              <a:gd name="connsiteY21" fmla="*/ 386499 h 689130"/>
              <a:gd name="connsiteX22" fmla="*/ 1376314 w 2658470"/>
              <a:gd name="connsiteY22" fmla="*/ 377072 h 689130"/>
              <a:gd name="connsiteX23" fmla="*/ 1310326 w 2658470"/>
              <a:gd name="connsiteY23" fmla="*/ 358218 h 689130"/>
              <a:gd name="connsiteX24" fmla="*/ 1197204 w 2658470"/>
              <a:gd name="connsiteY24" fmla="*/ 367645 h 689130"/>
              <a:gd name="connsiteX25" fmla="*/ 1168924 w 2658470"/>
              <a:gd name="connsiteY25" fmla="*/ 377072 h 689130"/>
              <a:gd name="connsiteX26" fmla="*/ 1131217 w 2658470"/>
              <a:gd name="connsiteY26" fmla="*/ 386499 h 689130"/>
              <a:gd name="connsiteX27" fmla="*/ 1074656 w 2658470"/>
              <a:gd name="connsiteY27" fmla="*/ 405353 h 689130"/>
              <a:gd name="connsiteX28" fmla="*/ 1027522 w 2658470"/>
              <a:gd name="connsiteY28" fmla="*/ 414779 h 689130"/>
              <a:gd name="connsiteX29" fmla="*/ 886120 w 2658470"/>
              <a:gd name="connsiteY29" fmla="*/ 433633 h 689130"/>
              <a:gd name="connsiteX30" fmla="*/ 829559 w 2658470"/>
              <a:gd name="connsiteY30" fmla="*/ 452487 h 689130"/>
              <a:gd name="connsiteX31" fmla="*/ 791852 w 2658470"/>
              <a:gd name="connsiteY31" fmla="*/ 461913 h 689130"/>
              <a:gd name="connsiteX32" fmla="*/ 735291 w 2658470"/>
              <a:gd name="connsiteY32" fmla="*/ 480767 h 689130"/>
              <a:gd name="connsiteX33" fmla="*/ 688157 w 2658470"/>
              <a:gd name="connsiteY33" fmla="*/ 490194 h 689130"/>
              <a:gd name="connsiteX34" fmla="*/ 659877 w 2658470"/>
              <a:gd name="connsiteY34" fmla="*/ 499621 h 689130"/>
              <a:gd name="connsiteX35" fmla="*/ 603316 w 2658470"/>
              <a:gd name="connsiteY35" fmla="*/ 509047 h 689130"/>
              <a:gd name="connsiteX36" fmla="*/ 527901 w 2658470"/>
              <a:gd name="connsiteY36" fmla="*/ 527901 h 689130"/>
              <a:gd name="connsiteX37" fmla="*/ 461914 w 2658470"/>
              <a:gd name="connsiteY37" fmla="*/ 546755 h 689130"/>
              <a:gd name="connsiteX38" fmla="*/ 433633 w 2658470"/>
              <a:gd name="connsiteY38" fmla="*/ 565608 h 689130"/>
              <a:gd name="connsiteX39" fmla="*/ 405353 w 2658470"/>
              <a:gd name="connsiteY39" fmla="*/ 575035 h 689130"/>
              <a:gd name="connsiteX40" fmla="*/ 358219 w 2658470"/>
              <a:gd name="connsiteY40" fmla="*/ 593889 h 689130"/>
              <a:gd name="connsiteX41" fmla="*/ 301658 w 2658470"/>
              <a:gd name="connsiteY41" fmla="*/ 641023 h 689130"/>
              <a:gd name="connsiteX42" fmla="*/ 273378 w 2658470"/>
              <a:gd name="connsiteY42" fmla="*/ 650449 h 689130"/>
              <a:gd name="connsiteX43" fmla="*/ 245097 w 2658470"/>
              <a:gd name="connsiteY43" fmla="*/ 678730 h 689130"/>
              <a:gd name="connsiteX44" fmla="*/ 216817 w 2658470"/>
              <a:gd name="connsiteY44" fmla="*/ 688157 h 689130"/>
              <a:gd name="connsiteX45" fmla="*/ 197963 w 2658470"/>
              <a:gd name="connsiteY45" fmla="*/ 659876 h 689130"/>
              <a:gd name="connsiteX46" fmla="*/ 179110 w 2658470"/>
              <a:gd name="connsiteY46" fmla="*/ 584462 h 689130"/>
              <a:gd name="connsiteX47" fmla="*/ 169683 w 2658470"/>
              <a:gd name="connsiteY47" fmla="*/ 546755 h 689130"/>
              <a:gd name="connsiteX48" fmla="*/ 103695 w 2658470"/>
              <a:gd name="connsiteY48" fmla="*/ 480767 h 689130"/>
              <a:gd name="connsiteX49" fmla="*/ 56561 w 2658470"/>
              <a:gd name="connsiteY49" fmla="*/ 414779 h 689130"/>
              <a:gd name="connsiteX50" fmla="*/ 28281 w 2658470"/>
              <a:gd name="connsiteY50" fmla="*/ 386499 h 689130"/>
              <a:gd name="connsiteX51" fmla="*/ 0 w 2658470"/>
              <a:gd name="connsiteY51" fmla="*/ 377072 h 689130"/>
              <a:gd name="connsiteX52" fmla="*/ 28281 w 2658470"/>
              <a:gd name="connsiteY52" fmla="*/ 358218 h 689130"/>
              <a:gd name="connsiteX53" fmla="*/ 84842 w 2658470"/>
              <a:gd name="connsiteY53" fmla="*/ 339365 h 689130"/>
              <a:gd name="connsiteX54" fmla="*/ 113122 w 2658470"/>
              <a:gd name="connsiteY54" fmla="*/ 311084 h 689130"/>
              <a:gd name="connsiteX55" fmla="*/ 150829 w 2658470"/>
              <a:gd name="connsiteY55" fmla="*/ 282804 h 689130"/>
              <a:gd name="connsiteX56" fmla="*/ 179110 w 2658470"/>
              <a:gd name="connsiteY56" fmla="*/ 254524 h 689130"/>
              <a:gd name="connsiteX57" fmla="*/ 348792 w 2658470"/>
              <a:gd name="connsiteY57" fmla="*/ 197963 h 689130"/>
              <a:gd name="connsiteX58" fmla="*/ 395926 w 2658470"/>
              <a:gd name="connsiteY58" fmla="*/ 179109 h 689130"/>
              <a:gd name="connsiteX59" fmla="*/ 424206 w 2658470"/>
              <a:gd name="connsiteY59" fmla="*/ 160256 h 689130"/>
              <a:gd name="connsiteX60" fmla="*/ 471340 w 2658470"/>
              <a:gd name="connsiteY60" fmla="*/ 141402 h 689130"/>
              <a:gd name="connsiteX61" fmla="*/ 509048 w 2658470"/>
              <a:gd name="connsiteY61" fmla="*/ 122548 h 689130"/>
              <a:gd name="connsiteX62" fmla="*/ 556182 w 2658470"/>
              <a:gd name="connsiteY62" fmla="*/ 113122 h 689130"/>
              <a:gd name="connsiteX63" fmla="*/ 659877 w 2658470"/>
              <a:gd name="connsiteY63" fmla="*/ 75414 h 689130"/>
              <a:gd name="connsiteX64" fmla="*/ 772998 w 2658470"/>
              <a:gd name="connsiteY64" fmla="*/ 56561 h 689130"/>
              <a:gd name="connsiteX65" fmla="*/ 829559 w 2658470"/>
              <a:gd name="connsiteY65" fmla="*/ 37707 h 689130"/>
              <a:gd name="connsiteX66" fmla="*/ 857839 w 2658470"/>
              <a:gd name="connsiteY66" fmla="*/ 28280 h 689130"/>
              <a:gd name="connsiteX67" fmla="*/ 989815 w 2658470"/>
              <a:gd name="connsiteY67" fmla="*/ 0 h 689130"/>
              <a:gd name="connsiteX68" fmla="*/ 1451728 w 2658470"/>
              <a:gd name="connsiteY68" fmla="*/ 9427 h 689130"/>
              <a:gd name="connsiteX69" fmla="*/ 1517716 w 2658470"/>
              <a:gd name="connsiteY69" fmla="*/ 18854 h 689130"/>
              <a:gd name="connsiteX70" fmla="*/ 1715679 w 2658470"/>
              <a:gd name="connsiteY70" fmla="*/ 37707 h 689130"/>
              <a:gd name="connsiteX71" fmla="*/ 1772239 w 2658470"/>
              <a:gd name="connsiteY71" fmla="*/ 47134 h 689130"/>
              <a:gd name="connsiteX72" fmla="*/ 1809947 w 2658470"/>
              <a:gd name="connsiteY72" fmla="*/ 56561 h 689130"/>
              <a:gd name="connsiteX73" fmla="*/ 1989056 w 2658470"/>
              <a:gd name="connsiteY73" fmla="*/ 65988 h 689130"/>
              <a:gd name="connsiteX74" fmla="*/ 2073897 w 2658470"/>
              <a:gd name="connsiteY74" fmla="*/ 113122 h 689130"/>
              <a:gd name="connsiteX75" fmla="*/ 2102178 w 2658470"/>
              <a:gd name="connsiteY75" fmla="*/ 122548 h 689130"/>
              <a:gd name="connsiteX76" fmla="*/ 2139885 w 2658470"/>
              <a:gd name="connsiteY76" fmla="*/ 141402 h 689130"/>
              <a:gd name="connsiteX77" fmla="*/ 2168165 w 2658470"/>
              <a:gd name="connsiteY77" fmla="*/ 150829 h 689130"/>
              <a:gd name="connsiteX78" fmla="*/ 2196446 w 2658470"/>
              <a:gd name="connsiteY78" fmla="*/ 169682 h 689130"/>
              <a:gd name="connsiteX79" fmla="*/ 2271860 w 2658470"/>
              <a:gd name="connsiteY79" fmla="*/ 188536 h 689130"/>
              <a:gd name="connsiteX80" fmla="*/ 2366128 w 2658470"/>
              <a:gd name="connsiteY80" fmla="*/ 245097 h 689130"/>
              <a:gd name="connsiteX81" fmla="*/ 2394409 w 2658470"/>
              <a:gd name="connsiteY81" fmla="*/ 273377 h 689130"/>
              <a:gd name="connsiteX82" fmla="*/ 2479250 w 2658470"/>
              <a:gd name="connsiteY82" fmla="*/ 311084 h 689130"/>
              <a:gd name="connsiteX83" fmla="*/ 2507530 w 2658470"/>
              <a:gd name="connsiteY83" fmla="*/ 329938 h 689130"/>
              <a:gd name="connsiteX84" fmla="*/ 2573518 w 2658470"/>
              <a:gd name="connsiteY84" fmla="*/ 348792 h 689130"/>
              <a:gd name="connsiteX85" fmla="*/ 2601798 w 2658470"/>
              <a:gd name="connsiteY85" fmla="*/ 358218 h 689130"/>
              <a:gd name="connsiteX86" fmla="*/ 2658359 w 2658470"/>
              <a:gd name="connsiteY86" fmla="*/ 377072 h 68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2658470" h="689130">
                <a:moveTo>
                  <a:pt x="2658359" y="377072"/>
                </a:moveTo>
                <a:cubicBezTo>
                  <a:pt x="2656788" y="394354"/>
                  <a:pt x="2659925" y="383099"/>
                  <a:pt x="2592371" y="461913"/>
                </a:cubicBezTo>
                <a:cubicBezTo>
                  <a:pt x="2584998" y="470515"/>
                  <a:pt x="2580771" y="481490"/>
                  <a:pt x="2573518" y="490194"/>
                </a:cubicBezTo>
                <a:cubicBezTo>
                  <a:pt x="2547452" y="521473"/>
                  <a:pt x="2543941" y="511641"/>
                  <a:pt x="2526384" y="546755"/>
                </a:cubicBezTo>
                <a:cubicBezTo>
                  <a:pt x="2521940" y="555643"/>
                  <a:pt x="2522292" y="566652"/>
                  <a:pt x="2516957" y="575035"/>
                </a:cubicBezTo>
                <a:cubicBezTo>
                  <a:pt x="2500087" y="601545"/>
                  <a:pt x="2477825" y="624303"/>
                  <a:pt x="2460396" y="650449"/>
                </a:cubicBezTo>
                <a:cubicBezTo>
                  <a:pt x="2454112" y="659876"/>
                  <a:pt x="2450390" y="671652"/>
                  <a:pt x="2441543" y="678730"/>
                </a:cubicBezTo>
                <a:cubicBezTo>
                  <a:pt x="2433784" y="684938"/>
                  <a:pt x="2422689" y="685015"/>
                  <a:pt x="2413262" y="688157"/>
                </a:cubicBezTo>
                <a:cubicBezTo>
                  <a:pt x="2384414" y="680945"/>
                  <a:pt x="2368976" y="681577"/>
                  <a:pt x="2347275" y="659876"/>
                </a:cubicBezTo>
                <a:cubicBezTo>
                  <a:pt x="2336165" y="648766"/>
                  <a:pt x="2330104" y="633279"/>
                  <a:pt x="2318994" y="622169"/>
                </a:cubicBezTo>
                <a:cubicBezTo>
                  <a:pt x="2304062" y="607237"/>
                  <a:pt x="2264914" y="581435"/>
                  <a:pt x="2243580" y="575035"/>
                </a:cubicBezTo>
                <a:cubicBezTo>
                  <a:pt x="2225272" y="569543"/>
                  <a:pt x="2205678" y="569754"/>
                  <a:pt x="2187019" y="565608"/>
                </a:cubicBezTo>
                <a:cubicBezTo>
                  <a:pt x="2177319" y="563452"/>
                  <a:pt x="2168293" y="558911"/>
                  <a:pt x="2158738" y="556181"/>
                </a:cubicBezTo>
                <a:cubicBezTo>
                  <a:pt x="2146281" y="552622"/>
                  <a:pt x="2133440" y="550478"/>
                  <a:pt x="2121031" y="546755"/>
                </a:cubicBezTo>
                <a:cubicBezTo>
                  <a:pt x="2101996" y="541044"/>
                  <a:pt x="2083958" y="531799"/>
                  <a:pt x="2064470" y="527901"/>
                </a:cubicBezTo>
                <a:cubicBezTo>
                  <a:pt x="2048759" y="524759"/>
                  <a:pt x="2032880" y="522360"/>
                  <a:pt x="2017336" y="518474"/>
                </a:cubicBezTo>
                <a:cubicBezTo>
                  <a:pt x="1981967" y="509631"/>
                  <a:pt x="1989116" y="506379"/>
                  <a:pt x="1951349" y="490194"/>
                </a:cubicBezTo>
                <a:cubicBezTo>
                  <a:pt x="1942215" y="486280"/>
                  <a:pt x="1932495" y="483909"/>
                  <a:pt x="1923068" y="480767"/>
                </a:cubicBezTo>
                <a:cubicBezTo>
                  <a:pt x="1913641" y="474482"/>
                  <a:pt x="1904921" y="466980"/>
                  <a:pt x="1894788" y="461913"/>
                </a:cubicBezTo>
                <a:cubicBezTo>
                  <a:pt x="1808020" y="418529"/>
                  <a:pt x="1745662" y="434191"/>
                  <a:pt x="1630837" y="424206"/>
                </a:cubicBezTo>
                <a:cubicBezTo>
                  <a:pt x="1463856" y="390809"/>
                  <a:pt x="1720117" y="441535"/>
                  <a:pt x="1527143" y="405353"/>
                </a:cubicBezTo>
                <a:cubicBezTo>
                  <a:pt x="1495647" y="399448"/>
                  <a:pt x="1464484" y="391767"/>
                  <a:pt x="1432875" y="386499"/>
                </a:cubicBezTo>
                <a:cubicBezTo>
                  <a:pt x="1414021" y="383357"/>
                  <a:pt x="1394938" y="381370"/>
                  <a:pt x="1376314" y="377072"/>
                </a:cubicBezTo>
                <a:cubicBezTo>
                  <a:pt x="1354024" y="371928"/>
                  <a:pt x="1332322" y="364503"/>
                  <a:pt x="1310326" y="358218"/>
                </a:cubicBezTo>
                <a:cubicBezTo>
                  <a:pt x="1272619" y="361360"/>
                  <a:pt x="1234710" y="362644"/>
                  <a:pt x="1197204" y="367645"/>
                </a:cubicBezTo>
                <a:cubicBezTo>
                  <a:pt x="1187355" y="368958"/>
                  <a:pt x="1178478" y="374342"/>
                  <a:pt x="1168924" y="377072"/>
                </a:cubicBezTo>
                <a:cubicBezTo>
                  <a:pt x="1156467" y="380631"/>
                  <a:pt x="1143626" y="382776"/>
                  <a:pt x="1131217" y="386499"/>
                </a:cubicBezTo>
                <a:cubicBezTo>
                  <a:pt x="1112182" y="392210"/>
                  <a:pt x="1094144" y="401456"/>
                  <a:pt x="1074656" y="405353"/>
                </a:cubicBezTo>
                <a:cubicBezTo>
                  <a:pt x="1058945" y="408495"/>
                  <a:pt x="1043404" y="412661"/>
                  <a:pt x="1027522" y="414779"/>
                </a:cubicBezTo>
                <a:cubicBezTo>
                  <a:pt x="971270" y="422279"/>
                  <a:pt x="936843" y="419799"/>
                  <a:pt x="886120" y="433633"/>
                </a:cubicBezTo>
                <a:cubicBezTo>
                  <a:pt x="866947" y="438862"/>
                  <a:pt x="848594" y="446776"/>
                  <a:pt x="829559" y="452487"/>
                </a:cubicBezTo>
                <a:cubicBezTo>
                  <a:pt x="817150" y="456210"/>
                  <a:pt x="804261" y="458190"/>
                  <a:pt x="791852" y="461913"/>
                </a:cubicBezTo>
                <a:cubicBezTo>
                  <a:pt x="772817" y="467624"/>
                  <a:pt x="754464" y="475538"/>
                  <a:pt x="735291" y="480767"/>
                </a:cubicBezTo>
                <a:cubicBezTo>
                  <a:pt x="719833" y="484983"/>
                  <a:pt x="703701" y="486308"/>
                  <a:pt x="688157" y="490194"/>
                </a:cubicBezTo>
                <a:cubicBezTo>
                  <a:pt x="678517" y="492604"/>
                  <a:pt x="669577" y="497466"/>
                  <a:pt x="659877" y="499621"/>
                </a:cubicBezTo>
                <a:cubicBezTo>
                  <a:pt x="641218" y="503767"/>
                  <a:pt x="622005" y="505042"/>
                  <a:pt x="603316" y="509047"/>
                </a:cubicBezTo>
                <a:cubicBezTo>
                  <a:pt x="577979" y="514476"/>
                  <a:pt x="553039" y="521616"/>
                  <a:pt x="527901" y="527901"/>
                </a:cubicBezTo>
                <a:cubicBezTo>
                  <a:pt x="515818" y="530922"/>
                  <a:pt x="475439" y="539992"/>
                  <a:pt x="461914" y="546755"/>
                </a:cubicBezTo>
                <a:cubicBezTo>
                  <a:pt x="451780" y="551822"/>
                  <a:pt x="443767" y="560541"/>
                  <a:pt x="433633" y="565608"/>
                </a:cubicBezTo>
                <a:cubicBezTo>
                  <a:pt x="424745" y="570052"/>
                  <a:pt x="414657" y="571546"/>
                  <a:pt x="405353" y="575035"/>
                </a:cubicBezTo>
                <a:cubicBezTo>
                  <a:pt x="389509" y="580977"/>
                  <a:pt x="373354" y="586321"/>
                  <a:pt x="358219" y="593889"/>
                </a:cubicBezTo>
                <a:cubicBezTo>
                  <a:pt x="296525" y="624735"/>
                  <a:pt x="364213" y="599319"/>
                  <a:pt x="301658" y="641023"/>
                </a:cubicBezTo>
                <a:cubicBezTo>
                  <a:pt x="293390" y="646535"/>
                  <a:pt x="282805" y="647307"/>
                  <a:pt x="273378" y="650449"/>
                </a:cubicBezTo>
                <a:cubicBezTo>
                  <a:pt x="263951" y="659876"/>
                  <a:pt x="256190" y="671335"/>
                  <a:pt x="245097" y="678730"/>
                </a:cubicBezTo>
                <a:cubicBezTo>
                  <a:pt x="236829" y="684242"/>
                  <a:pt x="226043" y="691847"/>
                  <a:pt x="216817" y="688157"/>
                </a:cubicBezTo>
                <a:cubicBezTo>
                  <a:pt x="206298" y="683949"/>
                  <a:pt x="203030" y="670010"/>
                  <a:pt x="197963" y="659876"/>
                </a:cubicBezTo>
                <a:cubicBezTo>
                  <a:pt x="187854" y="639659"/>
                  <a:pt x="183414" y="603829"/>
                  <a:pt x="179110" y="584462"/>
                </a:cubicBezTo>
                <a:cubicBezTo>
                  <a:pt x="176300" y="571815"/>
                  <a:pt x="177303" y="557233"/>
                  <a:pt x="169683" y="546755"/>
                </a:cubicBezTo>
                <a:cubicBezTo>
                  <a:pt x="151387" y="521598"/>
                  <a:pt x="120950" y="506650"/>
                  <a:pt x="103695" y="480767"/>
                </a:cubicBezTo>
                <a:cubicBezTo>
                  <a:pt x="88773" y="458384"/>
                  <a:pt x="74102" y="435243"/>
                  <a:pt x="56561" y="414779"/>
                </a:cubicBezTo>
                <a:cubicBezTo>
                  <a:pt x="47885" y="404657"/>
                  <a:pt x="39373" y="393894"/>
                  <a:pt x="28281" y="386499"/>
                </a:cubicBezTo>
                <a:cubicBezTo>
                  <a:pt x="20013" y="380987"/>
                  <a:pt x="9427" y="380214"/>
                  <a:pt x="0" y="377072"/>
                </a:cubicBezTo>
                <a:cubicBezTo>
                  <a:pt x="9427" y="370787"/>
                  <a:pt x="17928" y="362819"/>
                  <a:pt x="28281" y="358218"/>
                </a:cubicBezTo>
                <a:cubicBezTo>
                  <a:pt x="46442" y="350147"/>
                  <a:pt x="67469" y="349016"/>
                  <a:pt x="84842" y="339365"/>
                </a:cubicBezTo>
                <a:cubicBezTo>
                  <a:pt x="96496" y="332891"/>
                  <a:pt x="103000" y="319760"/>
                  <a:pt x="113122" y="311084"/>
                </a:cubicBezTo>
                <a:cubicBezTo>
                  <a:pt x="125051" y="300859"/>
                  <a:pt x="138900" y="293029"/>
                  <a:pt x="150829" y="282804"/>
                </a:cubicBezTo>
                <a:cubicBezTo>
                  <a:pt x="160951" y="274128"/>
                  <a:pt x="167029" y="260162"/>
                  <a:pt x="179110" y="254524"/>
                </a:cubicBezTo>
                <a:cubicBezTo>
                  <a:pt x="235734" y="228099"/>
                  <a:pt x="292199" y="220601"/>
                  <a:pt x="348792" y="197963"/>
                </a:cubicBezTo>
                <a:cubicBezTo>
                  <a:pt x="364503" y="191678"/>
                  <a:pt x="380791" y="186677"/>
                  <a:pt x="395926" y="179109"/>
                </a:cubicBezTo>
                <a:cubicBezTo>
                  <a:pt x="406059" y="174042"/>
                  <a:pt x="414073" y="165323"/>
                  <a:pt x="424206" y="160256"/>
                </a:cubicBezTo>
                <a:cubicBezTo>
                  <a:pt x="439341" y="152688"/>
                  <a:pt x="455877" y="148275"/>
                  <a:pt x="471340" y="141402"/>
                </a:cubicBezTo>
                <a:cubicBezTo>
                  <a:pt x="484182" y="135695"/>
                  <a:pt x="495716" y="126992"/>
                  <a:pt x="509048" y="122548"/>
                </a:cubicBezTo>
                <a:cubicBezTo>
                  <a:pt x="524248" y="117481"/>
                  <a:pt x="540471" y="116264"/>
                  <a:pt x="556182" y="113122"/>
                </a:cubicBezTo>
                <a:cubicBezTo>
                  <a:pt x="577604" y="104553"/>
                  <a:pt x="639130" y="78872"/>
                  <a:pt x="659877" y="75414"/>
                </a:cubicBezTo>
                <a:cubicBezTo>
                  <a:pt x="697584" y="69130"/>
                  <a:pt x="736733" y="68650"/>
                  <a:pt x="772998" y="56561"/>
                </a:cubicBezTo>
                <a:lnTo>
                  <a:pt x="829559" y="37707"/>
                </a:lnTo>
                <a:cubicBezTo>
                  <a:pt x="838986" y="34565"/>
                  <a:pt x="848199" y="30690"/>
                  <a:pt x="857839" y="28280"/>
                </a:cubicBezTo>
                <a:cubicBezTo>
                  <a:pt x="951797" y="4791"/>
                  <a:pt x="907695" y="13687"/>
                  <a:pt x="989815" y="0"/>
                </a:cubicBezTo>
                <a:lnTo>
                  <a:pt x="1451728" y="9427"/>
                </a:lnTo>
                <a:cubicBezTo>
                  <a:pt x="1473933" y="10220"/>
                  <a:pt x="1495633" y="16400"/>
                  <a:pt x="1517716" y="18854"/>
                </a:cubicBezTo>
                <a:cubicBezTo>
                  <a:pt x="1594680" y="27405"/>
                  <a:pt x="1639813" y="28223"/>
                  <a:pt x="1715679" y="37707"/>
                </a:cubicBezTo>
                <a:cubicBezTo>
                  <a:pt x="1734645" y="40078"/>
                  <a:pt x="1753497" y="43385"/>
                  <a:pt x="1772239" y="47134"/>
                </a:cubicBezTo>
                <a:cubicBezTo>
                  <a:pt x="1784944" y="49675"/>
                  <a:pt x="1797040" y="55439"/>
                  <a:pt x="1809947" y="56561"/>
                </a:cubicBezTo>
                <a:cubicBezTo>
                  <a:pt x="1869508" y="61740"/>
                  <a:pt x="1929353" y="62846"/>
                  <a:pt x="1989056" y="65988"/>
                </a:cubicBezTo>
                <a:cubicBezTo>
                  <a:pt x="2018843" y="83860"/>
                  <a:pt x="2042349" y="99602"/>
                  <a:pt x="2073897" y="113122"/>
                </a:cubicBezTo>
                <a:cubicBezTo>
                  <a:pt x="2083030" y="117036"/>
                  <a:pt x="2093045" y="118634"/>
                  <a:pt x="2102178" y="122548"/>
                </a:cubicBezTo>
                <a:cubicBezTo>
                  <a:pt x="2115094" y="128084"/>
                  <a:pt x="2126969" y="135866"/>
                  <a:pt x="2139885" y="141402"/>
                </a:cubicBezTo>
                <a:cubicBezTo>
                  <a:pt x="2149018" y="145316"/>
                  <a:pt x="2159277" y="146385"/>
                  <a:pt x="2168165" y="150829"/>
                </a:cubicBezTo>
                <a:cubicBezTo>
                  <a:pt x="2178299" y="155896"/>
                  <a:pt x="2185798" y="165810"/>
                  <a:pt x="2196446" y="169682"/>
                </a:cubicBezTo>
                <a:cubicBezTo>
                  <a:pt x="2220798" y="178537"/>
                  <a:pt x="2248684" y="176948"/>
                  <a:pt x="2271860" y="188536"/>
                </a:cubicBezTo>
                <a:cubicBezTo>
                  <a:pt x="2320515" y="212863"/>
                  <a:pt x="2327925" y="212352"/>
                  <a:pt x="2366128" y="245097"/>
                </a:cubicBezTo>
                <a:cubicBezTo>
                  <a:pt x="2376250" y="253773"/>
                  <a:pt x="2383561" y="265628"/>
                  <a:pt x="2394409" y="273377"/>
                </a:cubicBezTo>
                <a:cubicBezTo>
                  <a:pt x="2417739" y="290041"/>
                  <a:pt x="2454605" y="298762"/>
                  <a:pt x="2479250" y="311084"/>
                </a:cubicBezTo>
                <a:cubicBezTo>
                  <a:pt x="2489383" y="316151"/>
                  <a:pt x="2497397" y="324871"/>
                  <a:pt x="2507530" y="329938"/>
                </a:cubicBezTo>
                <a:cubicBezTo>
                  <a:pt x="2522596" y="337471"/>
                  <a:pt x="2559425" y="344766"/>
                  <a:pt x="2573518" y="348792"/>
                </a:cubicBezTo>
                <a:cubicBezTo>
                  <a:pt x="2583072" y="351522"/>
                  <a:pt x="2592371" y="355076"/>
                  <a:pt x="2601798" y="358218"/>
                </a:cubicBezTo>
                <a:cubicBezTo>
                  <a:pt x="2645126" y="390715"/>
                  <a:pt x="2659930" y="359790"/>
                  <a:pt x="2658359" y="377072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Freeform: Shape 22">
            <a:hlinkClick r:id="rId6" action="ppaction://hlinksldjump"/>
            <a:extLst>
              <a:ext uri="{FF2B5EF4-FFF2-40B4-BE49-F238E27FC236}">
                <a16:creationId xmlns:a16="http://schemas.microsoft.com/office/drawing/2014/main" id="{56F06D52-AAEF-401B-B37A-3566CC1940E6}"/>
              </a:ext>
            </a:extLst>
          </p:cNvPr>
          <p:cNvSpPr/>
          <p:nvPr/>
        </p:nvSpPr>
        <p:spPr>
          <a:xfrm rot="4296106">
            <a:off x="6635303" y="2528476"/>
            <a:ext cx="2658470" cy="689130"/>
          </a:xfrm>
          <a:custGeom>
            <a:avLst/>
            <a:gdLst>
              <a:gd name="connsiteX0" fmla="*/ 2658359 w 2658470"/>
              <a:gd name="connsiteY0" fmla="*/ 377072 h 689130"/>
              <a:gd name="connsiteX1" fmla="*/ 2592371 w 2658470"/>
              <a:gd name="connsiteY1" fmla="*/ 461913 h 689130"/>
              <a:gd name="connsiteX2" fmla="*/ 2573518 w 2658470"/>
              <a:gd name="connsiteY2" fmla="*/ 490194 h 689130"/>
              <a:gd name="connsiteX3" fmla="*/ 2526384 w 2658470"/>
              <a:gd name="connsiteY3" fmla="*/ 546755 h 689130"/>
              <a:gd name="connsiteX4" fmla="*/ 2516957 w 2658470"/>
              <a:gd name="connsiteY4" fmla="*/ 575035 h 689130"/>
              <a:gd name="connsiteX5" fmla="*/ 2460396 w 2658470"/>
              <a:gd name="connsiteY5" fmla="*/ 650449 h 689130"/>
              <a:gd name="connsiteX6" fmla="*/ 2441543 w 2658470"/>
              <a:gd name="connsiteY6" fmla="*/ 678730 h 689130"/>
              <a:gd name="connsiteX7" fmla="*/ 2413262 w 2658470"/>
              <a:gd name="connsiteY7" fmla="*/ 688157 h 689130"/>
              <a:gd name="connsiteX8" fmla="*/ 2347275 w 2658470"/>
              <a:gd name="connsiteY8" fmla="*/ 659876 h 689130"/>
              <a:gd name="connsiteX9" fmla="*/ 2318994 w 2658470"/>
              <a:gd name="connsiteY9" fmla="*/ 622169 h 689130"/>
              <a:gd name="connsiteX10" fmla="*/ 2243580 w 2658470"/>
              <a:gd name="connsiteY10" fmla="*/ 575035 h 689130"/>
              <a:gd name="connsiteX11" fmla="*/ 2187019 w 2658470"/>
              <a:gd name="connsiteY11" fmla="*/ 565608 h 689130"/>
              <a:gd name="connsiteX12" fmla="*/ 2158738 w 2658470"/>
              <a:gd name="connsiteY12" fmla="*/ 556181 h 689130"/>
              <a:gd name="connsiteX13" fmla="*/ 2121031 w 2658470"/>
              <a:gd name="connsiteY13" fmla="*/ 546755 h 689130"/>
              <a:gd name="connsiteX14" fmla="*/ 2064470 w 2658470"/>
              <a:gd name="connsiteY14" fmla="*/ 527901 h 689130"/>
              <a:gd name="connsiteX15" fmla="*/ 2017336 w 2658470"/>
              <a:gd name="connsiteY15" fmla="*/ 518474 h 689130"/>
              <a:gd name="connsiteX16" fmla="*/ 1951349 w 2658470"/>
              <a:gd name="connsiteY16" fmla="*/ 490194 h 689130"/>
              <a:gd name="connsiteX17" fmla="*/ 1923068 w 2658470"/>
              <a:gd name="connsiteY17" fmla="*/ 480767 h 689130"/>
              <a:gd name="connsiteX18" fmla="*/ 1894788 w 2658470"/>
              <a:gd name="connsiteY18" fmla="*/ 461913 h 689130"/>
              <a:gd name="connsiteX19" fmla="*/ 1630837 w 2658470"/>
              <a:gd name="connsiteY19" fmla="*/ 424206 h 689130"/>
              <a:gd name="connsiteX20" fmla="*/ 1527143 w 2658470"/>
              <a:gd name="connsiteY20" fmla="*/ 405353 h 689130"/>
              <a:gd name="connsiteX21" fmla="*/ 1432875 w 2658470"/>
              <a:gd name="connsiteY21" fmla="*/ 386499 h 689130"/>
              <a:gd name="connsiteX22" fmla="*/ 1376314 w 2658470"/>
              <a:gd name="connsiteY22" fmla="*/ 377072 h 689130"/>
              <a:gd name="connsiteX23" fmla="*/ 1310326 w 2658470"/>
              <a:gd name="connsiteY23" fmla="*/ 358218 h 689130"/>
              <a:gd name="connsiteX24" fmla="*/ 1197204 w 2658470"/>
              <a:gd name="connsiteY24" fmla="*/ 367645 h 689130"/>
              <a:gd name="connsiteX25" fmla="*/ 1168924 w 2658470"/>
              <a:gd name="connsiteY25" fmla="*/ 377072 h 689130"/>
              <a:gd name="connsiteX26" fmla="*/ 1131217 w 2658470"/>
              <a:gd name="connsiteY26" fmla="*/ 386499 h 689130"/>
              <a:gd name="connsiteX27" fmla="*/ 1074656 w 2658470"/>
              <a:gd name="connsiteY27" fmla="*/ 405353 h 689130"/>
              <a:gd name="connsiteX28" fmla="*/ 1027522 w 2658470"/>
              <a:gd name="connsiteY28" fmla="*/ 414779 h 689130"/>
              <a:gd name="connsiteX29" fmla="*/ 886120 w 2658470"/>
              <a:gd name="connsiteY29" fmla="*/ 433633 h 689130"/>
              <a:gd name="connsiteX30" fmla="*/ 829559 w 2658470"/>
              <a:gd name="connsiteY30" fmla="*/ 452487 h 689130"/>
              <a:gd name="connsiteX31" fmla="*/ 791852 w 2658470"/>
              <a:gd name="connsiteY31" fmla="*/ 461913 h 689130"/>
              <a:gd name="connsiteX32" fmla="*/ 735291 w 2658470"/>
              <a:gd name="connsiteY32" fmla="*/ 480767 h 689130"/>
              <a:gd name="connsiteX33" fmla="*/ 688157 w 2658470"/>
              <a:gd name="connsiteY33" fmla="*/ 490194 h 689130"/>
              <a:gd name="connsiteX34" fmla="*/ 659877 w 2658470"/>
              <a:gd name="connsiteY34" fmla="*/ 499621 h 689130"/>
              <a:gd name="connsiteX35" fmla="*/ 603316 w 2658470"/>
              <a:gd name="connsiteY35" fmla="*/ 509047 h 689130"/>
              <a:gd name="connsiteX36" fmla="*/ 527901 w 2658470"/>
              <a:gd name="connsiteY36" fmla="*/ 527901 h 689130"/>
              <a:gd name="connsiteX37" fmla="*/ 461914 w 2658470"/>
              <a:gd name="connsiteY37" fmla="*/ 546755 h 689130"/>
              <a:gd name="connsiteX38" fmla="*/ 433633 w 2658470"/>
              <a:gd name="connsiteY38" fmla="*/ 565608 h 689130"/>
              <a:gd name="connsiteX39" fmla="*/ 405353 w 2658470"/>
              <a:gd name="connsiteY39" fmla="*/ 575035 h 689130"/>
              <a:gd name="connsiteX40" fmla="*/ 358219 w 2658470"/>
              <a:gd name="connsiteY40" fmla="*/ 593889 h 689130"/>
              <a:gd name="connsiteX41" fmla="*/ 301658 w 2658470"/>
              <a:gd name="connsiteY41" fmla="*/ 641023 h 689130"/>
              <a:gd name="connsiteX42" fmla="*/ 273378 w 2658470"/>
              <a:gd name="connsiteY42" fmla="*/ 650449 h 689130"/>
              <a:gd name="connsiteX43" fmla="*/ 245097 w 2658470"/>
              <a:gd name="connsiteY43" fmla="*/ 678730 h 689130"/>
              <a:gd name="connsiteX44" fmla="*/ 216817 w 2658470"/>
              <a:gd name="connsiteY44" fmla="*/ 688157 h 689130"/>
              <a:gd name="connsiteX45" fmla="*/ 197963 w 2658470"/>
              <a:gd name="connsiteY45" fmla="*/ 659876 h 689130"/>
              <a:gd name="connsiteX46" fmla="*/ 179110 w 2658470"/>
              <a:gd name="connsiteY46" fmla="*/ 584462 h 689130"/>
              <a:gd name="connsiteX47" fmla="*/ 169683 w 2658470"/>
              <a:gd name="connsiteY47" fmla="*/ 546755 h 689130"/>
              <a:gd name="connsiteX48" fmla="*/ 103695 w 2658470"/>
              <a:gd name="connsiteY48" fmla="*/ 480767 h 689130"/>
              <a:gd name="connsiteX49" fmla="*/ 56561 w 2658470"/>
              <a:gd name="connsiteY49" fmla="*/ 414779 h 689130"/>
              <a:gd name="connsiteX50" fmla="*/ 28281 w 2658470"/>
              <a:gd name="connsiteY50" fmla="*/ 386499 h 689130"/>
              <a:gd name="connsiteX51" fmla="*/ 0 w 2658470"/>
              <a:gd name="connsiteY51" fmla="*/ 377072 h 689130"/>
              <a:gd name="connsiteX52" fmla="*/ 28281 w 2658470"/>
              <a:gd name="connsiteY52" fmla="*/ 358218 h 689130"/>
              <a:gd name="connsiteX53" fmla="*/ 84842 w 2658470"/>
              <a:gd name="connsiteY53" fmla="*/ 339365 h 689130"/>
              <a:gd name="connsiteX54" fmla="*/ 113122 w 2658470"/>
              <a:gd name="connsiteY54" fmla="*/ 311084 h 689130"/>
              <a:gd name="connsiteX55" fmla="*/ 150829 w 2658470"/>
              <a:gd name="connsiteY55" fmla="*/ 282804 h 689130"/>
              <a:gd name="connsiteX56" fmla="*/ 179110 w 2658470"/>
              <a:gd name="connsiteY56" fmla="*/ 254524 h 689130"/>
              <a:gd name="connsiteX57" fmla="*/ 348792 w 2658470"/>
              <a:gd name="connsiteY57" fmla="*/ 197963 h 689130"/>
              <a:gd name="connsiteX58" fmla="*/ 395926 w 2658470"/>
              <a:gd name="connsiteY58" fmla="*/ 179109 h 689130"/>
              <a:gd name="connsiteX59" fmla="*/ 424206 w 2658470"/>
              <a:gd name="connsiteY59" fmla="*/ 160256 h 689130"/>
              <a:gd name="connsiteX60" fmla="*/ 471340 w 2658470"/>
              <a:gd name="connsiteY60" fmla="*/ 141402 h 689130"/>
              <a:gd name="connsiteX61" fmla="*/ 509048 w 2658470"/>
              <a:gd name="connsiteY61" fmla="*/ 122548 h 689130"/>
              <a:gd name="connsiteX62" fmla="*/ 556182 w 2658470"/>
              <a:gd name="connsiteY62" fmla="*/ 113122 h 689130"/>
              <a:gd name="connsiteX63" fmla="*/ 659877 w 2658470"/>
              <a:gd name="connsiteY63" fmla="*/ 75414 h 689130"/>
              <a:gd name="connsiteX64" fmla="*/ 772998 w 2658470"/>
              <a:gd name="connsiteY64" fmla="*/ 56561 h 689130"/>
              <a:gd name="connsiteX65" fmla="*/ 829559 w 2658470"/>
              <a:gd name="connsiteY65" fmla="*/ 37707 h 689130"/>
              <a:gd name="connsiteX66" fmla="*/ 857839 w 2658470"/>
              <a:gd name="connsiteY66" fmla="*/ 28280 h 689130"/>
              <a:gd name="connsiteX67" fmla="*/ 989815 w 2658470"/>
              <a:gd name="connsiteY67" fmla="*/ 0 h 689130"/>
              <a:gd name="connsiteX68" fmla="*/ 1451728 w 2658470"/>
              <a:gd name="connsiteY68" fmla="*/ 9427 h 689130"/>
              <a:gd name="connsiteX69" fmla="*/ 1517716 w 2658470"/>
              <a:gd name="connsiteY69" fmla="*/ 18854 h 689130"/>
              <a:gd name="connsiteX70" fmla="*/ 1715679 w 2658470"/>
              <a:gd name="connsiteY70" fmla="*/ 37707 h 689130"/>
              <a:gd name="connsiteX71" fmla="*/ 1772239 w 2658470"/>
              <a:gd name="connsiteY71" fmla="*/ 47134 h 689130"/>
              <a:gd name="connsiteX72" fmla="*/ 1809947 w 2658470"/>
              <a:gd name="connsiteY72" fmla="*/ 56561 h 689130"/>
              <a:gd name="connsiteX73" fmla="*/ 1989056 w 2658470"/>
              <a:gd name="connsiteY73" fmla="*/ 65988 h 689130"/>
              <a:gd name="connsiteX74" fmla="*/ 2073897 w 2658470"/>
              <a:gd name="connsiteY74" fmla="*/ 113122 h 689130"/>
              <a:gd name="connsiteX75" fmla="*/ 2102178 w 2658470"/>
              <a:gd name="connsiteY75" fmla="*/ 122548 h 689130"/>
              <a:gd name="connsiteX76" fmla="*/ 2139885 w 2658470"/>
              <a:gd name="connsiteY76" fmla="*/ 141402 h 689130"/>
              <a:gd name="connsiteX77" fmla="*/ 2168165 w 2658470"/>
              <a:gd name="connsiteY77" fmla="*/ 150829 h 689130"/>
              <a:gd name="connsiteX78" fmla="*/ 2196446 w 2658470"/>
              <a:gd name="connsiteY78" fmla="*/ 169682 h 689130"/>
              <a:gd name="connsiteX79" fmla="*/ 2271860 w 2658470"/>
              <a:gd name="connsiteY79" fmla="*/ 188536 h 689130"/>
              <a:gd name="connsiteX80" fmla="*/ 2366128 w 2658470"/>
              <a:gd name="connsiteY80" fmla="*/ 245097 h 689130"/>
              <a:gd name="connsiteX81" fmla="*/ 2394409 w 2658470"/>
              <a:gd name="connsiteY81" fmla="*/ 273377 h 689130"/>
              <a:gd name="connsiteX82" fmla="*/ 2479250 w 2658470"/>
              <a:gd name="connsiteY82" fmla="*/ 311084 h 689130"/>
              <a:gd name="connsiteX83" fmla="*/ 2507530 w 2658470"/>
              <a:gd name="connsiteY83" fmla="*/ 329938 h 689130"/>
              <a:gd name="connsiteX84" fmla="*/ 2573518 w 2658470"/>
              <a:gd name="connsiteY84" fmla="*/ 348792 h 689130"/>
              <a:gd name="connsiteX85" fmla="*/ 2601798 w 2658470"/>
              <a:gd name="connsiteY85" fmla="*/ 358218 h 689130"/>
              <a:gd name="connsiteX86" fmla="*/ 2658359 w 2658470"/>
              <a:gd name="connsiteY86" fmla="*/ 377072 h 68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2658470" h="689130">
                <a:moveTo>
                  <a:pt x="2658359" y="377072"/>
                </a:moveTo>
                <a:cubicBezTo>
                  <a:pt x="2656788" y="394354"/>
                  <a:pt x="2659925" y="383099"/>
                  <a:pt x="2592371" y="461913"/>
                </a:cubicBezTo>
                <a:cubicBezTo>
                  <a:pt x="2584998" y="470515"/>
                  <a:pt x="2580771" y="481490"/>
                  <a:pt x="2573518" y="490194"/>
                </a:cubicBezTo>
                <a:cubicBezTo>
                  <a:pt x="2547452" y="521473"/>
                  <a:pt x="2543941" y="511641"/>
                  <a:pt x="2526384" y="546755"/>
                </a:cubicBezTo>
                <a:cubicBezTo>
                  <a:pt x="2521940" y="555643"/>
                  <a:pt x="2522292" y="566652"/>
                  <a:pt x="2516957" y="575035"/>
                </a:cubicBezTo>
                <a:cubicBezTo>
                  <a:pt x="2500087" y="601545"/>
                  <a:pt x="2477825" y="624303"/>
                  <a:pt x="2460396" y="650449"/>
                </a:cubicBezTo>
                <a:cubicBezTo>
                  <a:pt x="2454112" y="659876"/>
                  <a:pt x="2450390" y="671652"/>
                  <a:pt x="2441543" y="678730"/>
                </a:cubicBezTo>
                <a:cubicBezTo>
                  <a:pt x="2433784" y="684938"/>
                  <a:pt x="2422689" y="685015"/>
                  <a:pt x="2413262" y="688157"/>
                </a:cubicBezTo>
                <a:cubicBezTo>
                  <a:pt x="2384414" y="680945"/>
                  <a:pt x="2368976" y="681577"/>
                  <a:pt x="2347275" y="659876"/>
                </a:cubicBezTo>
                <a:cubicBezTo>
                  <a:pt x="2336165" y="648766"/>
                  <a:pt x="2330104" y="633279"/>
                  <a:pt x="2318994" y="622169"/>
                </a:cubicBezTo>
                <a:cubicBezTo>
                  <a:pt x="2304062" y="607237"/>
                  <a:pt x="2264914" y="581435"/>
                  <a:pt x="2243580" y="575035"/>
                </a:cubicBezTo>
                <a:cubicBezTo>
                  <a:pt x="2225272" y="569543"/>
                  <a:pt x="2205678" y="569754"/>
                  <a:pt x="2187019" y="565608"/>
                </a:cubicBezTo>
                <a:cubicBezTo>
                  <a:pt x="2177319" y="563452"/>
                  <a:pt x="2168293" y="558911"/>
                  <a:pt x="2158738" y="556181"/>
                </a:cubicBezTo>
                <a:cubicBezTo>
                  <a:pt x="2146281" y="552622"/>
                  <a:pt x="2133440" y="550478"/>
                  <a:pt x="2121031" y="546755"/>
                </a:cubicBezTo>
                <a:cubicBezTo>
                  <a:pt x="2101996" y="541044"/>
                  <a:pt x="2083958" y="531799"/>
                  <a:pt x="2064470" y="527901"/>
                </a:cubicBezTo>
                <a:cubicBezTo>
                  <a:pt x="2048759" y="524759"/>
                  <a:pt x="2032880" y="522360"/>
                  <a:pt x="2017336" y="518474"/>
                </a:cubicBezTo>
                <a:cubicBezTo>
                  <a:pt x="1981967" y="509631"/>
                  <a:pt x="1989116" y="506379"/>
                  <a:pt x="1951349" y="490194"/>
                </a:cubicBezTo>
                <a:cubicBezTo>
                  <a:pt x="1942215" y="486280"/>
                  <a:pt x="1932495" y="483909"/>
                  <a:pt x="1923068" y="480767"/>
                </a:cubicBezTo>
                <a:cubicBezTo>
                  <a:pt x="1913641" y="474482"/>
                  <a:pt x="1904921" y="466980"/>
                  <a:pt x="1894788" y="461913"/>
                </a:cubicBezTo>
                <a:cubicBezTo>
                  <a:pt x="1808020" y="418529"/>
                  <a:pt x="1745662" y="434191"/>
                  <a:pt x="1630837" y="424206"/>
                </a:cubicBezTo>
                <a:cubicBezTo>
                  <a:pt x="1463856" y="390809"/>
                  <a:pt x="1720117" y="441535"/>
                  <a:pt x="1527143" y="405353"/>
                </a:cubicBezTo>
                <a:cubicBezTo>
                  <a:pt x="1495647" y="399448"/>
                  <a:pt x="1464484" y="391767"/>
                  <a:pt x="1432875" y="386499"/>
                </a:cubicBezTo>
                <a:cubicBezTo>
                  <a:pt x="1414021" y="383357"/>
                  <a:pt x="1394938" y="381370"/>
                  <a:pt x="1376314" y="377072"/>
                </a:cubicBezTo>
                <a:cubicBezTo>
                  <a:pt x="1354024" y="371928"/>
                  <a:pt x="1332322" y="364503"/>
                  <a:pt x="1310326" y="358218"/>
                </a:cubicBezTo>
                <a:cubicBezTo>
                  <a:pt x="1272619" y="361360"/>
                  <a:pt x="1234710" y="362644"/>
                  <a:pt x="1197204" y="367645"/>
                </a:cubicBezTo>
                <a:cubicBezTo>
                  <a:pt x="1187355" y="368958"/>
                  <a:pt x="1178478" y="374342"/>
                  <a:pt x="1168924" y="377072"/>
                </a:cubicBezTo>
                <a:cubicBezTo>
                  <a:pt x="1156467" y="380631"/>
                  <a:pt x="1143626" y="382776"/>
                  <a:pt x="1131217" y="386499"/>
                </a:cubicBezTo>
                <a:cubicBezTo>
                  <a:pt x="1112182" y="392210"/>
                  <a:pt x="1094144" y="401456"/>
                  <a:pt x="1074656" y="405353"/>
                </a:cubicBezTo>
                <a:cubicBezTo>
                  <a:pt x="1058945" y="408495"/>
                  <a:pt x="1043404" y="412661"/>
                  <a:pt x="1027522" y="414779"/>
                </a:cubicBezTo>
                <a:cubicBezTo>
                  <a:pt x="971270" y="422279"/>
                  <a:pt x="936843" y="419799"/>
                  <a:pt x="886120" y="433633"/>
                </a:cubicBezTo>
                <a:cubicBezTo>
                  <a:pt x="866947" y="438862"/>
                  <a:pt x="848594" y="446776"/>
                  <a:pt x="829559" y="452487"/>
                </a:cubicBezTo>
                <a:cubicBezTo>
                  <a:pt x="817150" y="456210"/>
                  <a:pt x="804261" y="458190"/>
                  <a:pt x="791852" y="461913"/>
                </a:cubicBezTo>
                <a:cubicBezTo>
                  <a:pt x="772817" y="467624"/>
                  <a:pt x="754464" y="475538"/>
                  <a:pt x="735291" y="480767"/>
                </a:cubicBezTo>
                <a:cubicBezTo>
                  <a:pt x="719833" y="484983"/>
                  <a:pt x="703701" y="486308"/>
                  <a:pt x="688157" y="490194"/>
                </a:cubicBezTo>
                <a:cubicBezTo>
                  <a:pt x="678517" y="492604"/>
                  <a:pt x="669577" y="497466"/>
                  <a:pt x="659877" y="499621"/>
                </a:cubicBezTo>
                <a:cubicBezTo>
                  <a:pt x="641218" y="503767"/>
                  <a:pt x="622005" y="505042"/>
                  <a:pt x="603316" y="509047"/>
                </a:cubicBezTo>
                <a:cubicBezTo>
                  <a:pt x="577979" y="514476"/>
                  <a:pt x="553039" y="521616"/>
                  <a:pt x="527901" y="527901"/>
                </a:cubicBezTo>
                <a:cubicBezTo>
                  <a:pt x="515818" y="530922"/>
                  <a:pt x="475439" y="539992"/>
                  <a:pt x="461914" y="546755"/>
                </a:cubicBezTo>
                <a:cubicBezTo>
                  <a:pt x="451780" y="551822"/>
                  <a:pt x="443767" y="560541"/>
                  <a:pt x="433633" y="565608"/>
                </a:cubicBezTo>
                <a:cubicBezTo>
                  <a:pt x="424745" y="570052"/>
                  <a:pt x="414657" y="571546"/>
                  <a:pt x="405353" y="575035"/>
                </a:cubicBezTo>
                <a:cubicBezTo>
                  <a:pt x="389509" y="580977"/>
                  <a:pt x="373354" y="586321"/>
                  <a:pt x="358219" y="593889"/>
                </a:cubicBezTo>
                <a:cubicBezTo>
                  <a:pt x="296525" y="624735"/>
                  <a:pt x="364213" y="599319"/>
                  <a:pt x="301658" y="641023"/>
                </a:cubicBezTo>
                <a:cubicBezTo>
                  <a:pt x="293390" y="646535"/>
                  <a:pt x="282805" y="647307"/>
                  <a:pt x="273378" y="650449"/>
                </a:cubicBezTo>
                <a:cubicBezTo>
                  <a:pt x="263951" y="659876"/>
                  <a:pt x="256190" y="671335"/>
                  <a:pt x="245097" y="678730"/>
                </a:cubicBezTo>
                <a:cubicBezTo>
                  <a:pt x="236829" y="684242"/>
                  <a:pt x="226043" y="691847"/>
                  <a:pt x="216817" y="688157"/>
                </a:cubicBezTo>
                <a:cubicBezTo>
                  <a:pt x="206298" y="683949"/>
                  <a:pt x="203030" y="670010"/>
                  <a:pt x="197963" y="659876"/>
                </a:cubicBezTo>
                <a:cubicBezTo>
                  <a:pt x="187854" y="639659"/>
                  <a:pt x="183414" y="603829"/>
                  <a:pt x="179110" y="584462"/>
                </a:cubicBezTo>
                <a:cubicBezTo>
                  <a:pt x="176300" y="571815"/>
                  <a:pt x="177303" y="557233"/>
                  <a:pt x="169683" y="546755"/>
                </a:cubicBezTo>
                <a:cubicBezTo>
                  <a:pt x="151387" y="521598"/>
                  <a:pt x="120950" y="506650"/>
                  <a:pt x="103695" y="480767"/>
                </a:cubicBezTo>
                <a:cubicBezTo>
                  <a:pt x="88773" y="458384"/>
                  <a:pt x="74102" y="435243"/>
                  <a:pt x="56561" y="414779"/>
                </a:cubicBezTo>
                <a:cubicBezTo>
                  <a:pt x="47885" y="404657"/>
                  <a:pt x="39373" y="393894"/>
                  <a:pt x="28281" y="386499"/>
                </a:cubicBezTo>
                <a:cubicBezTo>
                  <a:pt x="20013" y="380987"/>
                  <a:pt x="9427" y="380214"/>
                  <a:pt x="0" y="377072"/>
                </a:cubicBezTo>
                <a:cubicBezTo>
                  <a:pt x="9427" y="370787"/>
                  <a:pt x="17928" y="362819"/>
                  <a:pt x="28281" y="358218"/>
                </a:cubicBezTo>
                <a:cubicBezTo>
                  <a:pt x="46442" y="350147"/>
                  <a:pt x="67469" y="349016"/>
                  <a:pt x="84842" y="339365"/>
                </a:cubicBezTo>
                <a:cubicBezTo>
                  <a:pt x="96496" y="332891"/>
                  <a:pt x="103000" y="319760"/>
                  <a:pt x="113122" y="311084"/>
                </a:cubicBezTo>
                <a:cubicBezTo>
                  <a:pt x="125051" y="300859"/>
                  <a:pt x="138900" y="293029"/>
                  <a:pt x="150829" y="282804"/>
                </a:cubicBezTo>
                <a:cubicBezTo>
                  <a:pt x="160951" y="274128"/>
                  <a:pt x="167029" y="260162"/>
                  <a:pt x="179110" y="254524"/>
                </a:cubicBezTo>
                <a:cubicBezTo>
                  <a:pt x="235734" y="228099"/>
                  <a:pt x="292199" y="220601"/>
                  <a:pt x="348792" y="197963"/>
                </a:cubicBezTo>
                <a:cubicBezTo>
                  <a:pt x="364503" y="191678"/>
                  <a:pt x="380791" y="186677"/>
                  <a:pt x="395926" y="179109"/>
                </a:cubicBezTo>
                <a:cubicBezTo>
                  <a:pt x="406059" y="174042"/>
                  <a:pt x="414073" y="165323"/>
                  <a:pt x="424206" y="160256"/>
                </a:cubicBezTo>
                <a:cubicBezTo>
                  <a:pt x="439341" y="152688"/>
                  <a:pt x="455877" y="148275"/>
                  <a:pt x="471340" y="141402"/>
                </a:cubicBezTo>
                <a:cubicBezTo>
                  <a:pt x="484182" y="135695"/>
                  <a:pt x="495716" y="126992"/>
                  <a:pt x="509048" y="122548"/>
                </a:cubicBezTo>
                <a:cubicBezTo>
                  <a:pt x="524248" y="117481"/>
                  <a:pt x="540471" y="116264"/>
                  <a:pt x="556182" y="113122"/>
                </a:cubicBezTo>
                <a:cubicBezTo>
                  <a:pt x="577604" y="104553"/>
                  <a:pt x="639130" y="78872"/>
                  <a:pt x="659877" y="75414"/>
                </a:cubicBezTo>
                <a:cubicBezTo>
                  <a:pt x="697584" y="69130"/>
                  <a:pt x="736733" y="68650"/>
                  <a:pt x="772998" y="56561"/>
                </a:cubicBezTo>
                <a:lnTo>
                  <a:pt x="829559" y="37707"/>
                </a:lnTo>
                <a:cubicBezTo>
                  <a:pt x="838986" y="34565"/>
                  <a:pt x="848199" y="30690"/>
                  <a:pt x="857839" y="28280"/>
                </a:cubicBezTo>
                <a:cubicBezTo>
                  <a:pt x="951797" y="4791"/>
                  <a:pt x="907695" y="13687"/>
                  <a:pt x="989815" y="0"/>
                </a:cubicBezTo>
                <a:lnTo>
                  <a:pt x="1451728" y="9427"/>
                </a:lnTo>
                <a:cubicBezTo>
                  <a:pt x="1473933" y="10220"/>
                  <a:pt x="1495633" y="16400"/>
                  <a:pt x="1517716" y="18854"/>
                </a:cubicBezTo>
                <a:cubicBezTo>
                  <a:pt x="1594680" y="27405"/>
                  <a:pt x="1639813" y="28223"/>
                  <a:pt x="1715679" y="37707"/>
                </a:cubicBezTo>
                <a:cubicBezTo>
                  <a:pt x="1734645" y="40078"/>
                  <a:pt x="1753497" y="43385"/>
                  <a:pt x="1772239" y="47134"/>
                </a:cubicBezTo>
                <a:cubicBezTo>
                  <a:pt x="1784944" y="49675"/>
                  <a:pt x="1797040" y="55439"/>
                  <a:pt x="1809947" y="56561"/>
                </a:cubicBezTo>
                <a:cubicBezTo>
                  <a:pt x="1869508" y="61740"/>
                  <a:pt x="1929353" y="62846"/>
                  <a:pt x="1989056" y="65988"/>
                </a:cubicBezTo>
                <a:cubicBezTo>
                  <a:pt x="2018843" y="83860"/>
                  <a:pt x="2042349" y="99602"/>
                  <a:pt x="2073897" y="113122"/>
                </a:cubicBezTo>
                <a:cubicBezTo>
                  <a:pt x="2083030" y="117036"/>
                  <a:pt x="2093045" y="118634"/>
                  <a:pt x="2102178" y="122548"/>
                </a:cubicBezTo>
                <a:cubicBezTo>
                  <a:pt x="2115094" y="128084"/>
                  <a:pt x="2126969" y="135866"/>
                  <a:pt x="2139885" y="141402"/>
                </a:cubicBezTo>
                <a:cubicBezTo>
                  <a:pt x="2149018" y="145316"/>
                  <a:pt x="2159277" y="146385"/>
                  <a:pt x="2168165" y="150829"/>
                </a:cubicBezTo>
                <a:cubicBezTo>
                  <a:pt x="2178299" y="155896"/>
                  <a:pt x="2185798" y="165810"/>
                  <a:pt x="2196446" y="169682"/>
                </a:cubicBezTo>
                <a:cubicBezTo>
                  <a:pt x="2220798" y="178537"/>
                  <a:pt x="2248684" y="176948"/>
                  <a:pt x="2271860" y="188536"/>
                </a:cubicBezTo>
                <a:cubicBezTo>
                  <a:pt x="2320515" y="212863"/>
                  <a:pt x="2327925" y="212352"/>
                  <a:pt x="2366128" y="245097"/>
                </a:cubicBezTo>
                <a:cubicBezTo>
                  <a:pt x="2376250" y="253773"/>
                  <a:pt x="2383561" y="265628"/>
                  <a:pt x="2394409" y="273377"/>
                </a:cubicBezTo>
                <a:cubicBezTo>
                  <a:pt x="2417739" y="290041"/>
                  <a:pt x="2454605" y="298762"/>
                  <a:pt x="2479250" y="311084"/>
                </a:cubicBezTo>
                <a:cubicBezTo>
                  <a:pt x="2489383" y="316151"/>
                  <a:pt x="2497397" y="324871"/>
                  <a:pt x="2507530" y="329938"/>
                </a:cubicBezTo>
                <a:cubicBezTo>
                  <a:pt x="2522596" y="337471"/>
                  <a:pt x="2559425" y="344766"/>
                  <a:pt x="2573518" y="348792"/>
                </a:cubicBezTo>
                <a:cubicBezTo>
                  <a:pt x="2583072" y="351522"/>
                  <a:pt x="2592371" y="355076"/>
                  <a:pt x="2601798" y="358218"/>
                </a:cubicBezTo>
                <a:cubicBezTo>
                  <a:pt x="2645126" y="390715"/>
                  <a:pt x="2659930" y="359790"/>
                  <a:pt x="2658359" y="377072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734414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9DBDD63B-1CBD-40B6-A98E-0CB25B7E6312}"/>
              </a:ext>
            </a:extLst>
          </p:cNvPr>
          <p:cNvSpPr/>
          <p:nvPr/>
        </p:nvSpPr>
        <p:spPr>
          <a:xfrm>
            <a:off x="4183356" y="1551196"/>
            <a:ext cx="3844245" cy="3844245"/>
          </a:xfrm>
          <a:prstGeom prst="ellipse">
            <a:avLst/>
          </a:prstGeom>
          <a:blipFill dpi="0" rotWithShape="1"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F7B4389-1801-45EE-8593-0EB5035294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3416587"/>
              </p:ext>
            </p:extLst>
          </p:nvPr>
        </p:nvGraphicFramePr>
        <p:xfrm>
          <a:off x="2392468" y="995754"/>
          <a:ext cx="7392555" cy="4894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6BC92E62-FEB5-4DB4-A759-B0CED7878A80}"/>
              </a:ext>
            </a:extLst>
          </p:cNvPr>
          <p:cNvSpPr/>
          <p:nvPr/>
        </p:nvSpPr>
        <p:spPr>
          <a:xfrm rot="17251871">
            <a:off x="3652667" y="2529928"/>
            <a:ext cx="1762418" cy="85885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31371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5579CA-E25C-4F2F-84DF-DEBAC55F5CA1}"/>
              </a:ext>
            </a:extLst>
          </p:cNvPr>
          <p:cNvSpPr/>
          <p:nvPr/>
        </p:nvSpPr>
        <p:spPr>
          <a:xfrm rot="19545785">
            <a:off x="6734880" y="4869951"/>
            <a:ext cx="869149" cy="33855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Purpose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E5DC85-2B14-489E-BE70-5ECE38283328}"/>
              </a:ext>
            </a:extLst>
          </p:cNvPr>
          <p:cNvSpPr/>
          <p:nvPr/>
        </p:nvSpPr>
        <p:spPr>
          <a:xfrm rot="4421139">
            <a:off x="7346433" y="2498830"/>
            <a:ext cx="1714149" cy="6418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96037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Participation/Peers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CF87F3-E9F7-49A6-AB49-C84F932A32D4}"/>
              </a:ext>
            </a:extLst>
          </p:cNvPr>
          <p:cNvSpPr/>
          <p:nvPr/>
        </p:nvSpPr>
        <p:spPr>
          <a:xfrm>
            <a:off x="4969897" y="1377058"/>
            <a:ext cx="2263419" cy="105501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31371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Presuming Competence</a:t>
            </a:r>
          </a:p>
        </p:txBody>
      </p:sp>
      <p:pic>
        <p:nvPicPr>
          <p:cNvPr id="3" name="Online Media 2" title="Cheers For Peers!">
            <a:hlinkClick r:id="" action="ppaction://media"/>
            <a:extLst>
              <a:ext uri="{FF2B5EF4-FFF2-40B4-BE49-F238E27FC236}">
                <a16:creationId xmlns:a16="http://schemas.microsoft.com/office/drawing/2014/main" id="{885E0CAE-67BF-4D39-B299-BD29FB9BCD0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597069" y="156305"/>
            <a:ext cx="3430635" cy="1938309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A52F7C0E-7446-4FC3-8875-9C9BC841E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038" y="2758923"/>
            <a:ext cx="2999595" cy="389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A7867686-571F-4BAD-A3C2-2B69271FAC6E}"/>
              </a:ext>
            </a:extLst>
          </p:cNvPr>
          <p:cNvSpPr/>
          <p:nvPr/>
        </p:nvSpPr>
        <p:spPr>
          <a:xfrm>
            <a:off x="5137197" y="2470197"/>
            <a:ext cx="1917605" cy="1917605"/>
          </a:xfrm>
          <a:prstGeom prst="flowChartConnector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b="1" dirty="0">
              <a:ln w="12700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E8D7A27-0E10-45E7-B3A9-64BDBB3DBFDD}"/>
              </a:ext>
            </a:extLst>
          </p:cNvPr>
          <p:cNvSpPr/>
          <p:nvPr/>
        </p:nvSpPr>
        <p:spPr>
          <a:xfrm>
            <a:off x="5285220" y="2413191"/>
            <a:ext cx="1736450" cy="830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155030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cap="none" spc="0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I belong!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BA8592F-F522-4049-AB0A-5B124101FDB0}"/>
              </a:ext>
            </a:extLst>
          </p:cNvPr>
          <p:cNvSpPr/>
          <p:nvPr/>
        </p:nvSpPr>
        <p:spPr>
          <a:xfrm rot="21540000">
            <a:off x="4930332" y="2982762"/>
            <a:ext cx="2321155" cy="156180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479139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We </a:t>
            </a:r>
            <a:r>
              <a:rPr lang="en-US" sz="2400" b="1" cap="none" spc="0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belong!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2D1DDA7-4E81-486C-A387-0808805DCE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595" y="2609114"/>
            <a:ext cx="2848373" cy="124794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2C7D761-4718-4198-9172-D87B4D25FF90}"/>
              </a:ext>
            </a:extLst>
          </p:cNvPr>
          <p:cNvSpPr/>
          <p:nvPr/>
        </p:nvSpPr>
        <p:spPr>
          <a:xfrm rot="2239661">
            <a:off x="4022651" y="4008952"/>
            <a:ext cx="2360166" cy="122128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Planning For All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E7E2C88-F93B-463D-AD3D-EA19B09691D5}"/>
              </a:ext>
            </a:extLst>
          </p:cNvPr>
          <p:cNvSpPr/>
          <p:nvPr/>
        </p:nvSpPr>
        <p:spPr>
          <a:xfrm>
            <a:off x="217367" y="0"/>
            <a:ext cx="61501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5 Principles of Inclusion</a:t>
            </a:r>
            <a:endParaRPr lang="en-US" sz="48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2" name="Picture 21">
            <a:hlinkClick r:id="rId9" action="ppaction://hlinksldjump"/>
            <a:extLst>
              <a:ext uri="{FF2B5EF4-FFF2-40B4-BE49-F238E27FC236}">
                <a16:creationId xmlns:a16="http://schemas.microsoft.com/office/drawing/2014/main" id="{531A7EA0-20ED-476C-9173-26B83C58C0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274" y="6087718"/>
            <a:ext cx="778081" cy="654424"/>
          </a:xfrm>
          <a:prstGeom prst="rect">
            <a:avLst/>
          </a:prstGeom>
        </p:spPr>
      </p:pic>
      <p:sp>
        <p:nvSpPr>
          <p:cNvPr id="14" name="Freeform: Shape 13">
            <a:hlinkClick r:id="rId11" action="ppaction://hlinksldjump"/>
            <a:extLst>
              <a:ext uri="{FF2B5EF4-FFF2-40B4-BE49-F238E27FC236}">
                <a16:creationId xmlns:a16="http://schemas.microsoft.com/office/drawing/2014/main" id="{4C78D22B-16E6-45B5-8FC8-303D8BB35443}"/>
              </a:ext>
            </a:extLst>
          </p:cNvPr>
          <p:cNvSpPr/>
          <p:nvPr/>
        </p:nvSpPr>
        <p:spPr>
          <a:xfrm>
            <a:off x="4751109" y="1206631"/>
            <a:ext cx="2658470" cy="689130"/>
          </a:xfrm>
          <a:custGeom>
            <a:avLst/>
            <a:gdLst>
              <a:gd name="connsiteX0" fmla="*/ 2658359 w 2658470"/>
              <a:gd name="connsiteY0" fmla="*/ 377072 h 689130"/>
              <a:gd name="connsiteX1" fmla="*/ 2592371 w 2658470"/>
              <a:gd name="connsiteY1" fmla="*/ 461913 h 689130"/>
              <a:gd name="connsiteX2" fmla="*/ 2573518 w 2658470"/>
              <a:gd name="connsiteY2" fmla="*/ 490194 h 689130"/>
              <a:gd name="connsiteX3" fmla="*/ 2526384 w 2658470"/>
              <a:gd name="connsiteY3" fmla="*/ 546755 h 689130"/>
              <a:gd name="connsiteX4" fmla="*/ 2516957 w 2658470"/>
              <a:gd name="connsiteY4" fmla="*/ 575035 h 689130"/>
              <a:gd name="connsiteX5" fmla="*/ 2460396 w 2658470"/>
              <a:gd name="connsiteY5" fmla="*/ 650449 h 689130"/>
              <a:gd name="connsiteX6" fmla="*/ 2441543 w 2658470"/>
              <a:gd name="connsiteY6" fmla="*/ 678730 h 689130"/>
              <a:gd name="connsiteX7" fmla="*/ 2413262 w 2658470"/>
              <a:gd name="connsiteY7" fmla="*/ 688157 h 689130"/>
              <a:gd name="connsiteX8" fmla="*/ 2347275 w 2658470"/>
              <a:gd name="connsiteY8" fmla="*/ 659876 h 689130"/>
              <a:gd name="connsiteX9" fmla="*/ 2318994 w 2658470"/>
              <a:gd name="connsiteY9" fmla="*/ 622169 h 689130"/>
              <a:gd name="connsiteX10" fmla="*/ 2243580 w 2658470"/>
              <a:gd name="connsiteY10" fmla="*/ 575035 h 689130"/>
              <a:gd name="connsiteX11" fmla="*/ 2187019 w 2658470"/>
              <a:gd name="connsiteY11" fmla="*/ 565608 h 689130"/>
              <a:gd name="connsiteX12" fmla="*/ 2158738 w 2658470"/>
              <a:gd name="connsiteY12" fmla="*/ 556181 h 689130"/>
              <a:gd name="connsiteX13" fmla="*/ 2121031 w 2658470"/>
              <a:gd name="connsiteY13" fmla="*/ 546755 h 689130"/>
              <a:gd name="connsiteX14" fmla="*/ 2064470 w 2658470"/>
              <a:gd name="connsiteY14" fmla="*/ 527901 h 689130"/>
              <a:gd name="connsiteX15" fmla="*/ 2017336 w 2658470"/>
              <a:gd name="connsiteY15" fmla="*/ 518474 h 689130"/>
              <a:gd name="connsiteX16" fmla="*/ 1951349 w 2658470"/>
              <a:gd name="connsiteY16" fmla="*/ 490194 h 689130"/>
              <a:gd name="connsiteX17" fmla="*/ 1923068 w 2658470"/>
              <a:gd name="connsiteY17" fmla="*/ 480767 h 689130"/>
              <a:gd name="connsiteX18" fmla="*/ 1894788 w 2658470"/>
              <a:gd name="connsiteY18" fmla="*/ 461913 h 689130"/>
              <a:gd name="connsiteX19" fmla="*/ 1630837 w 2658470"/>
              <a:gd name="connsiteY19" fmla="*/ 424206 h 689130"/>
              <a:gd name="connsiteX20" fmla="*/ 1527143 w 2658470"/>
              <a:gd name="connsiteY20" fmla="*/ 405353 h 689130"/>
              <a:gd name="connsiteX21" fmla="*/ 1432875 w 2658470"/>
              <a:gd name="connsiteY21" fmla="*/ 386499 h 689130"/>
              <a:gd name="connsiteX22" fmla="*/ 1376314 w 2658470"/>
              <a:gd name="connsiteY22" fmla="*/ 377072 h 689130"/>
              <a:gd name="connsiteX23" fmla="*/ 1310326 w 2658470"/>
              <a:gd name="connsiteY23" fmla="*/ 358218 h 689130"/>
              <a:gd name="connsiteX24" fmla="*/ 1197204 w 2658470"/>
              <a:gd name="connsiteY24" fmla="*/ 367645 h 689130"/>
              <a:gd name="connsiteX25" fmla="*/ 1168924 w 2658470"/>
              <a:gd name="connsiteY25" fmla="*/ 377072 h 689130"/>
              <a:gd name="connsiteX26" fmla="*/ 1131217 w 2658470"/>
              <a:gd name="connsiteY26" fmla="*/ 386499 h 689130"/>
              <a:gd name="connsiteX27" fmla="*/ 1074656 w 2658470"/>
              <a:gd name="connsiteY27" fmla="*/ 405353 h 689130"/>
              <a:gd name="connsiteX28" fmla="*/ 1027522 w 2658470"/>
              <a:gd name="connsiteY28" fmla="*/ 414779 h 689130"/>
              <a:gd name="connsiteX29" fmla="*/ 886120 w 2658470"/>
              <a:gd name="connsiteY29" fmla="*/ 433633 h 689130"/>
              <a:gd name="connsiteX30" fmla="*/ 829559 w 2658470"/>
              <a:gd name="connsiteY30" fmla="*/ 452487 h 689130"/>
              <a:gd name="connsiteX31" fmla="*/ 791852 w 2658470"/>
              <a:gd name="connsiteY31" fmla="*/ 461913 h 689130"/>
              <a:gd name="connsiteX32" fmla="*/ 735291 w 2658470"/>
              <a:gd name="connsiteY32" fmla="*/ 480767 h 689130"/>
              <a:gd name="connsiteX33" fmla="*/ 688157 w 2658470"/>
              <a:gd name="connsiteY33" fmla="*/ 490194 h 689130"/>
              <a:gd name="connsiteX34" fmla="*/ 659877 w 2658470"/>
              <a:gd name="connsiteY34" fmla="*/ 499621 h 689130"/>
              <a:gd name="connsiteX35" fmla="*/ 603316 w 2658470"/>
              <a:gd name="connsiteY35" fmla="*/ 509047 h 689130"/>
              <a:gd name="connsiteX36" fmla="*/ 527901 w 2658470"/>
              <a:gd name="connsiteY36" fmla="*/ 527901 h 689130"/>
              <a:gd name="connsiteX37" fmla="*/ 461914 w 2658470"/>
              <a:gd name="connsiteY37" fmla="*/ 546755 h 689130"/>
              <a:gd name="connsiteX38" fmla="*/ 433633 w 2658470"/>
              <a:gd name="connsiteY38" fmla="*/ 565608 h 689130"/>
              <a:gd name="connsiteX39" fmla="*/ 405353 w 2658470"/>
              <a:gd name="connsiteY39" fmla="*/ 575035 h 689130"/>
              <a:gd name="connsiteX40" fmla="*/ 358219 w 2658470"/>
              <a:gd name="connsiteY40" fmla="*/ 593889 h 689130"/>
              <a:gd name="connsiteX41" fmla="*/ 301658 w 2658470"/>
              <a:gd name="connsiteY41" fmla="*/ 641023 h 689130"/>
              <a:gd name="connsiteX42" fmla="*/ 273378 w 2658470"/>
              <a:gd name="connsiteY42" fmla="*/ 650449 h 689130"/>
              <a:gd name="connsiteX43" fmla="*/ 245097 w 2658470"/>
              <a:gd name="connsiteY43" fmla="*/ 678730 h 689130"/>
              <a:gd name="connsiteX44" fmla="*/ 216817 w 2658470"/>
              <a:gd name="connsiteY44" fmla="*/ 688157 h 689130"/>
              <a:gd name="connsiteX45" fmla="*/ 197963 w 2658470"/>
              <a:gd name="connsiteY45" fmla="*/ 659876 h 689130"/>
              <a:gd name="connsiteX46" fmla="*/ 179110 w 2658470"/>
              <a:gd name="connsiteY46" fmla="*/ 584462 h 689130"/>
              <a:gd name="connsiteX47" fmla="*/ 169683 w 2658470"/>
              <a:gd name="connsiteY47" fmla="*/ 546755 h 689130"/>
              <a:gd name="connsiteX48" fmla="*/ 103695 w 2658470"/>
              <a:gd name="connsiteY48" fmla="*/ 480767 h 689130"/>
              <a:gd name="connsiteX49" fmla="*/ 56561 w 2658470"/>
              <a:gd name="connsiteY49" fmla="*/ 414779 h 689130"/>
              <a:gd name="connsiteX50" fmla="*/ 28281 w 2658470"/>
              <a:gd name="connsiteY50" fmla="*/ 386499 h 689130"/>
              <a:gd name="connsiteX51" fmla="*/ 0 w 2658470"/>
              <a:gd name="connsiteY51" fmla="*/ 377072 h 689130"/>
              <a:gd name="connsiteX52" fmla="*/ 28281 w 2658470"/>
              <a:gd name="connsiteY52" fmla="*/ 358218 h 689130"/>
              <a:gd name="connsiteX53" fmla="*/ 84842 w 2658470"/>
              <a:gd name="connsiteY53" fmla="*/ 339365 h 689130"/>
              <a:gd name="connsiteX54" fmla="*/ 113122 w 2658470"/>
              <a:gd name="connsiteY54" fmla="*/ 311084 h 689130"/>
              <a:gd name="connsiteX55" fmla="*/ 150829 w 2658470"/>
              <a:gd name="connsiteY55" fmla="*/ 282804 h 689130"/>
              <a:gd name="connsiteX56" fmla="*/ 179110 w 2658470"/>
              <a:gd name="connsiteY56" fmla="*/ 254524 h 689130"/>
              <a:gd name="connsiteX57" fmla="*/ 348792 w 2658470"/>
              <a:gd name="connsiteY57" fmla="*/ 197963 h 689130"/>
              <a:gd name="connsiteX58" fmla="*/ 395926 w 2658470"/>
              <a:gd name="connsiteY58" fmla="*/ 179109 h 689130"/>
              <a:gd name="connsiteX59" fmla="*/ 424206 w 2658470"/>
              <a:gd name="connsiteY59" fmla="*/ 160256 h 689130"/>
              <a:gd name="connsiteX60" fmla="*/ 471340 w 2658470"/>
              <a:gd name="connsiteY60" fmla="*/ 141402 h 689130"/>
              <a:gd name="connsiteX61" fmla="*/ 509048 w 2658470"/>
              <a:gd name="connsiteY61" fmla="*/ 122548 h 689130"/>
              <a:gd name="connsiteX62" fmla="*/ 556182 w 2658470"/>
              <a:gd name="connsiteY62" fmla="*/ 113122 h 689130"/>
              <a:gd name="connsiteX63" fmla="*/ 659877 w 2658470"/>
              <a:gd name="connsiteY63" fmla="*/ 75414 h 689130"/>
              <a:gd name="connsiteX64" fmla="*/ 772998 w 2658470"/>
              <a:gd name="connsiteY64" fmla="*/ 56561 h 689130"/>
              <a:gd name="connsiteX65" fmla="*/ 829559 w 2658470"/>
              <a:gd name="connsiteY65" fmla="*/ 37707 h 689130"/>
              <a:gd name="connsiteX66" fmla="*/ 857839 w 2658470"/>
              <a:gd name="connsiteY66" fmla="*/ 28280 h 689130"/>
              <a:gd name="connsiteX67" fmla="*/ 989815 w 2658470"/>
              <a:gd name="connsiteY67" fmla="*/ 0 h 689130"/>
              <a:gd name="connsiteX68" fmla="*/ 1451728 w 2658470"/>
              <a:gd name="connsiteY68" fmla="*/ 9427 h 689130"/>
              <a:gd name="connsiteX69" fmla="*/ 1517716 w 2658470"/>
              <a:gd name="connsiteY69" fmla="*/ 18854 h 689130"/>
              <a:gd name="connsiteX70" fmla="*/ 1715679 w 2658470"/>
              <a:gd name="connsiteY70" fmla="*/ 37707 h 689130"/>
              <a:gd name="connsiteX71" fmla="*/ 1772239 w 2658470"/>
              <a:gd name="connsiteY71" fmla="*/ 47134 h 689130"/>
              <a:gd name="connsiteX72" fmla="*/ 1809947 w 2658470"/>
              <a:gd name="connsiteY72" fmla="*/ 56561 h 689130"/>
              <a:gd name="connsiteX73" fmla="*/ 1989056 w 2658470"/>
              <a:gd name="connsiteY73" fmla="*/ 65988 h 689130"/>
              <a:gd name="connsiteX74" fmla="*/ 2073897 w 2658470"/>
              <a:gd name="connsiteY74" fmla="*/ 113122 h 689130"/>
              <a:gd name="connsiteX75" fmla="*/ 2102178 w 2658470"/>
              <a:gd name="connsiteY75" fmla="*/ 122548 h 689130"/>
              <a:gd name="connsiteX76" fmla="*/ 2139885 w 2658470"/>
              <a:gd name="connsiteY76" fmla="*/ 141402 h 689130"/>
              <a:gd name="connsiteX77" fmla="*/ 2168165 w 2658470"/>
              <a:gd name="connsiteY77" fmla="*/ 150829 h 689130"/>
              <a:gd name="connsiteX78" fmla="*/ 2196446 w 2658470"/>
              <a:gd name="connsiteY78" fmla="*/ 169682 h 689130"/>
              <a:gd name="connsiteX79" fmla="*/ 2271860 w 2658470"/>
              <a:gd name="connsiteY79" fmla="*/ 188536 h 689130"/>
              <a:gd name="connsiteX80" fmla="*/ 2366128 w 2658470"/>
              <a:gd name="connsiteY80" fmla="*/ 245097 h 689130"/>
              <a:gd name="connsiteX81" fmla="*/ 2394409 w 2658470"/>
              <a:gd name="connsiteY81" fmla="*/ 273377 h 689130"/>
              <a:gd name="connsiteX82" fmla="*/ 2479250 w 2658470"/>
              <a:gd name="connsiteY82" fmla="*/ 311084 h 689130"/>
              <a:gd name="connsiteX83" fmla="*/ 2507530 w 2658470"/>
              <a:gd name="connsiteY83" fmla="*/ 329938 h 689130"/>
              <a:gd name="connsiteX84" fmla="*/ 2573518 w 2658470"/>
              <a:gd name="connsiteY84" fmla="*/ 348792 h 689130"/>
              <a:gd name="connsiteX85" fmla="*/ 2601798 w 2658470"/>
              <a:gd name="connsiteY85" fmla="*/ 358218 h 689130"/>
              <a:gd name="connsiteX86" fmla="*/ 2658359 w 2658470"/>
              <a:gd name="connsiteY86" fmla="*/ 377072 h 68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2658470" h="689130">
                <a:moveTo>
                  <a:pt x="2658359" y="377072"/>
                </a:moveTo>
                <a:cubicBezTo>
                  <a:pt x="2656788" y="394354"/>
                  <a:pt x="2659925" y="383099"/>
                  <a:pt x="2592371" y="461913"/>
                </a:cubicBezTo>
                <a:cubicBezTo>
                  <a:pt x="2584998" y="470515"/>
                  <a:pt x="2580771" y="481490"/>
                  <a:pt x="2573518" y="490194"/>
                </a:cubicBezTo>
                <a:cubicBezTo>
                  <a:pt x="2547452" y="521473"/>
                  <a:pt x="2543941" y="511641"/>
                  <a:pt x="2526384" y="546755"/>
                </a:cubicBezTo>
                <a:cubicBezTo>
                  <a:pt x="2521940" y="555643"/>
                  <a:pt x="2522292" y="566652"/>
                  <a:pt x="2516957" y="575035"/>
                </a:cubicBezTo>
                <a:cubicBezTo>
                  <a:pt x="2500087" y="601545"/>
                  <a:pt x="2477825" y="624303"/>
                  <a:pt x="2460396" y="650449"/>
                </a:cubicBezTo>
                <a:cubicBezTo>
                  <a:pt x="2454112" y="659876"/>
                  <a:pt x="2450390" y="671652"/>
                  <a:pt x="2441543" y="678730"/>
                </a:cubicBezTo>
                <a:cubicBezTo>
                  <a:pt x="2433784" y="684938"/>
                  <a:pt x="2422689" y="685015"/>
                  <a:pt x="2413262" y="688157"/>
                </a:cubicBezTo>
                <a:cubicBezTo>
                  <a:pt x="2384414" y="680945"/>
                  <a:pt x="2368976" y="681577"/>
                  <a:pt x="2347275" y="659876"/>
                </a:cubicBezTo>
                <a:cubicBezTo>
                  <a:pt x="2336165" y="648766"/>
                  <a:pt x="2330104" y="633279"/>
                  <a:pt x="2318994" y="622169"/>
                </a:cubicBezTo>
                <a:cubicBezTo>
                  <a:pt x="2304062" y="607237"/>
                  <a:pt x="2264914" y="581435"/>
                  <a:pt x="2243580" y="575035"/>
                </a:cubicBezTo>
                <a:cubicBezTo>
                  <a:pt x="2225272" y="569543"/>
                  <a:pt x="2205678" y="569754"/>
                  <a:pt x="2187019" y="565608"/>
                </a:cubicBezTo>
                <a:cubicBezTo>
                  <a:pt x="2177319" y="563452"/>
                  <a:pt x="2168293" y="558911"/>
                  <a:pt x="2158738" y="556181"/>
                </a:cubicBezTo>
                <a:cubicBezTo>
                  <a:pt x="2146281" y="552622"/>
                  <a:pt x="2133440" y="550478"/>
                  <a:pt x="2121031" y="546755"/>
                </a:cubicBezTo>
                <a:cubicBezTo>
                  <a:pt x="2101996" y="541044"/>
                  <a:pt x="2083958" y="531799"/>
                  <a:pt x="2064470" y="527901"/>
                </a:cubicBezTo>
                <a:cubicBezTo>
                  <a:pt x="2048759" y="524759"/>
                  <a:pt x="2032880" y="522360"/>
                  <a:pt x="2017336" y="518474"/>
                </a:cubicBezTo>
                <a:cubicBezTo>
                  <a:pt x="1981967" y="509631"/>
                  <a:pt x="1989116" y="506379"/>
                  <a:pt x="1951349" y="490194"/>
                </a:cubicBezTo>
                <a:cubicBezTo>
                  <a:pt x="1942215" y="486280"/>
                  <a:pt x="1932495" y="483909"/>
                  <a:pt x="1923068" y="480767"/>
                </a:cubicBezTo>
                <a:cubicBezTo>
                  <a:pt x="1913641" y="474482"/>
                  <a:pt x="1904921" y="466980"/>
                  <a:pt x="1894788" y="461913"/>
                </a:cubicBezTo>
                <a:cubicBezTo>
                  <a:pt x="1808020" y="418529"/>
                  <a:pt x="1745662" y="434191"/>
                  <a:pt x="1630837" y="424206"/>
                </a:cubicBezTo>
                <a:cubicBezTo>
                  <a:pt x="1463856" y="390809"/>
                  <a:pt x="1720117" y="441535"/>
                  <a:pt x="1527143" y="405353"/>
                </a:cubicBezTo>
                <a:cubicBezTo>
                  <a:pt x="1495647" y="399448"/>
                  <a:pt x="1464484" y="391767"/>
                  <a:pt x="1432875" y="386499"/>
                </a:cubicBezTo>
                <a:cubicBezTo>
                  <a:pt x="1414021" y="383357"/>
                  <a:pt x="1394938" y="381370"/>
                  <a:pt x="1376314" y="377072"/>
                </a:cubicBezTo>
                <a:cubicBezTo>
                  <a:pt x="1354024" y="371928"/>
                  <a:pt x="1332322" y="364503"/>
                  <a:pt x="1310326" y="358218"/>
                </a:cubicBezTo>
                <a:cubicBezTo>
                  <a:pt x="1272619" y="361360"/>
                  <a:pt x="1234710" y="362644"/>
                  <a:pt x="1197204" y="367645"/>
                </a:cubicBezTo>
                <a:cubicBezTo>
                  <a:pt x="1187355" y="368958"/>
                  <a:pt x="1178478" y="374342"/>
                  <a:pt x="1168924" y="377072"/>
                </a:cubicBezTo>
                <a:cubicBezTo>
                  <a:pt x="1156467" y="380631"/>
                  <a:pt x="1143626" y="382776"/>
                  <a:pt x="1131217" y="386499"/>
                </a:cubicBezTo>
                <a:cubicBezTo>
                  <a:pt x="1112182" y="392210"/>
                  <a:pt x="1094144" y="401456"/>
                  <a:pt x="1074656" y="405353"/>
                </a:cubicBezTo>
                <a:cubicBezTo>
                  <a:pt x="1058945" y="408495"/>
                  <a:pt x="1043404" y="412661"/>
                  <a:pt x="1027522" y="414779"/>
                </a:cubicBezTo>
                <a:cubicBezTo>
                  <a:pt x="971270" y="422279"/>
                  <a:pt x="936843" y="419799"/>
                  <a:pt x="886120" y="433633"/>
                </a:cubicBezTo>
                <a:cubicBezTo>
                  <a:pt x="866947" y="438862"/>
                  <a:pt x="848594" y="446776"/>
                  <a:pt x="829559" y="452487"/>
                </a:cubicBezTo>
                <a:cubicBezTo>
                  <a:pt x="817150" y="456210"/>
                  <a:pt x="804261" y="458190"/>
                  <a:pt x="791852" y="461913"/>
                </a:cubicBezTo>
                <a:cubicBezTo>
                  <a:pt x="772817" y="467624"/>
                  <a:pt x="754464" y="475538"/>
                  <a:pt x="735291" y="480767"/>
                </a:cubicBezTo>
                <a:cubicBezTo>
                  <a:pt x="719833" y="484983"/>
                  <a:pt x="703701" y="486308"/>
                  <a:pt x="688157" y="490194"/>
                </a:cubicBezTo>
                <a:cubicBezTo>
                  <a:pt x="678517" y="492604"/>
                  <a:pt x="669577" y="497466"/>
                  <a:pt x="659877" y="499621"/>
                </a:cubicBezTo>
                <a:cubicBezTo>
                  <a:pt x="641218" y="503767"/>
                  <a:pt x="622005" y="505042"/>
                  <a:pt x="603316" y="509047"/>
                </a:cubicBezTo>
                <a:cubicBezTo>
                  <a:pt x="577979" y="514476"/>
                  <a:pt x="553039" y="521616"/>
                  <a:pt x="527901" y="527901"/>
                </a:cubicBezTo>
                <a:cubicBezTo>
                  <a:pt x="515818" y="530922"/>
                  <a:pt x="475439" y="539992"/>
                  <a:pt x="461914" y="546755"/>
                </a:cubicBezTo>
                <a:cubicBezTo>
                  <a:pt x="451780" y="551822"/>
                  <a:pt x="443767" y="560541"/>
                  <a:pt x="433633" y="565608"/>
                </a:cubicBezTo>
                <a:cubicBezTo>
                  <a:pt x="424745" y="570052"/>
                  <a:pt x="414657" y="571546"/>
                  <a:pt x="405353" y="575035"/>
                </a:cubicBezTo>
                <a:cubicBezTo>
                  <a:pt x="389509" y="580977"/>
                  <a:pt x="373354" y="586321"/>
                  <a:pt x="358219" y="593889"/>
                </a:cubicBezTo>
                <a:cubicBezTo>
                  <a:pt x="296525" y="624735"/>
                  <a:pt x="364213" y="599319"/>
                  <a:pt x="301658" y="641023"/>
                </a:cubicBezTo>
                <a:cubicBezTo>
                  <a:pt x="293390" y="646535"/>
                  <a:pt x="282805" y="647307"/>
                  <a:pt x="273378" y="650449"/>
                </a:cubicBezTo>
                <a:cubicBezTo>
                  <a:pt x="263951" y="659876"/>
                  <a:pt x="256190" y="671335"/>
                  <a:pt x="245097" y="678730"/>
                </a:cubicBezTo>
                <a:cubicBezTo>
                  <a:pt x="236829" y="684242"/>
                  <a:pt x="226043" y="691847"/>
                  <a:pt x="216817" y="688157"/>
                </a:cubicBezTo>
                <a:cubicBezTo>
                  <a:pt x="206298" y="683949"/>
                  <a:pt x="203030" y="670010"/>
                  <a:pt x="197963" y="659876"/>
                </a:cubicBezTo>
                <a:cubicBezTo>
                  <a:pt x="187854" y="639659"/>
                  <a:pt x="183414" y="603829"/>
                  <a:pt x="179110" y="584462"/>
                </a:cubicBezTo>
                <a:cubicBezTo>
                  <a:pt x="176300" y="571815"/>
                  <a:pt x="177303" y="557233"/>
                  <a:pt x="169683" y="546755"/>
                </a:cubicBezTo>
                <a:cubicBezTo>
                  <a:pt x="151387" y="521598"/>
                  <a:pt x="120950" y="506650"/>
                  <a:pt x="103695" y="480767"/>
                </a:cubicBezTo>
                <a:cubicBezTo>
                  <a:pt x="88773" y="458384"/>
                  <a:pt x="74102" y="435243"/>
                  <a:pt x="56561" y="414779"/>
                </a:cubicBezTo>
                <a:cubicBezTo>
                  <a:pt x="47885" y="404657"/>
                  <a:pt x="39373" y="393894"/>
                  <a:pt x="28281" y="386499"/>
                </a:cubicBezTo>
                <a:cubicBezTo>
                  <a:pt x="20013" y="380987"/>
                  <a:pt x="9427" y="380214"/>
                  <a:pt x="0" y="377072"/>
                </a:cubicBezTo>
                <a:cubicBezTo>
                  <a:pt x="9427" y="370787"/>
                  <a:pt x="17928" y="362819"/>
                  <a:pt x="28281" y="358218"/>
                </a:cubicBezTo>
                <a:cubicBezTo>
                  <a:pt x="46442" y="350147"/>
                  <a:pt x="67469" y="349016"/>
                  <a:pt x="84842" y="339365"/>
                </a:cubicBezTo>
                <a:cubicBezTo>
                  <a:pt x="96496" y="332891"/>
                  <a:pt x="103000" y="319760"/>
                  <a:pt x="113122" y="311084"/>
                </a:cubicBezTo>
                <a:cubicBezTo>
                  <a:pt x="125051" y="300859"/>
                  <a:pt x="138900" y="293029"/>
                  <a:pt x="150829" y="282804"/>
                </a:cubicBezTo>
                <a:cubicBezTo>
                  <a:pt x="160951" y="274128"/>
                  <a:pt x="167029" y="260162"/>
                  <a:pt x="179110" y="254524"/>
                </a:cubicBezTo>
                <a:cubicBezTo>
                  <a:pt x="235734" y="228099"/>
                  <a:pt x="292199" y="220601"/>
                  <a:pt x="348792" y="197963"/>
                </a:cubicBezTo>
                <a:cubicBezTo>
                  <a:pt x="364503" y="191678"/>
                  <a:pt x="380791" y="186677"/>
                  <a:pt x="395926" y="179109"/>
                </a:cubicBezTo>
                <a:cubicBezTo>
                  <a:pt x="406059" y="174042"/>
                  <a:pt x="414073" y="165323"/>
                  <a:pt x="424206" y="160256"/>
                </a:cubicBezTo>
                <a:cubicBezTo>
                  <a:pt x="439341" y="152688"/>
                  <a:pt x="455877" y="148275"/>
                  <a:pt x="471340" y="141402"/>
                </a:cubicBezTo>
                <a:cubicBezTo>
                  <a:pt x="484182" y="135695"/>
                  <a:pt x="495716" y="126992"/>
                  <a:pt x="509048" y="122548"/>
                </a:cubicBezTo>
                <a:cubicBezTo>
                  <a:pt x="524248" y="117481"/>
                  <a:pt x="540471" y="116264"/>
                  <a:pt x="556182" y="113122"/>
                </a:cubicBezTo>
                <a:cubicBezTo>
                  <a:pt x="577604" y="104553"/>
                  <a:pt x="639130" y="78872"/>
                  <a:pt x="659877" y="75414"/>
                </a:cubicBezTo>
                <a:cubicBezTo>
                  <a:pt x="697584" y="69130"/>
                  <a:pt x="736733" y="68650"/>
                  <a:pt x="772998" y="56561"/>
                </a:cubicBezTo>
                <a:lnTo>
                  <a:pt x="829559" y="37707"/>
                </a:lnTo>
                <a:cubicBezTo>
                  <a:pt x="838986" y="34565"/>
                  <a:pt x="848199" y="30690"/>
                  <a:pt x="857839" y="28280"/>
                </a:cubicBezTo>
                <a:cubicBezTo>
                  <a:pt x="951797" y="4791"/>
                  <a:pt x="907695" y="13687"/>
                  <a:pt x="989815" y="0"/>
                </a:cubicBezTo>
                <a:lnTo>
                  <a:pt x="1451728" y="9427"/>
                </a:lnTo>
                <a:cubicBezTo>
                  <a:pt x="1473933" y="10220"/>
                  <a:pt x="1495633" y="16400"/>
                  <a:pt x="1517716" y="18854"/>
                </a:cubicBezTo>
                <a:cubicBezTo>
                  <a:pt x="1594680" y="27405"/>
                  <a:pt x="1639813" y="28223"/>
                  <a:pt x="1715679" y="37707"/>
                </a:cubicBezTo>
                <a:cubicBezTo>
                  <a:pt x="1734645" y="40078"/>
                  <a:pt x="1753497" y="43385"/>
                  <a:pt x="1772239" y="47134"/>
                </a:cubicBezTo>
                <a:cubicBezTo>
                  <a:pt x="1784944" y="49675"/>
                  <a:pt x="1797040" y="55439"/>
                  <a:pt x="1809947" y="56561"/>
                </a:cubicBezTo>
                <a:cubicBezTo>
                  <a:pt x="1869508" y="61740"/>
                  <a:pt x="1929353" y="62846"/>
                  <a:pt x="1989056" y="65988"/>
                </a:cubicBezTo>
                <a:cubicBezTo>
                  <a:pt x="2018843" y="83860"/>
                  <a:pt x="2042349" y="99602"/>
                  <a:pt x="2073897" y="113122"/>
                </a:cubicBezTo>
                <a:cubicBezTo>
                  <a:pt x="2083030" y="117036"/>
                  <a:pt x="2093045" y="118634"/>
                  <a:pt x="2102178" y="122548"/>
                </a:cubicBezTo>
                <a:cubicBezTo>
                  <a:pt x="2115094" y="128084"/>
                  <a:pt x="2126969" y="135866"/>
                  <a:pt x="2139885" y="141402"/>
                </a:cubicBezTo>
                <a:cubicBezTo>
                  <a:pt x="2149018" y="145316"/>
                  <a:pt x="2159277" y="146385"/>
                  <a:pt x="2168165" y="150829"/>
                </a:cubicBezTo>
                <a:cubicBezTo>
                  <a:pt x="2178299" y="155896"/>
                  <a:pt x="2185798" y="165810"/>
                  <a:pt x="2196446" y="169682"/>
                </a:cubicBezTo>
                <a:cubicBezTo>
                  <a:pt x="2220798" y="178537"/>
                  <a:pt x="2248684" y="176948"/>
                  <a:pt x="2271860" y="188536"/>
                </a:cubicBezTo>
                <a:cubicBezTo>
                  <a:pt x="2320515" y="212863"/>
                  <a:pt x="2327925" y="212352"/>
                  <a:pt x="2366128" y="245097"/>
                </a:cubicBezTo>
                <a:cubicBezTo>
                  <a:pt x="2376250" y="253773"/>
                  <a:pt x="2383561" y="265628"/>
                  <a:pt x="2394409" y="273377"/>
                </a:cubicBezTo>
                <a:cubicBezTo>
                  <a:pt x="2417739" y="290041"/>
                  <a:pt x="2454605" y="298762"/>
                  <a:pt x="2479250" y="311084"/>
                </a:cubicBezTo>
                <a:cubicBezTo>
                  <a:pt x="2489383" y="316151"/>
                  <a:pt x="2497397" y="324871"/>
                  <a:pt x="2507530" y="329938"/>
                </a:cubicBezTo>
                <a:cubicBezTo>
                  <a:pt x="2522596" y="337471"/>
                  <a:pt x="2559425" y="344766"/>
                  <a:pt x="2573518" y="348792"/>
                </a:cubicBezTo>
                <a:cubicBezTo>
                  <a:pt x="2583072" y="351522"/>
                  <a:pt x="2592371" y="355076"/>
                  <a:pt x="2601798" y="358218"/>
                </a:cubicBezTo>
                <a:cubicBezTo>
                  <a:pt x="2645126" y="390715"/>
                  <a:pt x="2659930" y="359790"/>
                  <a:pt x="2658359" y="377072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Freeform: Shape 14">
            <a:hlinkClick r:id="rId12" action="ppaction://hlinksldjump"/>
            <a:extLst>
              <a:ext uri="{FF2B5EF4-FFF2-40B4-BE49-F238E27FC236}">
                <a16:creationId xmlns:a16="http://schemas.microsoft.com/office/drawing/2014/main" id="{38151772-D9E7-424D-8FB0-8BCEB1EF0B46}"/>
              </a:ext>
            </a:extLst>
          </p:cNvPr>
          <p:cNvSpPr/>
          <p:nvPr/>
        </p:nvSpPr>
        <p:spPr>
          <a:xfrm rot="17306052">
            <a:off x="2941914" y="2501535"/>
            <a:ext cx="2658470" cy="689130"/>
          </a:xfrm>
          <a:custGeom>
            <a:avLst/>
            <a:gdLst>
              <a:gd name="connsiteX0" fmla="*/ 2658359 w 2658470"/>
              <a:gd name="connsiteY0" fmla="*/ 377072 h 689130"/>
              <a:gd name="connsiteX1" fmla="*/ 2592371 w 2658470"/>
              <a:gd name="connsiteY1" fmla="*/ 461913 h 689130"/>
              <a:gd name="connsiteX2" fmla="*/ 2573518 w 2658470"/>
              <a:gd name="connsiteY2" fmla="*/ 490194 h 689130"/>
              <a:gd name="connsiteX3" fmla="*/ 2526384 w 2658470"/>
              <a:gd name="connsiteY3" fmla="*/ 546755 h 689130"/>
              <a:gd name="connsiteX4" fmla="*/ 2516957 w 2658470"/>
              <a:gd name="connsiteY4" fmla="*/ 575035 h 689130"/>
              <a:gd name="connsiteX5" fmla="*/ 2460396 w 2658470"/>
              <a:gd name="connsiteY5" fmla="*/ 650449 h 689130"/>
              <a:gd name="connsiteX6" fmla="*/ 2441543 w 2658470"/>
              <a:gd name="connsiteY6" fmla="*/ 678730 h 689130"/>
              <a:gd name="connsiteX7" fmla="*/ 2413262 w 2658470"/>
              <a:gd name="connsiteY7" fmla="*/ 688157 h 689130"/>
              <a:gd name="connsiteX8" fmla="*/ 2347275 w 2658470"/>
              <a:gd name="connsiteY8" fmla="*/ 659876 h 689130"/>
              <a:gd name="connsiteX9" fmla="*/ 2318994 w 2658470"/>
              <a:gd name="connsiteY9" fmla="*/ 622169 h 689130"/>
              <a:gd name="connsiteX10" fmla="*/ 2243580 w 2658470"/>
              <a:gd name="connsiteY10" fmla="*/ 575035 h 689130"/>
              <a:gd name="connsiteX11" fmla="*/ 2187019 w 2658470"/>
              <a:gd name="connsiteY11" fmla="*/ 565608 h 689130"/>
              <a:gd name="connsiteX12" fmla="*/ 2158738 w 2658470"/>
              <a:gd name="connsiteY12" fmla="*/ 556181 h 689130"/>
              <a:gd name="connsiteX13" fmla="*/ 2121031 w 2658470"/>
              <a:gd name="connsiteY13" fmla="*/ 546755 h 689130"/>
              <a:gd name="connsiteX14" fmla="*/ 2064470 w 2658470"/>
              <a:gd name="connsiteY14" fmla="*/ 527901 h 689130"/>
              <a:gd name="connsiteX15" fmla="*/ 2017336 w 2658470"/>
              <a:gd name="connsiteY15" fmla="*/ 518474 h 689130"/>
              <a:gd name="connsiteX16" fmla="*/ 1951349 w 2658470"/>
              <a:gd name="connsiteY16" fmla="*/ 490194 h 689130"/>
              <a:gd name="connsiteX17" fmla="*/ 1923068 w 2658470"/>
              <a:gd name="connsiteY17" fmla="*/ 480767 h 689130"/>
              <a:gd name="connsiteX18" fmla="*/ 1894788 w 2658470"/>
              <a:gd name="connsiteY18" fmla="*/ 461913 h 689130"/>
              <a:gd name="connsiteX19" fmla="*/ 1630837 w 2658470"/>
              <a:gd name="connsiteY19" fmla="*/ 424206 h 689130"/>
              <a:gd name="connsiteX20" fmla="*/ 1527143 w 2658470"/>
              <a:gd name="connsiteY20" fmla="*/ 405353 h 689130"/>
              <a:gd name="connsiteX21" fmla="*/ 1432875 w 2658470"/>
              <a:gd name="connsiteY21" fmla="*/ 386499 h 689130"/>
              <a:gd name="connsiteX22" fmla="*/ 1376314 w 2658470"/>
              <a:gd name="connsiteY22" fmla="*/ 377072 h 689130"/>
              <a:gd name="connsiteX23" fmla="*/ 1310326 w 2658470"/>
              <a:gd name="connsiteY23" fmla="*/ 358218 h 689130"/>
              <a:gd name="connsiteX24" fmla="*/ 1197204 w 2658470"/>
              <a:gd name="connsiteY24" fmla="*/ 367645 h 689130"/>
              <a:gd name="connsiteX25" fmla="*/ 1168924 w 2658470"/>
              <a:gd name="connsiteY25" fmla="*/ 377072 h 689130"/>
              <a:gd name="connsiteX26" fmla="*/ 1131217 w 2658470"/>
              <a:gd name="connsiteY26" fmla="*/ 386499 h 689130"/>
              <a:gd name="connsiteX27" fmla="*/ 1074656 w 2658470"/>
              <a:gd name="connsiteY27" fmla="*/ 405353 h 689130"/>
              <a:gd name="connsiteX28" fmla="*/ 1027522 w 2658470"/>
              <a:gd name="connsiteY28" fmla="*/ 414779 h 689130"/>
              <a:gd name="connsiteX29" fmla="*/ 886120 w 2658470"/>
              <a:gd name="connsiteY29" fmla="*/ 433633 h 689130"/>
              <a:gd name="connsiteX30" fmla="*/ 829559 w 2658470"/>
              <a:gd name="connsiteY30" fmla="*/ 452487 h 689130"/>
              <a:gd name="connsiteX31" fmla="*/ 791852 w 2658470"/>
              <a:gd name="connsiteY31" fmla="*/ 461913 h 689130"/>
              <a:gd name="connsiteX32" fmla="*/ 735291 w 2658470"/>
              <a:gd name="connsiteY32" fmla="*/ 480767 h 689130"/>
              <a:gd name="connsiteX33" fmla="*/ 688157 w 2658470"/>
              <a:gd name="connsiteY33" fmla="*/ 490194 h 689130"/>
              <a:gd name="connsiteX34" fmla="*/ 659877 w 2658470"/>
              <a:gd name="connsiteY34" fmla="*/ 499621 h 689130"/>
              <a:gd name="connsiteX35" fmla="*/ 603316 w 2658470"/>
              <a:gd name="connsiteY35" fmla="*/ 509047 h 689130"/>
              <a:gd name="connsiteX36" fmla="*/ 527901 w 2658470"/>
              <a:gd name="connsiteY36" fmla="*/ 527901 h 689130"/>
              <a:gd name="connsiteX37" fmla="*/ 461914 w 2658470"/>
              <a:gd name="connsiteY37" fmla="*/ 546755 h 689130"/>
              <a:gd name="connsiteX38" fmla="*/ 433633 w 2658470"/>
              <a:gd name="connsiteY38" fmla="*/ 565608 h 689130"/>
              <a:gd name="connsiteX39" fmla="*/ 405353 w 2658470"/>
              <a:gd name="connsiteY39" fmla="*/ 575035 h 689130"/>
              <a:gd name="connsiteX40" fmla="*/ 358219 w 2658470"/>
              <a:gd name="connsiteY40" fmla="*/ 593889 h 689130"/>
              <a:gd name="connsiteX41" fmla="*/ 301658 w 2658470"/>
              <a:gd name="connsiteY41" fmla="*/ 641023 h 689130"/>
              <a:gd name="connsiteX42" fmla="*/ 273378 w 2658470"/>
              <a:gd name="connsiteY42" fmla="*/ 650449 h 689130"/>
              <a:gd name="connsiteX43" fmla="*/ 245097 w 2658470"/>
              <a:gd name="connsiteY43" fmla="*/ 678730 h 689130"/>
              <a:gd name="connsiteX44" fmla="*/ 216817 w 2658470"/>
              <a:gd name="connsiteY44" fmla="*/ 688157 h 689130"/>
              <a:gd name="connsiteX45" fmla="*/ 197963 w 2658470"/>
              <a:gd name="connsiteY45" fmla="*/ 659876 h 689130"/>
              <a:gd name="connsiteX46" fmla="*/ 179110 w 2658470"/>
              <a:gd name="connsiteY46" fmla="*/ 584462 h 689130"/>
              <a:gd name="connsiteX47" fmla="*/ 169683 w 2658470"/>
              <a:gd name="connsiteY47" fmla="*/ 546755 h 689130"/>
              <a:gd name="connsiteX48" fmla="*/ 103695 w 2658470"/>
              <a:gd name="connsiteY48" fmla="*/ 480767 h 689130"/>
              <a:gd name="connsiteX49" fmla="*/ 56561 w 2658470"/>
              <a:gd name="connsiteY49" fmla="*/ 414779 h 689130"/>
              <a:gd name="connsiteX50" fmla="*/ 28281 w 2658470"/>
              <a:gd name="connsiteY50" fmla="*/ 386499 h 689130"/>
              <a:gd name="connsiteX51" fmla="*/ 0 w 2658470"/>
              <a:gd name="connsiteY51" fmla="*/ 377072 h 689130"/>
              <a:gd name="connsiteX52" fmla="*/ 28281 w 2658470"/>
              <a:gd name="connsiteY52" fmla="*/ 358218 h 689130"/>
              <a:gd name="connsiteX53" fmla="*/ 84842 w 2658470"/>
              <a:gd name="connsiteY53" fmla="*/ 339365 h 689130"/>
              <a:gd name="connsiteX54" fmla="*/ 113122 w 2658470"/>
              <a:gd name="connsiteY54" fmla="*/ 311084 h 689130"/>
              <a:gd name="connsiteX55" fmla="*/ 150829 w 2658470"/>
              <a:gd name="connsiteY55" fmla="*/ 282804 h 689130"/>
              <a:gd name="connsiteX56" fmla="*/ 179110 w 2658470"/>
              <a:gd name="connsiteY56" fmla="*/ 254524 h 689130"/>
              <a:gd name="connsiteX57" fmla="*/ 348792 w 2658470"/>
              <a:gd name="connsiteY57" fmla="*/ 197963 h 689130"/>
              <a:gd name="connsiteX58" fmla="*/ 395926 w 2658470"/>
              <a:gd name="connsiteY58" fmla="*/ 179109 h 689130"/>
              <a:gd name="connsiteX59" fmla="*/ 424206 w 2658470"/>
              <a:gd name="connsiteY59" fmla="*/ 160256 h 689130"/>
              <a:gd name="connsiteX60" fmla="*/ 471340 w 2658470"/>
              <a:gd name="connsiteY60" fmla="*/ 141402 h 689130"/>
              <a:gd name="connsiteX61" fmla="*/ 509048 w 2658470"/>
              <a:gd name="connsiteY61" fmla="*/ 122548 h 689130"/>
              <a:gd name="connsiteX62" fmla="*/ 556182 w 2658470"/>
              <a:gd name="connsiteY62" fmla="*/ 113122 h 689130"/>
              <a:gd name="connsiteX63" fmla="*/ 659877 w 2658470"/>
              <a:gd name="connsiteY63" fmla="*/ 75414 h 689130"/>
              <a:gd name="connsiteX64" fmla="*/ 772998 w 2658470"/>
              <a:gd name="connsiteY64" fmla="*/ 56561 h 689130"/>
              <a:gd name="connsiteX65" fmla="*/ 829559 w 2658470"/>
              <a:gd name="connsiteY65" fmla="*/ 37707 h 689130"/>
              <a:gd name="connsiteX66" fmla="*/ 857839 w 2658470"/>
              <a:gd name="connsiteY66" fmla="*/ 28280 h 689130"/>
              <a:gd name="connsiteX67" fmla="*/ 989815 w 2658470"/>
              <a:gd name="connsiteY67" fmla="*/ 0 h 689130"/>
              <a:gd name="connsiteX68" fmla="*/ 1451728 w 2658470"/>
              <a:gd name="connsiteY68" fmla="*/ 9427 h 689130"/>
              <a:gd name="connsiteX69" fmla="*/ 1517716 w 2658470"/>
              <a:gd name="connsiteY69" fmla="*/ 18854 h 689130"/>
              <a:gd name="connsiteX70" fmla="*/ 1715679 w 2658470"/>
              <a:gd name="connsiteY70" fmla="*/ 37707 h 689130"/>
              <a:gd name="connsiteX71" fmla="*/ 1772239 w 2658470"/>
              <a:gd name="connsiteY71" fmla="*/ 47134 h 689130"/>
              <a:gd name="connsiteX72" fmla="*/ 1809947 w 2658470"/>
              <a:gd name="connsiteY72" fmla="*/ 56561 h 689130"/>
              <a:gd name="connsiteX73" fmla="*/ 1989056 w 2658470"/>
              <a:gd name="connsiteY73" fmla="*/ 65988 h 689130"/>
              <a:gd name="connsiteX74" fmla="*/ 2073897 w 2658470"/>
              <a:gd name="connsiteY74" fmla="*/ 113122 h 689130"/>
              <a:gd name="connsiteX75" fmla="*/ 2102178 w 2658470"/>
              <a:gd name="connsiteY75" fmla="*/ 122548 h 689130"/>
              <a:gd name="connsiteX76" fmla="*/ 2139885 w 2658470"/>
              <a:gd name="connsiteY76" fmla="*/ 141402 h 689130"/>
              <a:gd name="connsiteX77" fmla="*/ 2168165 w 2658470"/>
              <a:gd name="connsiteY77" fmla="*/ 150829 h 689130"/>
              <a:gd name="connsiteX78" fmla="*/ 2196446 w 2658470"/>
              <a:gd name="connsiteY78" fmla="*/ 169682 h 689130"/>
              <a:gd name="connsiteX79" fmla="*/ 2271860 w 2658470"/>
              <a:gd name="connsiteY79" fmla="*/ 188536 h 689130"/>
              <a:gd name="connsiteX80" fmla="*/ 2366128 w 2658470"/>
              <a:gd name="connsiteY80" fmla="*/ 245097 h 689130"/>
              <a:gd name="connsiteX81" fmla="*/ 2394409 w 2658470"/>
              <a:gd name="connsiteY81" fmla="*/ 273377 h 689130"/>
              <a:gd name="connsiteX82" fmla="*/ 2479250 w 2658470"/>
              <a:gd name="connsiteY82" fmla="*/ 311084 h 689130"/>
              <a:gd name="connsiteX83" fmla="*/ 2507530 w 2658470"/>
              <a:gd name="connsiteY83" fmla="*/ 329938 h 689130"/>
              <a:gd name="connsiteX84" fmla="*/ 2573518 w 2658470"/>
              <a:gd name="connsiteY84" fmla="*/ 348792 h 689130"/>
              <a:gd name="connsiteX85" fmla="*/ 2601798 w 2658470"/>
              <a:gd name="connsiteY85" fmla="*/ 358218 h 689130"/>
              <a:gd name="connsiteX86" fmla="*/ 2658359 w 2658470"/>
              <a:gd name="connsiteY86" fmla="*/ 377072 h 68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2658470" h="689130">
                <a:moveTo>
                  <a:pt x="2658359" y="377072"/>
                </a:moveTo>
                <a:cubicBezTo>
                  <a:pt x="2656788" y="394354"/>
                  <a:pt x="2659925" y="383099"/>
                  <a:pt x="2592371" y="461913"/>
                </a:cubicBezTo>
                <a:cubicBezTo>
                  <a:pt x="2584998" y="470515"/>
                  <a:pt x="2580771" y="481490"/>
                  <a:pt x="2573518" y="490194"/>
                </a:cubicBezTo>
                <a:cubicBezTo>
                  <a:pt x="2547452" y="521473"/>
                  <a:pt x="2543941" y="511641"/>
                  <a:pt x="2526384" y="546755"/>
                </a:cubicBezTo>
                <a:cubicBezTo>
                  <a:pt x="2521940" y="555643"/>
                  <a:pt x="2522292" y="566652"/>
                  <a:pt x="2516957" y="575035"/>
                </a:cubicBezTo>
                <a:cubicBezTo>
                  <a:pt x="2500087" y="601545"/>
                  <a:pt x="2477825" y="624303"/>
                  <a:pt x="2460396" y="650449"/>
                </a:cubicBezTo>
                <a:cubicBezTo>
                  <a:pt x="2454112" y="659876"/>
                  <a:pt x="2450390" y="671652"/>
                  <a:pt x="2441543" y="678730"/>
                </a:cubicBezTo>
                <a:cubicBezTo>
                  <a:pt x="2433784" y="684938"/>
                  <a:pt x="2422689" y="685015"/>
                  <a:pt x="2413262" y="688157"/>
                </a:cubicBezTo>
                <a:cubicBezTo>
                  <a:pt x="2384414" y="680945"/>
                  <a:pt x="2368976" y="681577"/>
                  <a:pt x="2347275" y="659876"/>
                </a:cubicBezTo>
                <a:cubicBezTo>
                  <a:pt x="2336165" y="648766"/>
                  <a:pt x="2330104" y="633279"/>
                  <a:pt x="2318994" y="622169"/>
                </a:cubicBezTo>
                <a:cubicBezTo>
                  <a:pt x="2304062" y="607237"/>
                  <a:pt x="2264914" y="581435"/>
                  <a:pt x="2243580" y="575035"/>
                </a:cubicBezTo>
                <a:cubicBezTo>
                  <a:pt x="2225272" y="569543"/>
                  <a:pt x="2205678" y="569754"/>
                  <a:pt x="2187019" y="565608"/>
                </a:cubicBezTo>
                <a:cubicBezTo>
                  <a:pt x="2177319" y="563452"/>
                  <a:pt x="2168293" y="558911"/>
                  <a:pt x="2158738" y="556181"/>
                </a:cubicBezTo>
                <a:cubicBezTo>
                  <a:pt x="2146281" y="552622"/>
                  <a:pt x="2133440" y="550478"/>
                  <a:pt x="2121031" y="546755"/>
                </a:cubicBezTo>
                <a:cubicBezTo>
                  <a:pt x="2101996" y="541044"/>
                  <a:pt x="2083958" y="531799"/>
                  <a:pt x="2064470" y="527901"/>
                </a:cubicBezTo>
                <a:cubicBezTo>
                  <a:pt x="2048759" y="524759"/>
                  <a:pt x="2032880" y="522360"/>
                  <a:pt x="2017336" y="518474"/>
                </a:cubicBezTo>
                <a:cubicBezTo>
                  <a:pt x="1981967" y="509631"/>
                  <a:pt x="1989116" y="506379"/>
                  <a:pt x="1951349" y="490194"/>
                </a:cubicBezTo>
                <a:cubicBezTo>
                  <a:pt x="1942215" y="486280"/>
                  <a:pt x="1932495" y="483909"/>
                  <a:pt x="1923068" y="480767"/>
                </a:cubicBezTo>
                <a:cubicBezTo>
                  <a:pt x="1913641" y="474482"/>
                  <a:pt x="1904921" y="466980"/>
                  <a:pt x="1894788" y="461913"/>
                </a:cubicBezTo>
                <a:cubicBezTo>
                  <a:pt x="1808020" y="418529"/>
                  <a:pt x="1745662" y="434191"/>
                  <a:pt x="1630837" y="424206"/>
                </a:cubicBezTo>
                <a:cubicBezTo>
                  <a:pt x="1463856" y="390809"/>
                  <a:pt x="1720117" y="441535"/>
                  <a:pt x="1527143" y="405353"/>
                </a:cubicBezTo>
                <a:cubicBezTo>
                  <a:pt x="1495647" y="399448"/>
                  <a:pt x="1464484" y="391767"/>
                  <a:pt x="1432875" y="386499"/>
                </a:cubicBezTo>
                <a:cubicBezTo>
                  <a:pt x="1414021" y="383357"/>
                  <a:pt x="1394938" y="381370"/>
                  <a:pt x="1376314" y="377072"/>
                </a:cubicBezTo>
                <a:cubicBezTo>
                  <a:pt x="1354024" y="371928"/>
                  <a:pt x="1332322" y="364503"/>
                  <a:pt x="1310326" y="358218"/>
                </a:cubicBezTo>
                <a:cubicBezTo>
                  <a:pt x="1272619" y="361360"/>
                  <a:pt x="1234710" y="362644"/>
                  <a:pt x="1197204" y="367645"/>
                </a:cubicBezTo>
                <a:cubicBezTo>
                  <a:pt x="1187355" y="368958"/>
                  <a:pt x="1178478" y="374342"/>
                  <a:pt x="1168924" y="377072"/>
                </a:cubicBezTo>
                <a:cubicBezTo>
                  <a:pt x="1156467" y="380631"/>
                  <a:pt x="1143626" y="382776"/>
                  <a:pt x="1131217" y="386499"/>
                </a:cubicBezTo>
                <a:cubicBezTo>
                  <a:pt x="1112182" y="392210"/>
                  <a:pt x="1094144" y="401456"/>
                  <a:pt x="1074656" y="405353"/>
                </a:cubicBezTo>
                <a:cubicBezTo>
                  <a:pt x="1058945" y="408495"/>
                  <a:pt x="1043404" y="412661"/>
                  <a:pt x="1027522" y="414779"/>
                </a:cubicBezTo>
                <a:cubicBezTo>
                  <a:pt x="971270" y="422279"/>
                  <a:pt x="936843" y="419799"/>
                  <a:pt x="886120" y="433633"/>
                </a:cubicBezTo>
                <a:cubicBezTo>
                  <a:pt x="866947" y="438862"/>
                  <a:pt x="848594" y="446776"/>
                  <a:pt x="829559" y="452487"/>
                </a:cubicBezTo>
                <a:cubicBezTo>
                  <a:pt x="817150" y="456210"/>
                  <a:pt x="804261" y="458190"/>
                  <a:pt x="791852" y="461913"/>
                </a:cubicBezTo>
                <a:cubicBezTo>
                  <a:pt x="772817" y="467624"/>
                  <a:pt x="754464" y="475538"/>
                  <a:pt x="735291" y="480767"/>
                </a:cubicBezTo>
                <a:cubicBezTo>
                  <a:pt x="719833" y="484983"/>
                  <a:pt x="703701" y="486308"/>
                  <a:pt x="688157" y="490194"/>
                </a:cubicBezTo>
                <a:cubicBezTo>
                  <a:pt x="678517" y="492604"/>
                  <a:pt x="669577" y="497466"/>
                  <a:pt x="659877" y="499621"/>
                </a:cubicBezTo>
                <a:cubicBezTo>
                  <a:pt x="641218" y="503767"/>
                  <a:pt x="622005" y="505042"/>
                  <a:pt x="603316" y="509047"/>
                </a:cubicBezTo>
                <a:cubicBezTo>
                  <a:pt x="577979" y="514476"/>
                  <a:pt x="553039" y="521616"/>
                  <a:pt x="527901" y="527901"/>
                </a:cubicBezTo>
                <a:cubicBezTo>
                  <a:pt x="515818" y="530922"/>
                  <a:pt x="475439" y="539992"/>
                  <a:pt x="461914" y="546755"/>
                </a:cubicBezTo>
                <a:cubicBezTo>
                  <a:pt x="451780" y="551822"/>
                  <a:pt x="443767" y="560541"/>
                  <a:pt x="433633" y="565608"/>
                </a:cubicBezTo>
                <a:cubicBezTo>
                  <a:pt x="424745" y="570052"/>
                  <a:pt x="414657" y="571546"/>
                  <a:pt x="405353" y="575035"/>
                </a:cubicBezTo>
                <a:cubicBezTo>
                  <a:pt x="389509" y="580977"/>
                  <a:pt x="373354" y="586321"/>
                  <a:pt x="358219" y="593889"/>
                </a:cubicBezTo>
                <a:cubicBezTo>
                  <a:pt x="296525" y="624735"/>
                  <a:pt x="364213" y="599319"/>
                  <a:pt x="301658" y="641023"/>
                </a:cubicBezTo>
                <a:cubicBezTo>
                  <a:pt x="293390" y="646535"/>
                  <a:pt x="282805" y="647307"/>
                  <a:pt x="273378" y="650449"/>
                </a:cubicBezTo>
                <a:cubicBezTo>
                  <a:pt x="263951" y="659876"/>
                  <a:pt x="256190" y="671335"/>
                  <a:pt x="245097" y="678730"/>
                </a:cubicBezTo>
                <a:cubicBezTo>
                  <a:pt x="236829" y="684242"/>
                  <a:pt x="226043" y="691847"/>
                  <a:pt x="216817" y="688157"/>
                </a:cubicBezTo>
                <a:cubicBezTo>
                  <a:pt x="206298" y="683949"/>
                  <a:pt x="203030" y="670010"/>
                  <a:pt x="197963" y="659876"/>
                </a:cubicBezTo>
                <a:cubicBezTo>
                  <a:pt x="187854" y="639659"/>
                  <a:pt x="183414" y="603829"/>
                  <a:pt x="179110" y="584462"/>
                </a:cubicBezTo>
                <a:cubicBezTo>
                  <a:pt x="176300" y="571815"/>
                  <a:pt x="177303" y="557233"/>
                  <a:pt x="169683" y="546755"/>
                </a:cubicBezTo>
                <a:cubicBezTo>
                  <a:pt x="151387" y="521598"/>
                  <a:pt x="120950" y="506650"/>
                  <a:pt x="103695" y="480767"/>
                </a:cubicBezTo>
                <a:cubicBezTo>
                  <a:pt x="88773" y="458384"/>
                  <a:pt x="74102" y="435243"/>
                  <a:pt x="56561" y="414779"/>
                </a:cubicBezTo>
                <a:cubicBezTo>
                  <a:pt x="47885" y="404657"/>
                  <a:pt x="39373" y="393894"/>
                  <a:pt x="28281" y="386499"/>
                </a:cubicBezTo>
                <a:cubicBezTo>
                  <a:pt x="20013" y="380987"/>
                  <a:pt x="9427" y="380214"/>
                  <a:pt x="0" y="377072"/>
                </a:cubicBezTo>
                <a:cubicBezTo>
                  <a:pt x="9427" y="370787"/>
                  <a:pt x="17928" y="362819"/>
                  <a:pt x="28281" y="358218"/>
                </a:cubicBezTo>
                <a:cubicBezTo>
                  <a:pt x="46442" y="350147"/>
                  <a:pt x="67469" y="349016"/>
                  <a:pt x="84842" y="339365"/>
                </a:cubicBezTo>
                <a:cubicBezTo>
                  <a:pt x="96496" y="332891"/>
                  <a:pt x="103000" y="319760"/>
                  <a:pt x="113122" y="311084"/>
                </a:cubicBezTo>
                <a:cubicBezTo>
                  <a:pt x="125051" y="300859"/>
                  <a:pt x="138900" y="293029"/>
                  <a:pt x="150829" y="282804"/>
                </a:cubicBezTo>
                <a:cubicBezTo>
                  <a:pt x="160951" y="274128"/>
                  <a:pt x="167029" y="260162"/>
                  <a:pt x="179110" y="254524"/>
                </a:cubicBezTo>
                <a:cubicBezTo>
                  <a:pt x="235734" y="228099"/>
                  <a:pt x="292199" y="220601"/>
                  <a:pt x="348792" y="197963"/>
                </a:cubicBezTo>
                <a:cubicBezTo>
                  <a:pt x="364503" y="191678"/>
                  <a:pt x="380791" y="186677"/>
                  <a:pt x="395926" y="179109"/>
                </a:cubicBezTo>
                <a:cubicBezTo>
                  <a:pt x="406059" y="174042"/>
                  <a:pt x="414073" y="165323"/>
                  <a:pt x="424206" y="160256"/>
                </a:cubicBezTo>
                <a:cubicBezTo>
                  <a:pt x="439341" y="152688"/>
                  <a:pt x="455877" y="148275"/>
                  <a:pt x="471340" y="141402"/>
                </a:cubicBezTo>
                <a:cubicBezTo>
                  <a:pt x="484182" y="135695"/>
                  <a:pt x="495716" y="126992"/>
                  <a:pt x="509048" y="122548"/>
                </a:cubicBezTo>
                <a:cubicBezTo>
                  <a:pt x="524248" y="117481"/>
                  <a:pt x="540471" y="116264"/>
                  <a:pt x="556182" y="113122"/>
                </a:cubicBezTo>
                <a:cubicBezTo>
                  <a:pt x="577604" y="104553"/>
                  <a:pt x="639130" y="78872"/>
                  <a:pt x="659877" y="75414"/>
                </a:cubicBezTo>
                <a:cubicBezTo>
                  <a:pt x="697584" y="69130"/>
                  <a:pt x="736733" y="68650"/>
                  <a:pt x="772998" y="56561"/>
                </a:cubicBezTo>
                <a:lnTo>
                  <a:pt x="829559" y="37707"/>
                </a:lnTo>
                <a:cubicBezTo>
                  <a:pt x="838986" y="34565"/>
                  <a:pt x="848199" y="30690"/>
                  <a:pt x="857839" y="28280"/>
                </a:cubicBezTo>
                <a:cubicBezTo>
                  <a:pt x="951797" y="4791"/>
                  <a:pt x="907695" y="13687"/>
                  <a:pt x="989815" y="0"/>
                </a:cubicBezTo>
                <a:lnTo>
                  <a:pt x="1451728" y="9427"/>
                </a:lnTo>
                <a:cubicBezTo>
                  <a:pt x="1473933" y="10220"/>
                  <a:pt x="1495633" y="16400"/>
                  <a:pt x="1517716" y="18854"/>
                </a:cubicBezTo>
                <a:cubicBezTo>
                  <a:pt x="1594680" y="27405"/>
                  <a:pt x="1639813" y="28223"/>
                  <a:pt x="1715679" y="37707"/>
                </a:cubicBezTo>
                <a:cubicBezTo>
                  <a:pt x="1734645" y="40078"/>
                  <a:pt x="1753497" y="43385"/>
                  <a:pt x="1772239" y="47134"/>
                </a:cubicBezTo>
                <a:cubicBezTo>
                  <a:pt x="1784944" y="49675"/>
                  <a:pt x="1797040" y="55439"/>
                  <a:pt x="1809947" y="56561"/>
                </a:cubicBezTo>
                <a:cubicBezTo>
                  <a:pt x="1869508" y="61740"/>
                  <a:pt x="1929353" y="62846"/>
                  <a:pt x="1989056" y="65988"/>
                </a:cubicBezTo>
                <a:cubicBezTo>
                  <a:pt x="2018843" y="83860"/>
                  <a:pt x="2042349" y="99602"/>
                  <a:pt x="2073897" y="113122"/>
                </a:cubicBezTo>
                <a:cubicBezTo>
                  <a:pt x="2083030" y="117036"/>
                  <a:pt x="2093045" y="118634"/>
                  <a:pt x="2102178" y="122548"/>
                </a:cubicBezTo>
                <a:cubicBezTo>
                  <a:pt x="2115094" y="128084"/>
                  <a:pt x="2126969" y="135866"/>
                  <a:pt x="2139885" y="141402"/>
                </a:cubicBezTo>
                <a:cubicBezTo>
                  <a:pt x="2149018" y="145316"/>
                  <a:pt x="2159277" y="146385"/>
                  <a:pt x="2168165" y="150829"/>
                </a:cubicBezTo>
                <a:cubicBezTo>
                  <a:pt x="2178299" y="155896"/>
                  <a:pt x="2185798" y="165810"/>
                  <a:pt x="2196446" y="169682"/>
                </a:cubicBezTo>
                <a:cubicBezTo>
                  <a:pt x="2220798" y="178537"/>
                  <a:pt x="2248684" y="176948"/>
                  <a:pt x="2271860" y="188536"/>
                </a:cubicBezTo>
                <a:cubicBezTo>
                  <a:pt x="2320515" y="212863"/>
                  <a:pt x="2327925" y="212352"/>
                  <a:pt x="2366128" y="245097"/>
                </a:cubicBezTo>
                <a:cubicBezTo>
                  <a:pt x="2376250" y="253773"/>
                  <a:pt x="2383561" y="265628"/>
                  <a:pt x="2394409" y="273377"/>
                </a:cubicBezTo>
                <a:cubicBezTo>
                  <a:pt x="2417739" y="290041"/>
                  <a:pt x="2454605" y="298762"/>
                  <a:pt x="2479250" y="311084"/>
                </a:cubicBezTo>
                <a:cubicBezTo>
                  <a:pt x="2489383" y="316151"/>
                  <a:pt x="2497397" y="324871"/>
                  <a:pt x="2507530" y="329938"/>
                </a:cubicBezTo>
                <a:cubicBezTo>
                  <a:pt x="2522596" y="337471"/>
                  <a:pt x="2559425" y="344766"/>
                  <a:pt x="2573518" y="348792"/>
                </a:cubicBezTo>
                <a:cubicBezTo>
                  <a:pt x="2583072" y="351522"/>
                  <a:pt x="2592371" y="355076"/>
                  <a:pt x="2601798" y="358218"/>
                </a:cubicBezTo>
                <a:cubicBezTo>
                  <a:pt x="2645126" y="390715"/>
                  <a:pt x="2659930" y="359790"/>
                  <a:pt x="2658359" y="377072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Freeform: Shape 15">
            <a:hlinkClick r:id="rId13" action="ppaction://hlinksldjump"/>
            <a:extLst>
              <a:ext uri="{FF2B5EF4-FFF2-40B4-BE49-F238E27FC236}">
                <a16:creationId xmlns:a16="http://schemas.microsoft.com/office/drawing/2014/main" id="{06597933-0877-458B-B846-71B31E3DCD93}"/>
              </a:ext>
            </a:extLst>
          </p:cNvPr>
          <p:cNvSpPr/>
          <p:nvPr/>
        </p:nvSpPr>
        <p:spPr>
          <a:xfrm rot="13019546">
            <a:off x="3649283" y="4654121"/>
            <a:ext cx="2658470" cy="689130"/>
          </a:xfrm>
          <a:custGeom>
            <a:avLst/>
            <a:gdLst>
              <a:gd name="connsiteX0" fmla="*/ 2658359 w 2658470"/>
              <a:gd name="connsiteY0" fmla="*/ 377072 h 689130"/>
              <a:gd name="connsiteX1" fmla="*/ 2592371 w 2658470"/>
              <a:gd name="connsiteY1" fmla="*/ 461913 h 689130"/>
              <a:gd name="connsiteX2" fmla="*/ 2573518 w 2658470"/>
              <a:gd name="connsiteY2" fmla="*/ 490194 h 689130"/>
              <a:gd name="connsiteX3" fmla="*/ 2526384 w 2658470"/>
              <a:gd name="connsiteY3" fmla="*/ 546755 h 689130"/>
              <a:gd name="connsiteX4" fmla="*/ 2516957 w 2658470"/>
              <a:gd name="connsiteY4" fmla="*/ 575035 h 689130"/>
              <a:gd name="connsiteX5" fmla="*/ 2460396 w 2658470"/>
              <a:gd name="connsiteY5" fmla="*/ 650449 h 689130"/>
              <a:gd name="connsiteX6" fmla="*/ 2441543 w 2658470"/>
              <a:gd name="connsiteY6" fmla="*/ 678730 h 689130"/>
              <a:gd name="connsiteX7" fmla="*/ 2413262 w 2658470"/>
              <a:gd name="connsiteY7" fmla="*/ 688157 h 689130"/>
              <a:gd name="connsiteX8" fmla="*/ 2347275 w 2658470"/>
              <a:gd name="connsiteY8" fmla="*/ 659876 h 689130"/>
              <a:gd name="connsiteX9" fmla="*/ 2318994 w 2658470"/>
              <a:gd name="connsiteY9" fmla="*/ 622169 h 689130"/>
              <a:gd name="connsiteX10" fmla="*/ 2243580 w 2658470"/>
              <a:gd name="connsiteY10" fmla="*/ 575035 h 689130"/>
              <a:gd name="connsiteX11" fmla="*/ 2187019 w 2658470"/>
              <a:gd name="connsiteY11" fmla="*/ 565608 h 689130"/>
              <a:gd name="connsiteX12" fmla="*/ 2158738 w 2658470"/>
              <a:gd name="connsiteY12" fmla="*/ 556181 h 689130"/>
              <a:gd name="connsiteX13" fmla="*/ 2121031 w 2658470"/>
              <a:gd name="connsiteY13" fmla="*/ 546755 h 689130"/>
              <a:gd name="connsiteX14" fmla="*/ 2064470 w 2658470"/>
              <a:gd name="connsiteY14" fmla="*/ 527901 h 689130"/>
              <a:gd name="connsiteX15" fmla="*/ 2017336 w 2658470"/>
              <a:gd name="connsiteY15" fmla="*/ 518474 h 689130"/>
              <a:gd name="connsiteX16" fmla="*/ 1951349 w 2658470"/>
              <a:gd name="connsiteY16" fmla="*/ 490194 h 689130"/>
              <a:gd name="connsiteX17" fmla="*/ 1923068 w 2658470"/>
              <a:gd name="connsiteY17" fmla="*/ 480767 h 689130"/>
              <a:gd name="connsiteX18" fmla="*/ 1894788 w 2658470"/>
              <a:gd name="connsiteY18" fmla="*/ 461913 h 689130"/>
              <a:gd name="connsiteX19" fmla="*/ 1630837 w 2658470"/>
              <a:gd name="connsiteY19" fmla="*/ 424206 h 689130"/>
              <a:gd name="connsiteX20" fmla="*/ 1527143 w 2658470"/>
              <a:gd name="connsiteY20" fmla="*/ 405353 h 689130"/>
              <a:gd name="connsiteX21" fmla="*/ 1432875 w 2658470"/>
              <a:gd name="connsiteY21" fmla="*/ 386499 h 689130"/>
              <a:gd name="connsiteX22" fmla="*/ 1376314 w 2658470"/>
              <a:gd name="connsiteY22" fmla="*/ 377072 h 689130"/>
              <a:gd name="connsiteX23" fmla="*/ 1310326 w 2658470"/>
              <a:gd name="connsiteY23" fmla="*/ 358218 h 689130"/>
              <a:gd name="connsiteX24" fmla="*/ 1197204 w 2658470"/>
              <a:gd name="connsiteY24" fmla="*/ 367645 h 689130"/>
              <a:gd name="connsiteX25" fmla="*/ 1168924 w 2658470"/>
              <a:gd name="connsiteY25" fmla="*/ 377072 h 689130"/>
              <a:gd name="connsiteX26" fmla="*/ 1131217 w 2658470"/>
              <a:gd name="connsiteY26" fmla="*/ 386499 h 689130"/>
              <a:gd name="connsiteX27" fmla="*/ 1074656 w 2658470"/>
              <a:gd name="connsiteY27" fmla="*/ 405353 h 689130"/>
              <a:gd name="connsiteX28" fmla="*/ 1027522 w 2658470"/>
              <a:gd name="connsiteY28" fmla="*/ 414779 h 689130"/>
              <a:gd name="connsiteX29" fmla="*/ 886120 w 2658470"/>
              <a:gd name="connsiteY29" fmla="*/ 433633 h 689130"/>
              <a:gd name="connsiteX30" fmla="*/ 829559 w 2658470"/>
              <a:gd name="connsiteY30" fmla="*/ 452487 h 689130"/>
              <a:gd name="connsiteX31" fmla="*/ 791852 w 2658470"/>
              <a:gd name="connsiteY31" fmla="*/ 461913 h 689130"/>
              <a:gd name="connsiteX32" fmla="*/ 735291 w 2658470"/>
              <a:gd name="connsiteY32" fmla="*/ 480767 h 689130"/>
              <a:gd name="connsiteX33" fmla="*/ 688157 w 2658470"/>
              <a:gd name="connsiteY33" fmla="*/ 490194 h 689130"/>
              <a:gd name="connsiteX34" fmla="*/ 659877 w 2658470"/>
              <a:gd name="connsiteY34" fmla="*/ 499621 h 689130"/>
              <a:gd name="connsiteX35" fmla="*/ 603316 w 2658470"/>
              <a:gd name="connsiteY35" fmla="*/ 509047 h 689130"/>
              <a:gd name="connsiteX36" fmla="*/ 527901 w 2658470"/>
              <a:gd name="connsiteY36" fmla="*/ 527901 h 689130"/>
              <a:gd name="connsiteX37" fmla="*/ 461914 w 2658470"/>
              <a:gd name="connsiteY37" fmla="*/ 546755 h 689130"/>
              <a:gd name="connsiteX38" fmla="*/ 433633 w 2658470"/>
              <a:gd name="connsiteY38" fmla="*/ 565608 h 689130"/>
              <a:gd name="connsiteX39" fmla="*/ 405353 w 2658470"/>
              <a:gd name="connsiteY39" fmla="*/ 575035 h 689130"/>
              <a:gd name="connsiteX40" fmla="*/ 358219 w 2658470"/>
              <a:gd name="connsiteY40" fmla="*/ 593889 h 689130"/>
              <a:gd name="connsiteX41" fmla="*/ 301658 w 2658470"/>
              <a:gd name="connsiteY41" fmla="*/ 641023 h 689130"/>
              <a:gd name="connsiteX42" fmla="*/ 273378 w 2658470"/>
              <a:gd name="connsiteY42" fmla="*/ 650449 h 689130"/>
              <a:gd name="connsiteX43" fmla="*/ 245097 w 2658470"/>
              <a:gd name="connsiteY43" fmla="*/ 678730 h 689130"/>
              <a:gd name="connsiteX44" fmla="*/ 216817 w 2658470"/>
              <a:gd name="connsiteY44" fmla="*/ 688157 h 689130"/>
              <a:gd name="connsiteX45" fmla="*/ 197963 w 2658470"/>
              <a:gd name="connsiteY45" fmla="*/ 659876 h 689130"/>
              <a:gd name="connsiteX46" fmla="*/ 179110 w 2658470"/>
              <a:gd name="connsiteY46" fmla="*/ 584462 h 689130"/>
              <a:gd name="connsiteX47" fmla="*/ 169683 w 2658470"/>
              <a:gd name="connsiteY47" fmla="*/ 546755 h 689130"/>
              <a:gd name="connsiteX48" fmla="*/ 103695 w 2658470"/>
              <a:gd name="connsiteY48" fmla="*/ 480767 h 689130"/>
              <a:gd name="connsiteX49" fmla="*/ 56561 w 2658470"/>
              <a:gd name="connsiteY49" fmla="*/ 414779 h 689130"/>
              <a:gd name="connsiteX50" fmla="*/ 28281 w 2658470"/>
              <a:gd name="connsiteY50" fmla="*/ 386499 h 689130"/>
              <a:gd name="connsiteX51" fmla="*/ 0 w 2658470"/>
              <a:gd name="connsiteY51" fmla="*/ 377072 h 689130"/>
              <a:gd name="connsiteX52" fmla="*/ 28281 w 2658470"/>
              <a:gd name="connsiteY52" fmla="*/ 358218 h 689130"/>
              <a:gd name="connsiteX53" fmla="*/ 84842 w 2658470"/>
              <a:gd name="connsiteY53" fmla="*/ 339365 h 689130"/>
              <a:gd name="connsiteX54" fmla="*/ 113122 w 2658470"/>
              <a:gd name="connsiteY54" fmla="*/ 311084 h 689130"/>
              <a:gd name="connsiteX55" fmla="*/ 150829 w 2658470"/>
              <a:gd name="connsiteY55" fmla="*/ 282804 h 689130"/>
              <a:gd name="connsiteX56" fmla="*/ 179110 w 2658470"/>
              <a:gd name="connsiteY56" fmla="*/ 254524 h 689130"/>
              <a:gd name="connsiteX57" fmla="*/ 348792 w 2658470"/>
              <a:gd name="connsiteY57" fmla="*/ 197963 h 689130"/>
              <a:gd name="connsiteX58" fmla="*/ 395926 w 2658470"/>
              <a:gd name="connsiteY58" fmla="*/ 179109 h 689130"/>
              <a:gd name="connsiteX59" fmla="*/ 424206 w 2658470"/>
              <a:gd name="connsiteY59" fmla="*/ 160256 h 689130"/>
              <a:gd name="connsiteX60" fmla="*/ 471340 w 2658470"/>
              <a:gd name="connsiteY60" fmla="*/ 141402 h 689130"/>
              <a:gd name="connsiteX61" fmla="*/ 509048 w 2658470"/>
              <a:gd name="connsiteY61" fmla="*/ 122548 h 689130"/>
              <a:gd name="connsiteX62" fmla="*/ 556182 w 2658470"/>
              <a:gd name="connsiteY62" fmla="*/ 113122 h 689130"/>
              <a:gd name="connsiteX63" fmla="*/ 659877 w 2658470"/>
              <a:gd name="connsiteY63" fmla="*/ 75414 h 689130"/>
              <a:gd name="connsiteX64" fmla="*/ 772998 w 2658470"/>
              <a:gd name="connsiteY64" fmla="*/ 56561 h 689130"/>
              <a:gd name="connsiteX65" fmla="*/ 829559 w 2658470"/>
              <a:gd name="connsiteY65" fmla="*/ 37707 h 689130"/>
              <a:gd name="connsiteX66" fmla="*/ 857839 w 2658470"/>
              <a:gd name="connsiteY66" fmla="*/ 28280 h 689130"/>
              <a:gd name="connsiteX67" fmla="*/ 989815 w 2658470"/>
              <a:gd name="connsiteY67" fmla="*/ 0 h 689130"/>
              <a:gd name="connsiteX68" fmla="*/ 1451728 w 2658470"/>
              <a:gd name="connsiteY68" fmla="*/ 9427 h 689130"/>
              <a:gd name="connsiteX69" fmla="*/ 1517716 w 2658470"/>
              <a:gd name="connsiteY69" fmla="*/ 18854 h 689130"/>
              <a:gd name="connsiteX70" fmla="*/ 1715679 w 2658470"/>
              <a:gd name="connsiteY70" fmla="*/ 37707 h 689130"/>
              <a:gd name="connsiteX71" fmla="*/ 1772239 w 2658470"/>
              <a:gd name="connsiteY71" fmla="*/ 47134 h 689130"/>
              <a:gd name="connsiteX72" fmla="*/ 1809947 w 2658470"/>
              <a:gd name="connsiteY72" fmla="*/ 56561 h 689130"/>
              <a:gd name="connsiteX73" fmla="*/ 1989056 w 2658470"/>
              <a:gd name="connsiteY73" fmla="*/ 65988 h 689130"/>
              <a:gd name="connsiteX74" fmla="*/ 2073897 w 2658470"/>
              <a:gd name="connsiteY74" fmla="*/ 113122 h 689130"/>
              <a:gd name="connsiteX75" fmla="*/ 2102178 w 2658470"/>
              <a:gd name="connsiteY75" fmla="*/ 122548 h 689130"/>
              <a:gd name="connsiteX76" fmla="*/ 2139885 w 2658470"/>
              <a:gd name="connsiteY76" fmla="*/ 141402 h 689130"/>
              <a:gd name="connsiteX77" fmla="*/ 2168165 w 2658470"/>
              <a:gd name="connsiteY77" fmla="*/ 150829 h 689130"/>
              <a:gd name="connsiteX78" fmla="*/ 2196446 w 2658470"/>
              <a:gd name="connsiteY78" fmla="*/ 169682 h 689130"/>
              <a:gd name="connsiteX79" fmla="*/ 2271860 w 2658470"/>
              <a:gd name="connsiteY79" fmla="*/ 188536 h 689130"/>
              <a:gd name="connsiteX80" fmla="*/ 2366128 w 2658470"/>
              <a:gd name="connsiteY80" fmla="*/ 245097 h 689130"/>
              <a:gd name="connsiteX81" fmla="*/ 2394409 w 2658470"/>
              <a:gd name="connsiteY81" fmla="*/ 273377 h 689130"/>
              <a:gd name="connsiteX82" fmla="*/ 2479250 w 2658470"/>
              <a:gd name="connsiteY82" fmla="*/ 311084 h 689130"/>
              <a:gd name="connsiteX83" fmla="*/ 2507530 w 2658470"/>
              <a:gd name="connsiteY83" fmla="*/ 329938 h 689130"/>
              <a:gd name="connsiteX84" fmla="*/ 2573518 w 2658470"/>
              <a:gd name="connsiteY84" fmla="*/ 348792 h 689130"/>
              <a:gd name="connsiteX85" fmla="*/ 2601798 w 2658470"/>
              <a:gd name="connsiteY85" fmla="*/ 358218 h 689130"/>
              <a:gd name="connsiteX86" fmla="*/ 2658359 w 2658470"/>
              <a:gd name="connsiteY86" fmla="*/ 377072 h 68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2658470" h="689130">
                <a:moveTo>
                  <a:pt x="2658359" y="377072"/>
                </a:moveTo>
                <a:cubicBezTo>
                  <a:pt x="2656788" y="394354"/>
                  <a:pt x="2659925" y="383099"/>
                  <a:pt x="2592371" y="461913"/>
                </a:cubicBezTo>
                <a:cubicBezTo>
                  <a:pt x="2584998" y="470515"/>
                  <a:pt x="2580771" y="481490"/>
                  <a:pt x="2573518" y="490194"/>
                </a:cubicBezTo>
                <a:cubicBezTo>
                  <a:pt x="2547452" y="521473"/>
                  <a:pt x="2543941" y="511641"/>
                  <a:pt x="2526384" y="546755"/>
                </a:cubicBezTo>
                <a:cubicBezTo>
                  <a:pt x="2521940" y="555643"/>
                  <a:pt x="2522292" y="566652"/>
                  <a:pt x="2516957" y="575035"/>
                </a:cubicBezTo>
                <a:cubicBezTo>
                  <a:pt x="2500087" y="601545"/>
                  <a:pt x="2477825" y="624303"/>
                  <a:pt x="2460396" y="650449"/>
                </a:cubicBezTo>
                <a:cubicBezTo>
                  <a:pt x="2454112" y="659876"/>
                  <a:pt x="2450390" y="671652"/>
                  <a:pt x="2441543" y="678730"/>
                </a:cubicBezTo>
                <a:cubicBezTo>
                  <a:pt x="2433784" y="684938"/>
                  <a:pt x="2422689" y="685015"/>
                  <a:pt x="2413262" y="688157"/>
                </a:cubicBezTo>
                <a:cubicBezTo>
                  <a:pt x="2384414" y="680945"/>
                  <a:pt x="2368976" y="681577"/>
                  <a:pt x="2347275" y="659876"/>
                </a:cubicBezTo>
                <a:cubicBezTo>
                  <a:pt x="2336165" y="648766"/>
                  <a:pt x="2330104" y="633279"/>
                  <a:pt x="2318994" y="622169"/>
                </a:cubicBezTo>
                <a:cubicBezTo>
                  <a:pt x="2304062" y="607237"/>
                  <a:pt x="2264914" y="581435"/>
                  <a:pt x="2243580" y="575035"/>
                </a:cubicBezTo>
                <a:cubicBezTo>
                  <a:pt x="2225272" y="569543"/>
                  <a:pt x="2205678" y="569754"/>
                  <a:pt x="2187019" y="565608"/>
                </a:cubicBezTo>
                <a:cubicBezTo>
                  <a:pt x="2177319" y="563452"/>
                  <a:pt x="2168293" y="558911"/>
                  <a:pt x="2158738" y="556181"/>
                </a:cubicBezTo>
                <a:cubicBezTo>
                  <a:pt x="2146281" y="552622"/>
                  <a:pt x="2133440" y="550478"/>
                  <a:pt x="2121031" y="546755"/>
                </a:cubicBezTo>
                <a:cubicBezTo>
                  <a:pt x="2101996" y="541044"/>
                  <a:pt x="2083958" y="531799"/>
                  <a:pt x="2064470" y="527901"/>
                </a:cubicBezTo>
                <a:cubicBezTo>
                  <a:pt x="2048759" y="524759"/>
                  <a:pt x="2032880" y="522360"/>
                  <a:pt x="2017336" y="518474"/>
                </a:cubicBezTo>
                <a:cubicBezTo>
                  <a:pt x="1981967" y="509631"/>
                  <a:pt x="1989116" y="506379"/>
                  <a:pt x="1951349" y="490194"/>
                </a:cubicBezTo>
                <a:cubicBezTo>
                  <a:pt x="1942215" y="486280"/>
                  <a:pt x="1932495" y="483909"/>
                  <a:pt x="1923068" y="480767"/>
                </a:cubicBezTo>
                <a:cubicBezTo>
                  <a:pt x="1913641" y="474482"/>
                  <a:pt x="1904921" y="466980"/>
                  <a:pt x="1894788" y="461913"/>
                </a:cubicBezTo>
                <a:cubicBezTo>
                  <a:pt x="1808020" y="418529"/>
                  <a:pt x="1745662" y="434191"/>
                  <a:pt x="1630837" y="424206"/>
                </a:cubicBezTo>
                <a:cubicBezTo>
                  <a:pt x="1463856" y="390809"/>
                  <a:pt x="1720117" y="441535"/>
                  <a:pt x="1527143" y="405353"/>
                </a:cubicBezTo>
                <a:cubicBezTo>
                  <a:pt x="1495647" y="399448"/>
                  <a:pt x="1464484" y="391767"/>
                  <a:pt x="1432875" y="386499"/>
                </a:cubicBezTo>
                <a:cubicBezTo>
                  <a:pt x="1414021" y="383357"/>
                  <a:pt x="1394938" y="381370"/>
                  <a:pt x="1376314" y="377072"/>
                </a:cubicBezTo>
                <a:cubicBezTo>
                  <a:pt x="1354024" y="371928"/>
                  <a:pt x="1332322" y="364503"/>
                  <a:pt x="1310326" y="358218"/>
                </a:cubicBezTo>
                <a:cubicBezTo>
                  <a:pt x="1272619" y="361360"/>
                  <a:pt x="1234710" y="362644"/>
                  <a:pt x="1197204" y="367645"/>
                </a:cubicBezTo>
                <a:cubicBezTo>
                  <a:pt x="1187355" y="368958"/>
                  <a:pt x="1178478" y="374342"/>
                  <a:pt x="1168924" y="377072"/>
                </a:cubicBezTo>
                <a:cubicBezTo>
                  <a:pt x="1156467" y="380631"/>
                  <a:pt x="1143626" y="382776"/>
                  <a:pt x="1131217" y="386499"/>
                </a:cubicBezTo>
                <a:cubicBezTo>
                  <a:pt x="1112182" y="392210"/>
                  <a:pt x="1094144" y="401456"/>
                  <a:pt x="1074656" y="405353"/>
                </a:cubicBezTo>
                <a:cubicBezTo>
                  <a:pt x="1058945" y="408495"/>
                  <a:pt x="1043404" y="412661"/>
                  <a:pt x="1027522" y="414779"/>
                </a:cubicBezTo>
                <a:cubicBezTo>
                  <a:pt x="971270" y="422279"/>
                  <a:pt x="936843" y="419799"/>
                  <a:pt x="886120" y="433633"/>
                </a:cubicBezTo>
                <a:cubicBezTo>
                  <a:pt x="866947" y="438862"/>
                  <a:pt x="848594" y="446776"/>
                  <a:pt x="829559" y="452487"/>
                </a:cubicBezTo>
                <a:cubicBezTo>
                  <a:pt x="817150" y="456210"/>
                  <a:pt x="804261" y="458190"/>
                  <a:pt x="791852" y="461913"/>
                </a:cubicBezTo>
                <a:cubicBezTo>
                  <a:pt x="772817" y="467624"/>
                  <a:pt x="754464" y="475538"/>
                  <a:pt x="735291" y="480767"/>
                </a:cubicBezTo>
                <a:cubicBezTo>
                  <a:pt x="719833" y="484983"/>
                  <a:pt x="703701" y="486308"/>
                  <a:pt x="688157" y="490194"/>
                </a:cubicBezTo>
                <a:cubicBezTo>
                  <a:pt x="678517" y="492604"/>
                  <a:pt x="669577" y="497466"/>
                  <a:pt x="659877" y="499621"/>
                </a:cubicBezTo>
                <a:cubicBezTo>
                  <a:pt x="641218" y="503767"/>
                  <a:pt x="622005" y="505042"/>
                  <a:pt x="603316" y="509047"/>
                </a:cubicBezTo>
                <a:cubicBezTo>
                  <a:pt x="577979" y="514476"/>
                  <a:pt x="553039" y="521616"/>
                  <a:pt x="527901" y="527901"/>
                </a:cubicBezTo>
                <a:cubicBezTo>
                  <a:pt x="515818" y="530922"/>
                  <a:pt x="475439" y="539992"/>
                  <a:pt x="461914" y="546755"/>
                </a:cubicBezTo>
                <a:cubicBezTo>
                  <a:pt x="451780" y="551822"/>
                  <a:pt x="443767" y="560541"/>
                  <a:pt x="433633" y="565608"/>
                </a:cubicBezTo>
                <a:cubicBezTo>
                  <a:pt x="424745" y="570052"/>
                  <a:pt x="414657" y="571546"/>
                  <a:pt x="405353" y="575035"/>
                </a:cubicBezTo>
                <a:cubicBezTo>
                  <a:pt x="389509" y="580977"/>
                  <a:pt x="373354" y="586321"/>
                  <a:pt x="358219" y="593889"/>
                </a:cubicBezTo>
                <a:cubicBezTo>
                  <a:pt x="296525" y="624735"/>
                  <a:pt x="364213" y="599319"/>
                  <a:pt x="301658" y="641023"/>
                </a:cubicBezTo>
                <a:cubicBezTo>
                  <a:pt x="293390" y="646535"/>
                  <a:pt x="282805" y="647307"/>
                  <a:pt x="273378" y="650449"/>
                </a:cubicBezTo>
                <a:cubicBezTo>
                  <a:pt x="263951" y="659876"/>
                  <a:pt x="256190" y="671335"/>
                  <a:pt x="245097" y="678730"/>
                </a:cubicBezTo>
                <a:cubicBezTo>
                  <a:pt x="236829" y="684242"/>
                  <a:pt x="226043" y="691847"/>
                  <a:pt x="216817" y="688157"/>
                </a:cubicBezTo>
                <a:cubicBezTo>
                  <a:pt x="206298" y="683949"/>
                  <a:pt x="203030" y="670010"/>
                  <a:pt x="197963" y="659876"/>
                </a:cubicBezTo>
                <a:cubicBezTo>
                  <a:pt x="187854" y="639659"/>
                  <a:pt x="183414" y="603829"/>
                  <a:pt x="179110" y="584462"/>
                </a:cubicBezTo>
                <a:cubicBezTo>
                  <a:pt x="176300" y="571815"/>
                  <a:pt x="177303" y="557233"/>
                  <a:pt x="169683" y="546755"/>
                </a:cubicBezTo>
                <a:cubicBezTo>
                  <a:pt x="151387" y="521598"/>
                  <a:pt x="120950" y="506650"/>
                  <a:pt x="103695" y="480767"/>
                </a:cubicBezTo>
                <a:cubicBezTo>
                  <a:pt x="88773" y="458384"/>
                  <a:pt x="74102" y="435243"/>
                  <a:pt x="56561" y="414779"/>
                </a:cubicBezTo>
                <a:cubicBezTo>
                  <a:pt x="47885" y="404657"/>
                  <a:pt x="39373" y="393894"/>
                  <a:pt x="28281" y="386499"/>
                </a:cubicBezTo>
                <a:cubicBezTo>
                  <a:pt x="20013" y="380987"/>
                  <a:pt x="9427" y="380214"/>
                  <a:pt x="0" y="377072"/>
                </a:cubicBezTo>
                <a:cubicBezTo>
                  <a:pt x="9427" y="370787"/>
                  <a:pt x="17928" y="362819"/>
                  <a:pt x="28281" y="358218"/>
                </a:cubicBezTo>
                <a:cubicBezTo>
                  <a:pt x="46442" y="350147"/>
                  <a:pt x="67469" y="349016"/>
                  <a:pt x="84842" y="339365"/>
                </a:cubicBezTo>
                <a:cubicBezTo>
                  <a:pt x="96496" y="332891"/>
                  <a:pt x="103000" y="319760"/>
                  <a:pt x="113122" y="311084"/>
                </a:cubicBezTo>
                <a:cubicBezTo>
                  <a:pt x="125051" y="300859"/>
                  <a:pt x="138900" y="293029"/>
                  <a:pt x="150829" y="282804"/>
                </a:cubicBezTo>
                <a:cubicBezTo>
                  <a:pt x="160951" y="274128"/>
                  <a:pt x="167029" y="260162"/>
                  <a:pt x="179110" y="254524"/>
                </a:cubicBezTo>
                <a:cubicBezTo>
                  <a:pt x="235734" y="228099"/>
                  <a:pt x="292199" y="220601"/>
                  <a:pt x="348792" y="197963"/>
                </a:cubicBezTo>
                <a:cubicBezTo>
                  <a:pt x="364503" y="191678"/>
                  <a:pt x="380791" y="186677"/>
                  <a:pt x="395926" y="179109"/>
                </a:cubicBezTo>
                <a:cubicBezTo>
                  <a:pt x="406059" y="174042"/>
                  <a:pt x="414073" y="165323"/>
                  <a:pt x="424206" y="160256"/>
                </a:cubicBezTo>
                <a:cubicBezTo>
                  <a:pt x="439341" y="152688"/>
                  <a:pt x="455877" y="148275"/>
                  <a:pt x="471340" y="141402"/>
                </a:cubicBezTo>
                <a:cubicBezTo>
                  <a:pt x="484182" y="135695"/>
                  <a:pt x="495716" y="126992"/>
                  <a:pt x="509048" y="122548"/>
                </a:cubicBezTo>
                <a:cubicBezTo>
                  <a:pt x="524248" y="117481"/>
                  <a:pt x="540471" y="116264"/>
                  <a:pt x="556182" y="113122"/>
                </a:cubicBezTo>
                <a:cubicBezTo>
                  <a:pt x="577604" y="104553"/>
                  <a:pt x="639130" y="78872"/>
                  <a:pt x="659877" y="75414"/>
                </a:cubicBezTo>
                <a:cubicBezTo>
                  <a:pt x="697584" y="69130"/>
                  <a:pt x="736733" y="68650"/>
                  <a:pt x="772998" y="56561"/>
                </a:cubicBezTo>
                <a:lnTo>
                  <a:pt x="829559" y="37707"/>
                </a:lnTo>
                <a:cubicBezTo>
                  <a:pt x="838986" y="34565"/>
                  <a:pt x="848199" y="30690"/>
                  <a:pt x="857839" y="28280"/>
                </a:cubicBezTo>
                <a:cubicBezTo>
                  <a:pt x="951797" y="4791"/>
                  <a:pt x="907695" y="13687"/>
                  <a:pt x="989815" y="0"/>
                </a:cubicBezTo>
                <a:lnTo>
                  <a:pt x="1451728" y="9427"/>
                </a:lnTo>
                <a:cubicBezTo>
                  <a:pt x="1473933" y="10220"/>
                  <a:pt x="1495633" y="16400"/>
                  <a:pt x="1517716" y="18854"/>
                </a:cubicBezTo>
                <a:cubicBezTo>
                  <a:pt x="1594680" y="27405"/>
                  <a:pt x="1639813" y="28223"/>
                  <a:pt x="1715679" y="37707"/>
                </a:cubicBezTo>
                <a:cubicBezTo>
                  <a:pt x="1734645" y="40078"/>
                  <a:pt x="1753497" y="43385"/>
                  <a:pt x="1772239" y="47134"/>
                </a:cubicBezTo>
                <a:cubicBezTo>
                  <a:pt x="1784944" y="49675"/>
                  <a:pt x="1797040" y="55439"/>
                  <a:pt x="1809947" y="56561"/>
                </a:cubicBezTo>
                <a:cubicBezTo>
                  <a:pt x="1869508" y="61740"/>
                  <a:pt x="1929353" y="62846"/>
                  <a:pt x="1989056" y="65988"/>
                </a:cubicBezTo>
                <a:cubicBezTo>
                  <a:pt x="2018843" y="83860"/>
                  <a:pt x="2042349" y="99602"/>
                  <a:pt x="2073897" y="113122"/>
                </a:cubicBezTo>
                <a:cubicBezTo>
                  <a:pt x="2083030" y="117036"/>
                  <a:pt x="2093045" y="118634"/>
                  <a:pt x="2102178" y="122548"/>
                </a:cubicBezTo>
                <a:cubicBezTo>
                  <a:pt x="2115094" y="128084"/>
                  <a:pt x="2126969" y="135866"/>
                  <a:pt x="2139885" y="141402"/>
                </a:cubicBezTo>
                <a:cubicBezTo>
                  <a:pt x="2149018" y="145316"/>
                  <a:pt x="2159277" y="146385"/>
                  <a:pt x="2168165" y="150829"/>
                </a:cubicBezTo>
                <a:cubicBezTo>
                  <a:pt x="2178299" y="155896"/>
                  <a:pt x="2185798" y="165810"/>
                  <a:pt x="2196446" y="169682"/>
                </a:cubicBezTo>
                <a:cubicBezTo>
                  <a:pt x="2220798" y="178537"/>
                  <a:pt x="2248684" y="176948"/>
                  <a:pt x="2271860" y="188536"/>
                </a:cubicBezTo>
                <a:cubicBezTo>
                  <a:pt x="2320515" y="212863"/>
                  <a:pt x="2327925" y="212352"/>
                  <a:pt x="2366128" y="245097"/>
                </a:cubicBezTo>
                <a:cubicBezTo>
                  <a:pt x="2376250" y="253773"/>
                  <a:pt x="2383561" y="265628"/>
                  <a:pt x="2394409" y="273377"/>
                </a:cubicBezTo>
                <a:cubicBezTo>
                  <a:pt x="2417739" y="290041"/>
                  <a:pt x="2454605" y="298762"/>
                  <a:pt x="2479250" y="311084"/>
                </a:cubicBezTo>
                <a:cubicBezTo>
                  <a:pt x="2489383" y="316151"/>
                  <a:pt x="2497397" y="324871"/>
                  <a:pt x="2507530" y="329938"/>
                </a:cubicBezTo>
                <a:cubicBezTo>
                  <a:pt x="2522596" y="337471"/>
                  <a:pt x="2559425" y="344766"/>
                  <a:pt x="2573518" y="348792"/>
                </a:cubicBezTo>
                <a:cubicBezTo>
                  <a:pt x="2583072" y="351522"/>
                  <a:pt x="2592371" y="355076"/>
                  <a:pt x="2601798" y="358218"/>
                </a:cubicBezTo>
                <a:cubicBezTo>
                  <a:pt x="2645126" y="390715"/>
                  <a:pt x="2659930" y="359790"/>
                  <a:pt x="2658359" y="377072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Freeform: Shape 16">
            <a:hlinkClick r:id="rId14" action="ppaction://hlinksldjump"/>
            <a:extLst>
              <a:ext uri="{FF2B5EF4-FFF2-40B4-BE49-F238E27FC236}">
                <a16:creationId xmlns:a16="http://schemas.microsoft.com/office/drawing/2014/main" id="{DBDA0271-2D66-4AB1-BB08-540C5D60501A}"/>
              </a:ext>
            </a:extLst>
          </p:cNvPr>
          <p:cNvSpPr/>
          <p:nvPr/>
        </p:nvSpPr>
        <p:spPr>
          <a:xfrm rot="8616106">
            <a:off x="5878371" y="4674724"/>
            <a:ext cx="2658470" cy="689130"/>
          </a:xfrm>
          <a:custGeom>
            <a:avLst/>
            <a:gdLst>
              <a:gd name="connsiteX0" fmla="*/ 2658359 w 2658470"/>
              <a:gd name="connsiteY0" fmla="*/ 377072 h 689130"/>
              <a:gd name="connsiteX1" fmla="*/ 2592371 w 2658470"/>
              <a:gd name="connsiteY1" fmla="*/ 461913 h 689130"/>
              <a:gd name="connsiteX2" fmla="*/ 2573518 w 2658470"/>
              <a:gd name="connsiteY2" fmla="*/ 490194 h 689130"/>
              <a:gd name="connsiteX3" fmla="*/ 2526384 w 2658470"/>
              <a:gd name="connsiteY3" fmla="*/ 546755 h 689130"/>
              <a:gd name="connsiteX4" fmla="*/ 2516957 w 2658470"/>
              <a:gd name="connsiteY4" fmla="*/ 575035 h 689130"/>
              <a:gd name="connsiteX5" fmla="*/ 2460396 w 2658470"/>
              <a:gd name="connsiteY5" fmla="*/ 650449 h 689130"/>
              <a:gd name="connsiteX6" fmla="*/ 2441543 w 2658470"/>
              <a:gd name="connsiteY6" fmla="*/ 678730 h 689130"/>
              <a:gd name="connsiteX7" fmla="*/ 2413262 w 2658470"/>
              <a:gd name="connsiteY7" fmla="*/ 688157 h 689130"/>
              <a:gd name="connsiteX8" fmla="*/ 2347275 w 2658470"/>
              <a:gd name="connsiteY8" fmla="*/ 659876 h 689130"/>
              <a:gd name="connsiteX9" fmla="*/ 2318994 w 2658470"/>
              <a:gd name="connsiteY9" fmla="*/ 622169 h 689130"/>
              <a:gd name="connsiteX10" fmla="*/ 2243580 w 2658470"/>
              <a:gd name="connsiteY10" fmla="*/ 575035 h 689130"/>
              <a:gd name="connsiteX11" fmla="*/ 2187019 w 2658470"/>
              <a:gd name="connsiteY11" fmla="*/ 565608 h 689130"/>
              <a:gd name="connsiteX12" fmla="*/ 2158738 w 2658470"/>
              <a:gd name="connsiteY12" fmla="*/ 556181 h 689130"/>
              <a:gd name="connsiteX13" fmla="*/ 2121031 w 2658470"/>
              <a:gd name="connsiteY13" fmla="*/ 546755 h 689130"/>
              <a:gd name="connsiteX14" fmla="*/ 2064470 w 2658470"/>
              <a:gd name="connsiteY14" fmla="*/ 527901 h 689130"/>
              <a:gd name="connsiteX15" fmla="*/ 2017336 w 2658470"/>
              <a:gd name="connsiteY15" fmla="*/ 518474 h 689130"/>
              <a:gd name="connsiteX16" fmla="*/ 1951349 w 2658470"/>
              <a:gd name="connsiteY16" fmla="*/ 490194 h 689130"/>
              <a:gd name="connsiteX17" fmla="*/ 1923068 w 2658470"/>
              <a:gd name="connsiteY17" fmla="*/ 480767 h 689130"/>
              <a:gd name="connsiteX18" fmla="*/ 1894788 w 2658470"/>
              <a:gd name="connsiteY18" fmla="*/ 461913 h 689130"/>
              <a:gd name="connsiteX19" fmla="*/ 1630837 w 2658470"/>
              <a:gd name="connsiteY19" fmla="*/ 424206 h 689130"/>
              <a:gd name="connsiteX20" fmla="*/ 1527143 w 2658470"/>
              <a:gd name="connsiteY20" fmla="*/ 405353 h 689130"/>
              <a:gd name="connsiteX21" fmla="*/ 1432875 w 2658470"/>
              <a:gd name="connsiteY21" fmla="*/ 386499 h 689130"/>
              <a:gd name="connsiteX22" fmla="*/ 1376314 w 2658470"/>
              <a:gd name="connsiteY22" fmla="*/ 377072 h 689130"/>
              <a:gd name="connsiteX23" fmla="*/ 1310326 w 2658470"/>
              <a:gd name="connsiteY23" fmla="*/ 358218 h 689130"/>
              <a:gd name="connsiteX24" fmla="*/ 1197204 w 2658470"/>
              <a:gd name="connsiteY24" fmla="*/ 367645 h 689130"/>
              <a:gd name="connsiteX25" fmla="*/ 1168924 w 2658470"/>
              <a:gd name="connsiteY25" fmla="*/ 377072 h 689130"/>
              <a:gd name="connsiteX26" fmla="*/ 1131217 w 2658470"/>
              <a:gd name="connsiteY26" fmla="*/ 386499 h 689130"/>
              <a:gd name="connsiteX27" fmla="*/ 1074656 w 2658470"/>
              <a:gd name="connsiteY27" fmla="*/ 405353 h 689130"/>
              <a:gd name="connsiteX28" fmla="*/ 1027522 w 2658470"/>
              <a:gd name="connsiteY28" fmla="*/ 414779 h 689130"/>
              <a:gd name="connsiteX29" fmla="*/ 886120 w 2658470"/>
              <a:gd name="connsiteY29" fmla="*/ 433633 h 689130"/>
              <a:gd name="connsiteX30" fmla="*/ 829559 w 2658470"/>
              <a:gd name="connsiteY30" fmla="*/ 452487 h 689130"/>
              <a:gd name="connsiteX31" fmla="*/ 791852 w 2658470"/>
              <a:gd name="connsiteY31" fmla="*/ 461913 h 689130"/>
              <a:gd name="connsiteX32" fmla="*/ 735291 w 2658470"/>
              <a:gd name="connsiteY32" fmla="*/ 480767 h 689130"/>
              <a:gd name="connsiteX33" fmla="*/ 688157 w 2658470"/>
              <a:gd name="connsiteY33" fmla="*/ 490194 h 689130"/>
              <a:gd name="connsiteX34" fmla="*/ 659877 w 2658470"/>
              <a:gd name="connsiteY34" fmla="*/ 499621 h 689130"/>
              <a:gd name="connsiteX35" fmla="*/ 603316 w 2658470"/>
              <a:gd name="connsiteY35" fmla="*/ 509047 h 689130"/>
              <a:gd name="connsiteX36" fmla="*/ 527901 w 2658470"/>
              <a:gd name="connsiteY36" fmla="*/ 527901 h 689130"/>
              <a:gd name="connsiteX37" fmla="*/ 461914 w 2658470"/>
              <a:gd name="connsiteY37" fmla="*/ 546755 h 689130"/>
              <a:gd name="connsiteX38" fmla="*/ 433633 w 2658470"/>
              <a:gd name="connsiteY38" fmla="*/ 565608 h 689130"/>
              <a:gd name="connsiteX39" fmla="*/ 405353 w 2658470"/>
              <a:gd name="connsiteY39" fmla="*/ 575035 h 689130"/>
              <a:gd name="connsiteX40" fmla="*/ 358219 w 2658470"/>
              <a:gd name="connsiteY40" fmla="*/ 593889 h 689130"/>
              <a:gd name="connsiteX41" fmla="*/ 301658 w 2658470"/>
              <a:gd name="connsiteY41" fmla="*/ 641023 h 689130"/>
              <a:gd name="connsiteX42" fmla="*/ 273378 w 2658470"/>
              <a:gd name="connsiteY42" fmla="*/ 650449 h 689130"/>
              <a:gd name="connsiteX43" fmla="*/ 245097 w 2658470"/>
              <a:gd name="connsiteY43" fmla="*/ 678730 h 689130"/>
              <a:gd name="connsiteX44" fmla="*/ 216817 w 2658470"/>
              <a:gd name="connsiteY44" fmla="*/ 688157 h 689130"/>
              <a:gd name="connsiteX45" fmla="*/ 197963 w 2658470"/>
              <a:gd name="connsiteY45" fmla="*/ 659876 h 689130"/>
              <a:gd name="connsiteX46" fmla="*/ 179110 w 2658470"/>
              <a:gd name="connsiteY46" fmla="*/ 584462 h 689130"/>
              <a:gd name="connsiteX47" fmla="*/ 169683 w 2658470"/>
              <a:gd name="connsiteY47" fmla="*/ 546755 h 689130"/>
              <a:gd name="connsiteX48" fmla="*/ 103695 w 2658470"/>
              <a:gd name="connsiteY48" fmla="*/ 480767 h 689130"/>
              <a:gd name="connsiteX49" fmla="*/ 56561 w 2658470"/>
              <a:gd name="connsiteY49" fmla="*/ 414779 h 689130"/>
              <a:gd name="connsiteX50" fmla="*/ 28281 w 2658470"/>
              <a:gd name="connsiteY50" fmla="*/ 386499 h 689130"/>
              <a:gd name="connsiteX51" fmla="*/ 0 w 2658470"/>
              <a:gd name="connsiteY51" fmla="*/ 377072 h 689130"/>
              <a:gd name="connsiteX52" fmla="*/ 28281 w 2658470"/>
              <a:gd name="connsiteY52" fmla="*/ 358218 h 689130"/>
              <a:gd name="connsiteX53" fmla="*/ 84842 w 2658470"/>
              <a:gd name="connsiteY53" fmla="*/ 339365 h 689130"/>
              <a:gd name="connsiteX54" fmla="*/ 113122 w 2658470"/>
              <a:gd name="connsiteY54" fmla="*/ 311084 h 689130"/>
              <a:gd name="connsiteX55" fmla="*/ 150829 w 2658470"/>
              <a:gd name="connsiteY55" fmla="*/ 282804 h 689130"/>
              <a:gd name="connsiteX56" fmla="*/ 179110 w 2658470"/>
              <a:gd name="connsiteY56" fmla="*/ 254524 h 689130"/>
              <a:gd name="connsiteX57" fmla="*/ 348792 w 2658470"/>
              <a:gd name="connsiteY57" fmla="*/ 197963 h 689130"/>
              <a:gd name="connsiteX58" fmla="*/ 395926 w 2658470"/>
              <a:gd name="connsiteY58" fmla="*/ 179109 h 689130"/>
              <a:gd name="connsiteX59" fmla="*/ 424206 w 2658470"/>
              <a:gd name="connsiteY59" fmla="*/ 160256 h 689130"/>
              <a:gd name="connsiteX60" fmla="*/ 471340 w 2658470"/>
              <a:gd name="connsiteY60" fmla="*/ 141402 h 689130"/>
              <a:gd name="connsiteX61" fmla="*/ 509048 w 2658470"/>
              <a:gd name="connsiteY61" fmla="*/ 122548 h 689130"/>
              <a:gd name="connsiteX62" fmla="*/ 556182 w 2658470"/>
              <a:gd name="connsiteY62" fmla="*/ 113122 h 689130"/>
              <a:gd name="connsiteX63" fmla="*/ 659877 w 2658470"/>
              <a:gd name="connsiteY63" fmla="*/ 75414 h 689130"/>
              <a:gd name="connsiteX64" fmla="*/ 772998 w 2658470"/>
              <a:gd name="connsiteY64" fmla="*/ 56561 h 689130"/>
              <a:gd name="connsiteX65" fmla="*/ 829559 w 2658470"/>
              <a:gd name="connsiteY65" fmla="*/ 37707 h 689130"/>
              <a:gd name="connsiteX66" fmla="*/ 857839 w 2658470"/>
              <a:gd name="connsiteY66" fmla="*/ 28280 h 689130"/>
              <a:gd name="connsiteX67" fmla="*/ 989815 w 2658470"/>
              <a:gd name="connsiteY67" fmla="*/ 0 h 689130"/>
              <a:gd name="connsiteX68" fmla="*/ 1451728 w 2658470"/>
              <a:gd name="connsiteY68" fmla="*/ 9427 h 689130"/>
              <a:gd name="connsiteX69" fmla="*/ 1517716 w 2658470"/>
              <a:gd name="connsiteY69" fmla="*/ 18854 h 689130"/>
              <a:gd name="connsiteX70" fmla="*/ 1715679 w 2658470"/>
              <a:gd name="connsiteY70" fmla="*/ 37707 h 689130"/>
              <a:gd name="connsiteX71" fmla="*/ 1772239 w 2658470"/>
              <a:gd name="connsiteY71" fmla="*/ 47134 h 689130"/>
              <a:gd name="connsiteX72" fmla="*/ 1809947 w 2658470"/>
              <a:gd name="connsiteY72" fmla="*/ 56561 h 689130"/>
              <a:gd name="connsiteX73" fmla="*/ 1989056 w 2658470"/>
              <a:gd name="connsiteY73" fmla="*/ 65988 h 689130"/>
              <a:gd name="connsiteX74" fmla="*/ 2073897 w 2658470"/>
              <a:gd name="connsiteY74" fmla="*/ 113122 h 689130"/>
              <a:gd name="connsiteX75" fmla="*/ 2102178 w 2658470"/>
              <a:gd name="connsiteY75" fmla="*/ 122548 h 689130"/>
              <a:gd name="connsiteX76" fmla="*/ 2139885 w 2658470"/>
              <a:gd name="connsiteY76" fmla="*/ 141402 h 689130"/>
              <a:gd name="connsiteX77" fmla="*/ 2168165 w 2658470"/>
              <a:gd name="connsiteY77" fmla="*/ 150829 h 689130"/>
              <a:gd name="connsiteX78" fmla="*/ 2196446 w 2658470"/>
              <a:gd name="connsiteY78" fmla="*/ 169682 h 689130"/>
              <a:gd name="connsiteX79" fmla="*/ 2271860 w 2658470"/>
              <a:gd name="connsiteY79" fmla="*/ 188536 h 689130"/>
              <a:gd name="connsiteX80" fmla="*/ 2366128 w 2658470"/>
              <a:gd name="connsiteY80" fmla="*/ 245097 h 689130"/>
              <a:gd name="connsiteX81" fmla="*/ 2394409 w 2658470"/>
              <a:gd name="connsiteY81" fmla="*/ 273377 h 689130"/>
              <a:gd name="connsiteX82" fmla="*/ 2479250 w 2658470"/>
              <a:gd name="connsiteY82" fmla="*/ 311084 h 689130"/>
              <a:gd name="connsiteX83" fmla="*/ 2507530 w 2658470"/>
              <a:gd name="connsiteY83" fmla="*/ 329938 h 689130"/>
              <a:gd name="connsiteX84" fmla="*/ 2573518 w 2658470"/>
              <a:gd name="connsiteY84" fmla="*/ 348792 h 689130"/>
              <a:gd name="connsiteX85" fmla="*/ 2601798 w 2658470"/>
              <a:gd name="connsiteY85" fmla="*/ 358218 h 689130"/>
              <a:gd name="connsiteX86" fmla="*/ 2658359 w 2658470"/>
              <a:gd name="connsiteY86" fmla="*/ 377072 h 68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2658470" h="689130">
                <a:moveTo>
                  <a:pt x="2658359" y="377072"/>
                </a:moveTo>
                <a:cubicBezTo>
                  <a:pt x="2656788" y="394354"/>
                  <a:pt x="2659925" y="383099"/>
                  <a:pt x="2592371" y="461913"/>
                </a:cubicBezTo>
                <a:cubicBezTo>
                  <a:pt x="2584998" y="470515"/>
                  <a:pt x="2580771" y="481490"/>
                  <a:pt x="2573518" y="490194"/>
                </a:cubicBezTo>
                <a:cubicBezTo>
                  <a:pt x="2547452" y="521473"/>
                  <a:pt x="2543941" y="511641"/>
                  <a:pt x="2526384" y="546755"/>
                </a:cubicBezTo>
                <a:cubicBezTo>
                  <a:pt x="2521940" y="555643"/>
                  <a:pt x="2522292" y="566652"/>
                  <a:pt x="2516957" y="575035"/>
                </a:cubicBezTo>
                <a:cubicBezTo>
                  <a:pt x="2500087" y="601545"/>
                  <a:pt x="2477825" y="624303"/>
                  <a:pt x="2460396" y="650449"/>
                </a:cubicBezTo>
                <a:cubicBezTo>
                  <a:pt x="2454112" y="659876"/>
                  <a:pt x="2450390" y="671652"/>
                  <a:pt x="2441543" y="678730"/>
                </a:cubicBezTo>
                <a:cubicBezTo>
                  <a:pt x="2433784" y="684938"/>
                  <a:pt x="2422689" y="685015"/>
                  <a:pt x="2413262" y="688157"/>
                </a:cubicBezTo>
                <a:cubicBezTo>
                  <a:pt x="2384414" y="680945"/>
                  <a:pt x="2368976" y="681577"/>
                  <a:pt x="2347275" y="659876"/>
                </a:cubicBezTo>
                <a:cubicBezTo>
                  <a:pt x="2336165" y="648766"/>
                  <a:pt x="2330104" y="633279"/>
                  <a:pt x="2318994" y="622169"/>
                </a:cubicBezTo>
                <a:cubicBezTo>
                  <a:pt x="2304062" y="607237"/>
                  <a:pt x="2264914" y="581435"/>
                  <a:pt x="2243580" y="575035"/>
                </a:cubicBezTo>
                <a:cubicBezTo>
                  <a:pt x="2225272" y="569543"/>
                  <a:pt x="2205678" y="569754"/>
                  <a:pt x="2187019" y="565608"/>
                </a:cubicBezTo>
                <a:cubicBezTo>
                  <a:pt x="2177319" y="563452"/>
                  <a:pt x="2168293" y="558911"/>
                  <a:pt x="2158738" y="556181"/>
                </a:cubicBezTo>
                <a:cubicBezTo>
                  <a:pt x="2146281" y="552622"/>
                  <a:pt x="2133440" y="550478"/>
                  <a:pt x="2121031" y="546755"/>
                </a:cubicBezTo>
                <a:cubicBezTo>
                  <a:pt x="2101996" y="541044"/>
                  <a:pt x="2083958" y="531799"/>
                  <a:pt x="2064470" y="527901"/>
                </a:cubicBezTo>
                <a:cubicBezTo>
                  <a:pt x="2048759" y="524759"/>
                  <a:pt x="2032880" y="522360"/>
                  <a:pt x="2017336" y="518474"/>
                </a:cubicBezTo>
                <a:cubicBezTo>
                  <a:pt x="1981967" y="509631"/>
                  <a:pt x="1989116" y="506379"/>
                  <a:pt x="1951349" y="490194"/>
                </a:cubicBezTo>
                <a:cubicBezTo>
                  <a:pt x="1942215" y="486280"/>
                  <a:pt x="1932495" y="483909"/>
                  <a:pt x="1923068" y="480767"/>
                </a:cubicBezTo>
                <a:cubicBezTo>
                  <a:pt x="1913641" y="474482"/>
                  <a:pt x="1904921" y="466980"/>
                  <a:pt x="1894788" y="461913"/>
                </a:cubicBezTo>
                <a:cubicBezTo>
                  <a:pt x="1808020" y="418529"/>
                  <a:pt x="1745662" y="434191"/>
                  <a:pt x="1630837" y="424206"/>
                </a:cubicBezTo>
                <a:cubicBezTo>
                  <a:pt x="1463856" y="390809"/>
                  <a:pt x="1720117" y="441535"/>
                  <a:pt x="1527143" y="405353"/>
                </a:cubicBezTo>
                <a:cubicBezTo>
                  <a:pt x="1495647" y="399448"/>
                  <a:pt x="1464484" y="391767"/>
                  <a:pt x="1432875" y="386499"/>
                </a:cubicBezTo>
                <a:cubicBezTo>
                  <a:pt x="1414021" y="383357"/>
                  <a:pt x="1394938" y="381370"/>
                  <a:pt x="1376314" y="377072"/>
                </a:cubicBezTo>
                <a:cubicBezTo>
                  <a:pt x="1354024" y="371928"/>
                  <a:pt x="1332322" y="364503"/>
                  <a:pt x="1310326" y="358218"/>
                </a:cubicBezTo>
                <a:cubicBezTo>
                  <a:pt x="1272619" y="361360"/>
                  <a:pt x="1234710" y="362644"/>
                  <a:pt x="1197204" y="367645"/>
                </a:cubicBezTo>
                <a:cubicBezTo>
                  <a:pt x="1187355" y="368958"/>
                  <a:pt x="1178478" y="374342"/>
                  <a:pt x="1168924" y="377072"/>
                </a:cubicBezTo>
                <a:cubicBezTo>
                  <a:pt x="1156467" y="380631"/>
                  <a:pt x="1143626" y="382776"/>
                  <a:pt x="1131217" y="386499"/>
                </a:cubicBezTo>
                <a:cubicBezTo>
                  <a:pt x="1112182" y="392210"/>
                  <a:pt x="1094144" y="401456"/>
                  <a:pt x="1074656" y="405353"/>
                </a:cubicBezTo>
                <a:cubicBezTo>
                  <a:pt x="1058945" y="408495"/>
                  <a:pt x="1043404" y="412661"/>
                  <a:pt x="1027522" y="414779"/>
                </a:cubicBezTo>
                <a:cubicBezTo>
                  <a:pt x="971270" y="422279"/>
                  <a:pt x="936843" y="419799"/>
                  <a:pt x="886120" y="433633"/>
                </a:cubicBezTo>
                <a:cubicBezTo>
                  <a:pt x="866947" y="438862"/>
                  <a:pt x="848594" y="446776"/>
                  <a:pt x="829559" y="452487"/>
                </a:cubicBezTo>
                <a:cubicBezTo>
                  <a:pt x="817150" y="456210"/>
                  <a:pt x="804261" y="458190"/>
                  <a:pt x="791852" y="461913"/>
                </a:cubicBezTo>
                <a:cubicBezTo>
                  <a:pt x="772817" y="467624"/>
                  <a:pt x="754464" y="475538"/>
                  <a:pt x="735291" y="480767"/>
                </a:cubicBezTo>
                <a:cubicBezTo>
                  <a:pt x="719833" y="484983"/>
                  <a:pt x="703701" y="486308"/>
                  <a:pt x="688157" y="490194"/>
                </a:cubicBezTo>
                <a:cubicBezTo>
                  <a:pt x="678517" y="492604"/>
                  <a:pt x="669577" y="497466"/>
                  <a:pt x="659877" y="499621"/>
                </a:cubicBezTo>
                <a:cubicBezTo>
                  <a:pt x="641218" y="503767"/>
                  <a:pt x="622005" y="505042"/>
                  <a:pt x="603316" y="509047"/>
                </a:cubicBezTo>
                <a:cubicBezTo>
                  <a:pt x="577979" y="514476"/>
                  <a:pt x="553039" y="521616"/>
                  <a:pt x="527901" y="527901"/>
                </a:cubicBezTo>
                <a:cubicBezTo>
                  <a:pt x="515818" y="530922"/>
                  <a:pt x="475439" y="539992"/>
                  <a:pt x="461914" y="546755"/>
                </a:cubicBezTo>
                <a:cubicBezTo>
                  <a:pt x="451780" y="551822"/>
                  <a:pt x="443767" y="560541"/>
                  <a:pt x="433633" y="565608"/>
                </a:cubicBezTo>
                <a:cubicBezTo>
                  <a:pt x="424745" y="570052"/>
                  <a:pt x="414657" y="571546"/>
                  <a:pt x="405353" y="575035"/>
                </a:cubicBezTo>
                <a:cubicBezTo>
                  <a:pt x="389509" y="580977"/>
                  <a:pt x="373354" y="586321"/>
                  <a:pt x="358219" y="593889"/>
                </a:cubicBezTo>
                <a:cubicBezTo>
                  <a:pt x="296525" y="624735"/>
                  <a:pt x="364213" y="599319"/>
                  <a:pt x="301658" y="641023"/>
                </a:cubicBezTo>
                <a:cubicBezTo>
                  <a:pt x="293390" y="646535"/>
                  <a:pt x="282805" y="647307"/>
                  <a:pt x="273378" y="650449"/>
                </a:cubicBezTo>
                <a:cubicBezTo>
                  <a:pt x="263951" y="659876"/>
                  <a:pt x="256190" y="671335"/>
                  <a:pt x="245097" y="678730"/>
                </a:cubicBezTo>
                <a:cubicBezTo>
                  <a:pt x="236829" y="684242"/>
                  <a:pt x="226043" y="691847"/>
                  <a:pt x="216817" y="688157"/>
                </a:cubicBezTo>
                <a:cubicBezTo>
                  <a:pt x="206298" y="683949"/>
                  <a:pt x="203030" y="670010"/>
                  <a:pt x="197963" y="659876"/>
                </a:cubicBezTo>
                <a:cubicBezTo>
                  <a:pt x="187854" y="639659"/>
                  <a:pt x="183414" y="603829"/>
                  <a:pt x="179110" y="584462"/>
                </a:cubicBezTo>
                <a:cubicBezTo>
                  <a:pt x="176300" y="571815"/>
                  <a:pt x="177303" y="557233"/>
                  <a:pt x="169683" y="546755"/>
                </a:cubicBezTo>
                <a:cubicBezTo>
                  <a:pt x="151387" y="521598"/>
                  <a:pt x="120950" y="506650"/>
                  <a:pt x="103695" y="480767"/>
                </a:cubicBezTo>
                <a:cubicBezTo>
                  <a:pt x="88773" y="458384"/>
                  <a:pt x="74102" y="435243"/>
                  <a:pt x="56561" y="414779"/>
                </a:cubicBezTo>
                <a:cubicBezTo>
                  <a:pt x="47885" y="404657"/>
                  <a:pt x="39373" y="393894"/>
                  <a:pt x="28281" y="386499"/>
                </a:cubicBezTo>
                <a:cubicBezTo>
                  <a:pt x="20013" y="380987"/>
                  <a:pt x="9427" y="380214"/>
                  <a:pt x="0" y="377072"/>
                </a:cubicBezTo>
                <a:cubicBezTo>
                  <a:pt x="9427" y="370787"/>
                  <a:pt x="17928" y="362819"/>
                  <a:pt x="28281" y="358218"/>
                </a:cubicBezTo>
                <a:cubicBezTo>
                  <a:pt x="46442" y="350147"/>
                  <a:pt x="67469" y="349016"/>
                  <a:pt x="84842" y="339365"/>
                </a:cubicBezTo>
                <a:cubicBezTo>
                  <a:pt x="96496" y="332891"/>
                  <a:pt x="103000" y="319760"/>
                  <a:pt x="113122" y="311084"/>
                </a:cubicBezTo>
                <a:cubicBezTo>
                  <a:pt x="125051" y="300859"/>
                  <a:pt x="138900" y="293029"/>
                  <a:pt x="150829" y="282804"/>
                </a:cubicBezTo>
                <a:cubicBezTo>
                  <a:pt x="160951" y="274128"/>
                  <a:pt x="167029" y="260162"/>
                  <a:pt x="179110" y="254524"/>
                </a:cubicBezTo>
                <a:cubicBezTo>
                  <a:pt x="235734" y="228099"/>
                  <a:pt x="292199" y="220601"/>
                  <a:pt x="348792" y="197963"/>
                </a:cubicBezTo>
                <a:cubicBezTo>
                  <a:pt x="364503" y="191678"/>
                  <a:pt x="380791" y="186677"/>
                  <a:pt x="395926" y="179109"/>
                </a:cubicBezTo>
                <a:cubicBezTo>
                  <a:pt x="406059" y="174042"/>
                  <a:pt x="414073" y="165323"/>
                  <a:pt x="424206" y="160256"/>
                </a:cubicBezTo>
                <a:cubicBezTo>
                  <a:pt x="439341" y="152688"/>
                  <a:pt x="455877" y="148275"/>
                  <a:pt x="471340" y="141402"/>
                </a:cubicBezTo>
                <a:cubicBezTo>
                  <a:pt x="484182" y="135695"/>
                  <a:pt x="495716" y="126992"/>
                  <a:pt x="509048" y="122548"/>
                </a:cubicBezTo>
                <a:cubicBezTo>
                  <a:pt x="524248" y="117481"/>
                  <a:pt x="540471" y="116264"/>
                  <a:pt x="556182" y="113122"/>
                </a:cubicBezTo>
                <a:cubicBezTo>
                  <a:pt x="577604" y="104553"/>
                  <a:pt x="639130" y="78872"/>
                  <a:pt x="659877" y="75414"/>
                </a:cubicBezTo>
                <a:cubicBezTo>
                  <a:pt x="697584" y="69130"/>
                  <a:pt x="736733" y="68650"/>
                  <a:pt x="772998" y="56561"/>
                </a:cubicBezTo>
                <a:lnTo>
                  <a:pt x="829559" y="37707"/>
                </a:lnTo>
                <a:cubicBezTo>
                  <a:pt x="838986" y="34565"/>
                  <a:pt x="848199" y="30690"/>
                  <a:pt x="857839" y="28280"/>
                </a:cubicBezTo>
                <a:cubicBezTo>
                  <a:pt x="951797" y="4791"/>
                  <a:pt x="907695" y="13687"/>
                  <a:pt x="989815" y="0"/>
                </a:cubicBezTo>
                <a:lnTo>
                  <a:pt x="1451728" y="9427"/>
                </a:lnTo>
                <a:cubicBezTo>
                  <a:pt x="1473933" y="10220"/>
                  <a:pt x="1495633" y="16400"/>
                  <a:pt x="1517716" y="18854"/>
                </a:cubicBezTo>
                <a:cubicBezTo>
                  <a:pt x="1594680" y="27405"/>
                  <a:pt x="1639813" y="28223"/>
                  <a:pt x="1715679" y="37707"/>
                </a:cubicBezTo>
                <a:cubicBezTo>
                  <a:pt x="1734645" y="40078"/>
                  <a:pt x="1753497" y="43385"/>
                  <a:pt x="1772239" y="47134"/>
                </a:cubicBezTo>
                <a:cubicBezTo>
                  <a:pt x="1784944" y="49675"/>
                  <a:pt x="1797040" y="55439"/>
                  <a:pt x="1809947" y="56561"/>
                </a:cubicBezTo>
                <a:cubicBezTo>
                  <a:pt x="1869508" y="61740"/>
                  <a:pt x="1929353" y="62846"/>
                  <a:pt x="1989056" y="65988"/>
                </a:cubicBezTo>
                <a:cubicBezTo>
                  <a:pt x="2018843" y="83860"/>
                  <a:pt x="2042349" y="99602"/>
                  <a:pt x="2073897" y="113122"/>
                </a:cubicBezTo>
                <a:cubicBezTo>
                  <a:pt x="2083030" y="117036"/>
                  <a:pt x="2093045" y="118634"/>
                  <a:pt x="2102178" y="122548"/>
                </a:cubicBezTo>
                <a:cubicBezTo>
                  <a:pt x="2115094" y="128084"/>
                  <a:pt x="2126969" y="135866"/>
                  <a:pt x="2139885" y="141402"/>
                </a:cubicBezTo>
                <a:cubicBezTo>
                  <a:pt x="2149018" y="145316"/>
                  <a:pt x="2159277" y="146385"/>
                  <a:pt x="2168165" y="150829"/>
                </a:cubicBezTo>
                <a:cubicBezTo>
                  <a:pt x="2178299" y="155896"/>
                  <a:pt x="2185798" y="165810"/>
                  <a:pt x="2196446" y="169682"/>
                </a:cubicBezTo>
                <a:cubicBezTo>
                  <a:pt x="2220798" y="178537"/>
                  <a:pt x="2248684" y="176948"/>
                  <a:pt x="2271860" y="188536"/>
                </a:cubicBezTo>
                <a:cubicBezTo>
                  <a:pt x="2320515" y="212863"/>
                  <a:pt x="2327925" y="212352"/>
                  <a:pt x="2366128" y="245097"/>
                </a:cubicBezTo>
                <a:cubicBezTo>
                  <a:pt x="2376250" y="253773"/>
                  <a:pt x="2383561" y="265628"/>
                  <a:pt x="2394409" y="273377"/>
                </a:cubicBezTo>
                <a:cubicBezTo>
                  <a:pt x="2417739" y="290041"/>
                  <a:pt x="2454605" y="298762"/>
                  <a:pt x="2479250" y="311084"/>
                </a:cubicBezTo>
                <a:cubicBezTo>
                  <a:pt x="2489383" y="316151"/>
                  <a:pt x="2497397" y="324871"/>
                  <a:pt x="2507530" y="329938"/>
                </a:cubicBezTo>
                <a:cubicBezTo>
                  <a:pt x="2522596" y="337471"/>
                  <a:pt x="2559425" y="344766"/>
                  <a:pt x="2573518" y="348792"/>
                </a:cubicBezTo>
                <a:cubicBezTo>
                  <a:pt x="2583072" y="351522"/>
                  <a:pt x="2592371" y="355076"/>
                  <a:pt x="2601798" y="358218"/>
                </a:cubicBezTo>
                <a:cubicBezTo>
                  <a:pt x="2645126" y="390715"/>
                  <a:pt x="2659930" y="359790"/>
                  <a:pt x="2658359" y="377072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160681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>
            <a:extLst>
              <a:ext uri="{FF2B5EF4-FFF2-40B4-BE49-F238E27FC236}">
                <a16:creationId xmlns:a16="http://schemas.microsoft.com/office/drawing/2014/main" id="{468FA0B7-340E-4EEF-B906-F6467B89E2FB}"/>
              </a:ext>
            </a:extLst>
          </p:cNvPr>
          <p:cNvSpPr/>
          <p:nvPr/>
        </p:nvSpPr>
        <p:spPr>
          <a:xfrm>
            <a:off x="4183356" y="1551196"/>
            <a:ext cx="3844245" cy="3844245"/>
          </a:xfrm>
          <a:prstGeom prst="ellipse">
            <a:avLst/>
          </a:prstGeom>
          <a:blipFill dpi="0" rotWithShape="1"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F7B4389-1801-45EE-8593-0EB5035294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5511941"/>
              </p:ext>
            </p:extLst>
          </p:nvPr>
        </p:nvGraphicFramePr>
        <p:xfrm>
          <a:off x="2392468" y="995754"/>
          <a:ext cx="7392555" cy="4894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F55579CA-E25C-4F2F-84DF-DEBAC55F5CA1}"/>
              </a:ext>
            </a:extLst>
          </p:cNvPr>
          <p:cNvSpPr/>
          <p:nvPr/>
        </p:nvSpPr>
        <p:spPr>
          <a:xfrm rot="19545785">
            <a:off x="6837690" y="4976978"/>
            <a:ext cx="869149" cy="33855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Purpose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CF87F3-E9F7-49A6-AB49-C84F932A32D4}"/>
              </a:ext>
            </a:extLst>
          </p:cNvPr>
          <p:cNvSpPr/>
          <p:nvPr/>
        </p:nvSpPr>
        <p:spPr>
          <a:xfrm>
            <a:off x="4969897" y="1405339"/>
            <a:ext cx="2263419" cy="105501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31371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Presuming Competence</a:t>
            </a:r>
          </a:p>
        </p:txBody>
      </p:sp>
      <p:pic>
        <p:nvPicPr>
          <p:cNvPr id="3" name="Online Media 2" title="Show Me the Purpose!">
            <a:hlinkClick r:id="" action="ppaction://media"/>
            <a:extLst>
              <a:ext uri="{FF2B5EF4-FFF2-40B4-BE49-F238E27FC236}">
                <a16:creationId xmlns:a16="http://schemas.microsoft.com/office/drawing/2014/main" id="{D78A01E3-6B0A-4781-8D72-5C0141784ED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275526" y="207711"/>
            <a:ext cx="3699107" cy="208999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49D2F54-EF4A-4172-ACBF-B64479B5BABE}"/>
              </a:ext>
            </a:extLst>
          </p:cNvPr>
          <p:cNvSpPr/>
          <p:nvPr/>
        </p:nvSpPr>
        <p:spPr>
          <a:xfrm rot="4421139">
            <a:off x="6869699" y="2581518"/>
            <a:ext cx="1714149" cy="6418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96037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Participation/Peers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AF864A-273D-4C42-A63D-FE9C56CCAD91}"/>
              </a:ext>
            </a:extLst>
          </p:cNvPr>
          <p:cNvSpPr/>
          <p:nvPr/>
        </p:nvSpPr>
        <p:spPr>
          <a:xfrm rot="17251871">
            <a:off x="3652667" y="2529928"/>
            <a:ext cx="1762418" cy="85885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31371"/>
              </a:avLst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Place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DCF67955-6FD1-449B-BD24-D54CED06C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038" y="2758923"/>
            <a:ext cx="2999595" cy="389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8E4F1524-660B-4E25-8663-04CFF3FAC7DE}"/>
              </a:ext>
            </a:extLst>
          </p:cNvPr>
          <p:cNvSpPr/>
          <p:nvPr/>
        </p:nvSpPr>
        <p:spPr>
          <a:xfrm>
            <a:off x="5137197" y="2470197"/>
            <a:ext cx="1917605" cy="1917605"/>
          </a:xfrm>
          <a:prstGeom prst="flowChartConnector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b="1" dirty="0">
              <a:ln w="12700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71BDEDA-2E64-44CE-8F1F-8AB518054467}"/>
              </a:ext>
            </a:extLst>
          </p:cNvPr>
          <p:cNvSpPr/>
          <p:nvPr/>
        </p:nvSpPr>
        <p:spPr>
          <a:xfrm>
            <a:off x="5285220" y="2413191"/>
            <a:ext cx="1736450" cy="830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155030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cap="none" spc="0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I belong!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A1F5C04-98AA-46C7-85E6-D265AD31FE88}"/>
              </a:ext>
            </a:extLst>
          </p:cNvPr>
          <p:cNvSpPr/>
          <p:nvPr/>
        </p:nvSpPr>
        <p:spPr>
          <a:xfrm rot="21540000">
            <a:off x="4930332" y="2982762"/>
            <a:ext cx="2321155" cy="156180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479139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We </a:t>
            </a:r>
            <a:r>
              <a:rPr lang="en-US" sz="2400" b="1" cap="none" spc="0" dirty="0">
                <a:ln w="6350">
                  <a:noFill/>
                </a:ln>
                <a:gradFill flip="none" rotWithShape="1">
                  <a:gsLst>
                    <a:gs pos="44000">
                      <a:srgbClr val="00B050"/>
                    </a:gs>
                    <a:gs pos="23000">
                      <a:srgbClr val="FF0000"/>
                    </a:gs>
                    <a:gs pos="0">
                      <a:srgbClr val="00B0F0"/>
                    </a:gs>
                    <a:gs pos="63000">
                      <a:srgbClr val="FFC000">
                        <a:lumMod val="100000"/>
                      </a:srgbClr>
                    </a:gs>
                    <a:gs pos="83000">
                      <a:srgbClr val="FFFF00"/>
                    </a:gs>
                    <a:gs pos="100000">
                      <a:srgbClr val="7030A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38100">
                    <a:schemeClr val="bg1"/>
                  </a:glow>
                </a:effectLst>
              </a:rPr>
              <a:t>belong!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6276ED6-EDC9-4ED0-8923-8A5EB7870C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558" y="2771217"/>
            <a:ext cx="2848373" cy="1247949"/>
          </a:xfrm>
          <a:prstGeom prst="rect">
            <a:avLst/>
          </a:prstGeom>
        </p:spPr>
      </p:pic>
      <p:sp>
        <p:nvSpPr>
          <p:cNvPr id="30" name="Rectangle 29">
            <a:hlinkClick r:id="rId9" action="ppaction://hlinksldjump"/>
            <a:extLst>
              <a:ext uri="{FF2B5EF4-FFF2-40B4-BE49-F238E27FC236}">
                <a16:creationId xmlns:a16="http://schemas.microsoft.com/office/drawing/2014/main" id="{FAB665D3-5385-4641-BFFC-AB0E663BE14F}"/>
              </a:ext>
            </a:extLst>
          </p:cNvPr>
          <p:cNvSpPr/>
          <p:nvPr/>
        </p:nvSpPr>
        <p:spPr>
          <a:xfrm rot="2239661">
            <a:off x="4022651" y="4008952"/>
            <a:ext cx="2360166" cy="122128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Planning For All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31D844A-3AD9-49E6-9862-3F19013BFDAF}"/>
              </a:ext>
            </a:extLst>
          </p:cNvPr>
          <p:cNvSpPr/>
          <p:nvPr/>
        </p:nvSpPr>
        <p:spPr>
          <a:xfrm>
            <a:off x="217367" y="0"/>
            <a:ext cx="61501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5 Principles of Inclusion</a:t>
            </a:r>
            <a:endParaRPr lang="en-US" sz="48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4" name="Picture 23">
            <a:hlinkClick r:id="rId10" action="ppaction://hlinksldjump"/>
            <a:extLst>
              <a:ext uri="{FF2B5EF4-FFF2-40B4-BE49-F238E27FC236}">
                <a16:creationId xmlns:a16="http://schemas.microsoft.com/office/drawing/2014/main" id="{F28BF7E4-EC22-427E-97B4-F2C39B2365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274" y="6087718"/>
            <a:ext cx="778081" cy="654424"/>
          </a:xfrm>
          <a:prstGeom prst="rect">
            <a:avLst/>
          </a:prstGeom>
        </p:spPr>
      </p:pic>
      <p:sp>
        <p:nvSpPr>
          <p:cNvPr id="16" name="Freeform: Shape 15">
            <a:hlinkClick r:id="rId12" action="ppaction://hlinksldjump"/>
            <a:extLst>
              <a:ext uri="{FF2B5EF4-FFF2-40B4-BE49-F238E27FC236}">
                <a16:creationId xmlns:a16="http://schemas.microsoft.com/office/drawing/2014/main" id="{11DA5CEA-8798-4C21-8894-3E3D88FCF955}"/>
              </a:ext>
            </a:extLst>
          </p:cNvPr>
          <p:cNvSpPr/>
          <p:nvPr/>
        </p:nvSpPr>
        <p:spPr>
          <a:xfrm>
            <a:off x="4751109" y="1206631"/>
            <a:ext cx="2658470" cy="689130"/>
          </a:xfrm>
          <a:custGeom>
            <a:avLst/>
            <a:gdLst>
              <a:gd name="connsiteX0" fmla="*/ 2658359 w 2658470"/>
              <a:gd name="connsiteY0" fmla="*/ 377072 h 689130"/>
              <a:gd name="connsiteX1" fmla="*/ 2592371 w 2658470"/>
              <a:gd name="connsiteY1" fmla="*/ 461913 h 689130"/>
              <a:gd name="connsiteX2" fmla="*/ 2573518 w 2658470"/>
              <a:gd name="connsiteY2" fmla="*/ 490194 h 689130"/>
              <a:gd name="connsiteX3" fmla="*/ 2526384 w 2658470"/>
              <a:gd name="connsiteY3" fmla="*/ 546755 h 689130"/>
              <a:gd name="connsiteX4" fmla="*/ 2516957 w 2658470"/>
              <a:gd name="connsiteY4" fmla="*/ 575035 h 689130"/>
              <a:gd name="connsiteX5" fmla="*/ 2460396 w 2658470"/>
              <a:gd name="connsiteY5" fmla="*/ 650449 h 689130"/>
              <a:gd name="connsiteX6" fmla="*/ 2441543 w 2658470"/>
              <a:gd name="connsiteY6" fmla="*/ 678730 h 689130"/>
              <a:gd name="connsiteX7" fmla="*/ 2413262 w 2658470"/>
              <a:gd name="connsiteY7" fmla="*/ 688157 h 689130"/>
              <a:gd name="connsiteX8" fmla="*/ 2347275 w 2658470"/>
              <a:gd name="connsiteY8" fmla="*/ 659876 h 689130"/>
              <a:gd name="connsiteX9" fmla="*/ 2318994 w 2658470"/>
              <a:gd name="connsiteY9" fmla="*/ 622169 h 689130"/>
              <a:gd name="connsiteX10" fmla="*/ 2243580 w 2658470"/>
              <a:gd name="connsiteY10" fmla="*/ 575035 h 689130"/>
              <a:gd name="connsiteX11" fmla="*/ 2187019 w 2658470"/>
              <a:gd name="connsiteY11" fmla="*/ 565608 h 689130"/>
              <a:gd name="connsiteX12" fmla="*/ 2158738 w 2658470"/>
              <a:gd name="connsiteY12" fmla="*/ 556181 h 689130"/>
              <a:gd name="connsiteX13" fmla="*/ 2121031 w 2658470"/>
              <a:gd name="connsiteY13" fmla="*/ 546755 h 689130"/>
              <a:gd name="connsiteX14" fmla="*/ 2064470 w 2658470"/>
              <a:gd name="connsiteY14" fmla="*/ 527901 h 689130"/>
              <a:gd name="connsiteX15" fmla="*/ 2017336 w 2658470"/>
              <a:gd name="connsiteY15" fmla="*/ 518474 h 689130"/>
              <a:gd name="connsiteX16" fmla="*/ 1951349 w 2658470"/>
              <a:gd name="connsiteY16" fmla="*/ 490194 h 689130"/>
              <a:gd name="connsiteX17" fmla="*/ 1923068 w 2658470"/>
              <a:gd name="connsiteY17" fmla="*/ 480767 h 689130"/>
              <a:gd name="connsiteX18" fmla="*/ 1894788 w 2658470"/>
              <a:gd name="connsiteY18" fmla="*/ 461913 h 689130"/>
              <a:gd name="connsiteX19" fmla="*/ 1630837 w 2658470"/>
              <a:gd name="connsiteY19" fmla="*/ 424206 h 689130"/>
              <a:gd name="connsiteX20" fmla="*/ 1527143 w 2658470"/>
              <a:gd name="connsiteY20" fmla="*/ 405353 h 689130"/>
              <a:gd name="connsiteX21" fmla="*/ 1432875 w 2658470"/>
              <a:gd name="connsiteY21" fmla="*/ 386499 h 689130"/>
              <a:gd name="connsiteX22" fmla="*/ 1376314 w 2658470"/>
              <a:gd name="connsiteY22" fmla="*/ 377072 h 689130"/>
              <a:gd name="connsiteX23" fmla="*/ 1310326 w 2658470"/>
              <a:gd name="connsiteY23" fmla="*/ 358218 h 689130"/>
              <a:gd name="connsiteX24" fmla="*/ 1197204 w 2658470"/>
              <a:gd name="connsiteY24" fmla="*/ 367645 h 689130"/>
              <a:gd name="connsiteX25" fmla="*/ 1168924 w 2658470"/>
              <a:gd name="connsiteY25" fmla="*/ 377072 h 689130"/>
              <a:gd name="connsiteX26" fmla="*/ 1131217 w 2658470"/>
              <a:gd name="connsiteY26" fmla="*/ 386499 h 689130"/>
              <a:gd name="connsiteX27" fmla="*/ 1074656 w 2658470"/>
              <a:gd name="connsiteY27" fmla="*/ 405353 h 689130"/>
              <a:gd name="connsiteX28" fmla="*/ 1027522 w 2658470"/>
              <a:gd name="connsiteY28" fmla="*/ 414779 h 689130"/>
              <a:gd name="connsiteX29" fmla="*/ 886120 w 2658470"/>
              <a:gd name="connsiteY29" fmla="*/ 433633 h 689130"/>
              <a:gd name="connsiteX30" fmla="*/ 829559 w 2658470"/>
              <a:gd name="connsiteY30" fmla="*/ 452487 h 689130"/>
              <a:gd name="connsiteX31" fmla="*/ 791852 w 2658470"/>
              <a:gd name="connsiteY31" fmla="*/ 461913 h 689130"/>
              <a:gd name="connsiteX32" fmla="*/ 735291 w 2658470"/>
              <a:gd name="connsiteY32" fmla="*/ 480767 h 689130"/>
              <a:gd name="connsiteX33" fmla="*/ 688157 w 2658470"/>
              <a:gd name="connsiteY33" fmla="*/ 490194 h 689130"/>
              <a:gd name="connsiteX34" fmla="*/ 659877 w 2658470"/>
              <a:gd name="connsiteY34" fmla="*/ 499621 h 689130"/>
              <a:gd name="connsiteX35" fmla="*/ 603316 w 2658470"/>
              <a:gd name="connsiteY35" fmla="*/ 509047 h 689130"/>
              <a:gd name="connsiteX36" fmla="*/ 527901 w 2658470"/>
              <a:gd name="connsiteY36" fmla="*/ 527901 h 689130"/>
              <a:gd name="connsiteX37" fmla="*/ 461914 w 2658470"/>
              <a:gd name="connsiteY37" fmla="*/ 546755 h 689130"/>
              <a:gd name="connsiteX38" fmla="*/ 433633 w 2658470"/>
              <a:gd name="connsiteY38" fmla="*/ 565608 h 689130"/>
              <a:gd name="connsiteX39" fmla="*/ 405353 w 2658470"/>
              <a:gd name="connsiteY39" fmla="*/ 575035 h 689130"/>
              <a:gd name="connsiteX40" fmla="*/ 358219 w 2658470"/>
              <a:gd name="connsiteY40" fmla="*/ 593889 h 689130"/>
              <a:gd name="connsiteX41" fmla="*/ 301658 w 2658470"/>
              <a:gd name="connsiteY41" fmla="*/ 641023 h 689130"/>
              <a:gd name="connsiteX42" fmla="*/ 273378 w 2658470"/>
              <a:gd name="connsiteY42" fmla="*/ 650449 h 689130"/>
              <a:gd name="connsiteX43" fmla="*/ 245097 w 2658470"/>
              <a:gd name="connsiteY43" fmla="*/ 678730 h 689130"/>
              <a:gd name="connsiteX44" fmla="*/ 216817 w 2658470"/>
              <a:gd name="connsiteY44" fmla="*/ 688157 h 689130"/>
              <a:gd name="connsiteX45" fmla="*/ 197963 w 2658470"/>
              <a:gd name="connsiteY45" fmla="*/ 659876 h 689130"/>
              <a:gd name="connsiteX46" fmla="*/ 179110 w 2658470"/>
              <a:gd name="connsiteY46" fmla="*/ 584462 h 689130"/>
              <a:gd name="connsiteX47" fmla="*/ 169683 w 2658470"/>
              <a:gd name="connsiteY47" fmla="*/ 546755 h 689130"/>
              <a:gd name="connsiteX48" fmla="*/ 103695 w 2658470"/>
              <a:gd name="connsiteY48" fmla="*/ 480767 h 689130"/>
              <a:gd name="connsiteX49" fmla="*/ 56561 w 2658470"/>
              <a:gd name="connsiteY49" fmla="*/ 414779 h 689130"/>
              <a:gd name="connsiteX50" fmla="*/ 28281 w 2658470"/>
              <a:gd name="connsiteY50" fmla="*/ 386499 h 689130"/>
              <a:gd name="connsiteX51" fmla="*/ 0 w 2658470"/>
              <a:gd name="connsiteY51" fmla="*/ 377072 h 689130"/>
              <a:gd name="connsiteX52" fmla="*/ 28281 w 2658470"/>
              <a:gd name="connsiteY52" fmla="*/ 358218 h 689130"/>
              <a:gd name="connsiteX53" fmla="*/ 84842 w 2658470"/>
              <a:gd name="connsiteY53" fmla="*/ 339365 h 689130"/>
              <a:gd name="connsiteX54" fmla="*/ 113122 w 2658470"/>
              <a:gd name="connsiteY54" fmla="*/ 311084 h 689130"/>
              <a:gd name="connsiteX55" fmla="*/ 150829 w 2658470"/>
              <a:gd name="connsiteY55" fmla="*/ 282804 h 689130"/>
              <a:gd name="connsiteX56" fmla="*/ 179110 w 2658470"/>
              <a:gd name="connsiteY56" fmla="*/ 254524 h 689130"/>
              <a:gd name="connsiteX57" fmla="*/ 348792 w 2658470"/>
              <a:gd name="connsiteY57" fmla="*/ 197963 h 689130"/>
              <a:gd name="connsiteX58" fmla="*/ 395926 w 2658470"/>
              <a:gd name="connsiteY58" fmla="*/ 179109 h 689130"/>
              <a:gd name="connsiteX59" fmla="*/ 424206 w 2658470"/>
              <a:gd name="connsiteY59" fmla="*/ 160256 h 689130"/>
              <a:gd name="connsiteX60" fmla="*/ 471340 w 2658470"/>
              <a:gd name="connsiteY60" fmla="*/ 141402 h 689130"/>
              <a:gd name="connsiteX61" fmla="*/ 509048 w 2658470"/>
              <a:gd name="connsiteY61" fmla="*/ 122548 h 689130"/>
              <a:gd name="connsiteX62" fmla="*/ 556182 w 2658470"/>
              <a:gd name="connsiteY62" fmla="*/ 113122 h 689130"/>
              <a:gd name="connsiteX63" fmla="*/ 659877 w 2658470"/>
              <a:gd name="connsiteY63" fmla="*/ 75414 h 689130"/>
              <a:gd name="connsiteX64" fmla="*/ 772998 w 2658470"/>
              <a:gd name="connsiteY64" fmla="*/ 56561 h 689130"/>
              <a:gd name="connsiteX65" fmla="*/ 829559 w 2658470"/>
              <a:gd name="connsiteY65" fmla="*/ 37707 h 689130"/>
              <a:gd name="connsiteX66" fmla="*/ 857839 w 2658470"/>
              <a:gd name="connsiteY66" fmla="*/ 28280 h 689130"/>
              <a:gd name="connsiteX67" fmla="*/ 989815 w 2658470"/>
              <a:gd name="connsiteY67" fmla="*/ 0 h 689130"/>
              <a:gd name="connsiteX68" fmla="*/ 1451728 w 2658470"/>
              <a:gd name="connsiteY68" fmla="*/ 9427 h 689130"/>
              <a:gd name="connsiteX69" fmla="*/ 1517716 w 2658470"/>
              <a:gd name="connsiteY69" fmla="*/ 18854 h 689130"/>
              <a:gd name="connsiteX70" fmla="*/ 1715679 w 2658470"/>
              <a:gd name="connsiteY70" fmla="*/ 37707 h 689130"/>
              <a:gd name="connsiteX71" fmla="*/ 1772239 w 2658470"/>
              <a:gd name="connsiteY71" fmla="*/ 47134 h 689130"/>
              <a:gd name="connsiteX72" fmla="*/ 1809947 w 2658470"/>
              <a:gd name="connsiteY72" fmla="*/ 56561 h 689130"/>
              <a:gd name="connsiteX73" fmla="*/ 1989056 w 2658470"/>
              <a:gd name="connsiteY73" fmla="*/ 65988 h 689130"/>
              <a:gd name="connsiteX74" fmla="*/ 2073897 w 2658470"/>
              <a:gd name="connsiteY74" fmla="*/ 113122 h 689130"/>
              <a:gd name="connsiteX75" fmla="*/ 2102178 w 2658470"/>
              <a:gd name="connsiteY75" fmla="*/ 122548 h 689130"/>
              <a:gd name="connsiteX76" fmla="*/ 2139885 w 2658470"/>
              <a:gd name="connsiteY76" fmla="*/ 141402 h 689130"/>
              <a:gd name="connsiteX77" fmla="*/ 2168165 w 2658470"/>
              <a:gd name="connsiteY77" fmla="*/ 150829 h 689130"/>
              <a:gd name="connsiteX78" fmla="*/ 2196446 w 2658470"/>
              <a:gd name="connsiteY78" fmla="*/ 169682 h 689130"/>
              <a:gd name="connsiteX79" fmla="*/ 2271860 w 2658470"/>
              <a:gd name="connsiteY79" fmla="*/ 188536 h 689130"/>
              <a:gd name="connsiteX80" fmla="*/ 2366128 w 2658470"/>
              <a:gd name="connsiteY80" fmla="*/ 245097 h 689130"/>
              <a:gd name="connsiteX81" fmla="*/ 2394409 w 2658470"/>
              <a:gd name="connsiteY81" fmla="*/ 273377 h 689130"/>
              <a:gd name="connsiteX82" fmla="*/ 2479250 w 2658470"/>
              <a:gd name="connsiteY82" fmla="*/ 311084 h 689130"/>
              <a:gd name="connsiteX83" fmla="*/ 2507530 w 2658470"/>
              <a:gd name="connsiteY83" fmla="*/ 329938 h 689130"/>
              <a:gd name="connsiteX84" fmla="*/ 2573518 w 2658470"/>
              <a:gd name="connsiteY84" fmla="*/ 348792 h 689130"/>
              <a:gd name="connsiteX85" fmla="*/ 2601798 w 2658470"/>
              <a:gd name="connsiteY85" fmla="*/ 358218 h 689130"/>
              <a:gd name="connsiteX86" fmla="*/ 2658359 w 2658470"/>
              <a:gd name="connsiteY86" fmla="*/ 377072 h 68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2658470" h="689130">
                <a:moveTo>
                  <a:pt x="2658359" y="377072"/>
                </a:moveTo>
                <a:cubicBezTo>
                  <a:pt x="2656788" y="394354"/>
                  <a:pt x="2659925" y="383099"/>
                  <a:pt x="2592371" y="461913"/>
                </a:cubicBezTo>
                <a:cubicBezTo>
                  <a:pt x="2584998" y="470515"/>
                  <a:pt x="2580771" y="481490"/>
                  <a:pt x="2573518" y="490194"/>
                </a:cubicBezTo>
                <a:cubicBezTo>
                  <a:pt x="2547452" y="521473"/>
                  <a:pt x="2543941" y="511641"/>
                  <a:pt x="2526384" y="546755"/>
                </a:cubicBezTo>
                <a:cubicBezTo>
                  <a:pt x="2521940" y="555643"/>
                  <a:pt x="2522292" y="566652"/>
                  <a:pt x="2516957" y="575035"/>
                </a:cubicBezTo>
                <a:cubicBezTo>
                  <a:pt x="2500087" y="601545"/>
                  <a:pt x="2477825" y="624303"/>
                  <a:pt x="2460396" y="650449"/>
                </a:cubicBezTo>
                <a:cubicBezTo>
                  <a:pt x="2454112" y="659876"/>
                  <a:pt x="2450390" y="671652"/>
                  <a:pt x="2441543" y="678730"/>
                </a:cubicBezTo>
                <a:cubicBezTo>
                  <a:pt x="2433784" y="684938"/>
                  <a:pt x="2422689" y="685015"/>
                  <a:pt x="2413262" y="688157"/>
                </a:cubicBezTo>
                <a:cubicBezTo>
                  <a:pt x="2384414" y="680945"/>
                  <a:pt x="2368976" y="681577"/>
                  <a:pt x="2347275" y="659876"/>
                </a:cubicBezTo>
                <a:cubicBezTo>
                  <a:pt x="2336165" y="648766"/>
                  <a:pt x="2330104" y="633279"/>
                  <a:pt x="2318994" y="622169"/>
                </a:cubicBezTo>
                <a:cubicBezTo>
                  <a:pt x="2304062" y="607237"/>
                  <a:pt x="2264914" y="581435"/>
                  <a:pt x="2243580" y="575035"/>
                </a:cubicBezTo>
                <a:cubicBezTo>
                  <a:pt x="2225272" y="569543"/>
                  <a:pt x="2205678" y="569754"/>
                  <a:pt x="2187019" y="565608"/>
                </a:cubicBezTo>
                <a:cubicBezTo>
                  <a:pt x="2177319" y="563452"/>
                  <a:pt x="2168293" y="558911"/>
                  <a:pt x="2158738" y="556181"/>
                </a:cubicBezTo>
                <a:cubicBezTo>
                  <a:pt x="2146281" y="552622"/>
                  <a:pt x="2133440" y="550478"/>
                  <a:pt x="2121031" y="546755"/>
                </a:cubicBezTo>
                <a:cubicBezTo>
                  <a:pt x="2101996" y="541044"/>
                  <a:pt x="2083958" y="531799"/>
                  <a:pt x="2064470" y="527901"/>
                </a:cubicBezTo>
                <a:cubicBezTo>
                  <a:pt x="2048759" y="524759"/>
                  <a:pt x="2032880" y="522360"/>
                  <a:pt x="2017336" y="518474"/>
                </a:cubicBezTo>
                <a:cubicBezTo>
                  <a:pt x="1981967" y="509631"/>
                  <a:pt x="1989116" y="506379"/>
                  <a:pt x="1951349" y="490194"/>
                </a:cubicBezTo>
                <a:cubicBezTo>
                  <a:pt x="1942215" y="486280"/>
                  <a:pt x="1932495" y="483909"/>
                  <a:pt x="1923068" y="480767"/>
                </a:cubicBezTo>
                <a:cubicBezTo>
                  <a:pt x="1913641" y="474482"/>
                  <a:pt x="1904921" y="466980"/>
                  <a:pt x="1894788" y="461913"/>
                </a:cubicBezTo>
                <a:cubicBezTo>
                  <a:pt x="1808020" y="418529"/>
                  <a:pt x="1745662" y="434191"/>
                  <a:pt x="1630837" y="424206"/>
                </a:cubicBezTo>
                <a:cubicBezTo>
                  <a:pt x="1463856" y="390809"/>
                  <a:pt x="1720117" y="441535"/>
                  <a:pt x="1527143" y="405353"/>
                </a:cubicBezTo>
                <a:cubicBezTo>
                  <a:pt x="1495647" y="399448"/>
                  <a:pt x="1464484" y="391767"/>
                  <a:pt x="1432875" y="386499"/>
                </a:cubicBezTo>
                <a:cubicBezTo>
                  <a:pt x="1414021" y="383357"/>
                  <a:pt x="1394938" y="381370"/>
                  <a:pt x="1376314" y="377072"/>
                </a:cubicBezTo>
                <a:cubicBezTo>
                  <a:pt x="1354024" y="371928"/>
                  <a:pt x="1332322" y="364503"/>
                  <a:pt x="1310326" y="358218"/>
                </a:cubicBezTo>
                <a:cubicBezTo>
                  <a:pt x="1272619" y="361360"/>
                  <a:pt x="1234710" y="362644"/>
                  <a:pt x="1197204" y="367645"/>
                </a:cubicBezTo>
                <a:cubicBezTo>
                  <a:pt x="1187355" y="368958"/>
                  <a:pt x="1178478" y="374342"/>
                  <a:pt x="1168924" y="377072"/>
                </a:cubicBezTo>
                <a:cubicBezTo>
                  <a:pt x="1156467" y="380631"/>
                  <a:pt x="1143626" y="382776"/>
                  <a:pt x="1131217" y="386499"/>
                </a:cubicBezTo>
                <a:cubicBezTo>
                  <a:pt x="1112182" y="392210"/>
                  <a:pt x="1094144" y="401456"/>
                  <a:pt x="1074656" y="405353"/>
                </a:cubicBezTo>
                <a:cubicBezTo>
                  <a:pt x="1058945" y="408495"/>
                  <a:pt x="1043404" y="412661"/>
                  <a:pt x="1027522" y="414779"/>
                </a:cubicBezTo>
                <a:cubicBezTo>
                  <a:pt x="971270" y="422279"/>
                  <a:pt x="936843" y="419799"/>
                  <a:pt x="886120" y="433633"/>
                </a:cubicBezTo>
                <a:cubicBezTo>
                  <a:pt x="866947" y="438862"/>
                  <a:pt x="848594" y="446776"/>
                  <a:pt x="829559" y="452487"/>
                </a:cubicBezTo>
                <a:cubicBezTo>
                  <a:pt x="817150" y="456210"/>
                  <a:pt x="804261" y="458190"/>
                  <a:pt x="791852" y="461913"/>
                </a:cubicBezTo>
                <a:cubicBezTo>
                  <a:pt x="772817" y="467624"/>
                  <a:pt x="754464" y="475538"/>
                  <a:pt x="735291" y="480767"/>
                </a:cubicBezTo>
                <a:cubicBezTo>
                  <a:pt x="719833" y="484983"/>
                  <a:pt x="703701" y="486308"/>
                  <a:pt x="688157" y="490194"/>
                </a:cubicBezTo>
                <a:cubicBezTo>
                  <a:pt x="678517" y="492604"/>
                  <a:pt x="669577" y="497466"/>
                  <a:pt x="659877" y="499621"/>
                </a:cubicBezTo>
                <a:cubicBezTo>
                  <a:pt x="641218" y="503767"/>
                  <a:pt x="622005" y="505042"/>
                  <a:pt x="603316" y="509047"/>
                </a:cubicBezTo>
                <a:cubicBezTo>
                  <a:pt x="577979" y="514476"/>
                  <a:pt x="553039" y="521616"/>
                  <a:pt x="527901" y="527901"/>
                </a:cubicBezTo>
                <a:cubicBezTo>
                  <a:pt x="515818" y="530922"/>
                  <a:pt x="475439" y="539992"/>
                  <a:pt x="461914" y="546755"/>
                </a:cubicBezTo>
                <a:cubicBezTo>
                  <a:pt x="451780" y="551822"/>
                  <a:pt x="443767" y="560541"/>
                  <a:pt x="433633" y="565608"/>
                </a:cubicBezTo>
                <a:cubicBezTo>
                  <a:pt x="424745" y="570052"/>
                  <a:pt x="414657" y="571546"/>
                  <a:pt x="405353" y="575035"/>
                </a:cubicBezTo>
                <a:cubicBezTo>
                  <a:pt x="389509" y="580977"/>
                  <a:pt x="373354" y="586321"/>
                  <a:pt x="358219" y="593889"/>
                </a:cubicBezTo>
                <a:cubicBezTo>
                  <a:pt x="296525" y="624735"/>
                  <a:pt x="364213" y="599319"/>
                  <a:pt x="301658" y="641023"/>
                </a:cubicBezTo>
                <a:cubicBezTo>
                  <a:pt x="293390" y="646535"/>
                  <a:pt x="282805" y="647307"/>
                  <a:pt x="273378" y="650449"/>
                </a:cubicBezTo>
                <a:cubicBezTo>
                  <a:pt x="263951" y="659876"/>
                  <a:pt x="256190" y="671335"/>
                  <a:pt x="245097" y="678730"/>
                </a:cubicBezTo>
                <a:cubicBezTo>
                  <a:pt x="236829" y="684242"/>
                  <a:pt x="226043" y="691847"/>
                  <a:pt x="216817" y="688157"/>
                </a:cubicBezTo>
                <a:cubicBezTo>
                  <a:pt x="206298" y="683949"/>
                  <a:pt x="203030" y="670010"/>
                  <a:pt x="197963" y="659876"/>
                </a:cubicBezTo>
                <a:cubicBezTo>
                  <a:pt x="187854" y="639659"/>
                  <a:pt x="183414" y="603829"/>
                  <a:pt x="179110" y="584462"/>
                </a:cubicBezTo>
                <a:cubicBezTo>
                  <a:pt x="176300" y="571815"/>
                  <a:pt x="177303" y="557233"/>
                  <a:pt x="169683" y="546755"/>
                </a:cubicBezTo>
                <a:cubicBezTo>
                  <a:pt x="151387" y="521598"/>
                  <a:pt x="120950" y="506650"/>
                  <a:pt x="103695" y="480767"/>
                </a:cubicBezTo>
                <a:cubicBezTo>
                  <a:pt x="88773" y="458384"/>
                  <a:pt x="74102" y="435243"/>
                  <a:pt x="56561" y="414779"/>
                </a:cubicBezTo>
                <a:cubicBezTo>
                  <a:pt x="47885" y="404657"/>
                  <a:pt x="39373" y="393894"/>
                  <a:pt x="28281" y="386499"/>
                </a:cubicBezTo>
                <a:cubicBezTo>
                  <a:pt x="20013" y="380987"/>
                  <a:pt x="9427" y="380214"/>
                  <a:pt x="0" y="377072"/>
                </a:cubicBezTo>
                <a:cubicBezTo>
                  <a:pt x="9427" y="370787"/>
                  <a:pt x="17928" y="362819"/>
                  <a:pt x="28281" y="358218"/>
                </a:cubicBezTo>
                <a:cubicBezTo>
                  <a:pt x="46442" y="350147"/>
                  <a:pt x="67469" y="349016"/>
                  <a:pt x="84842" y="339365"/>
                </a:cubicBezTo>
                <a:cubicBezTo>
                  <a:pt x="96496" y="332891"/>
                  <a:pt x="103000" y="319760"/>
                  <a:pt x="113122" y="311084"/>
                </a:cubicBezTo>
                <a:cubicBezTo>
                  <a:pt x="125051" y="300859"/>
                  <a:pt x="138900" y="293029"/>
                  <a:pt x="150829" y="282804"/>
                </a:cubicBezTo>
                <a:cubicBezTo>
                  <a:pt x="160951" y="274128"/>
                  <a:pt x="167029" y="260162"/>
                  <a:pt x="179110" y="254524"/>
                </a:cubicBezTo>
                <a:cubicBezTo>
                  <a:pt x="235734" y="228099"/>
                  <a:pt x="292199" y="220601"/>
                  <a:pt x="348792" y="197963"/>
                </a:cubicBezTo>
                <a:cubicBezTo>
                  <a:pt x="364503" y="191678"/>
                  <a:pt x="380791" y="186677"/>
                  <a:pt x="395926" y="179109"/>
                </a:cubicBezTo>
                <a:cubicBezTo>
                  <a:pt x="406059" y="174042"/>
                  <a:pt x="414073" y="165323"/>
                  <a:pt x="424206" y="160256"/>
                </a:cubicBezTo>
                <a:cubicBezTo>
                  <a:pt x="439341" y="152688"/>
                  <a:pt x="455877" y="148275"/>
                  <a:pt x="471340" y="141402"/>
                </a:cubicBezTo>
                <a:cubicBezTo>
                  <a:pt x="484182" y="135695"/>
                  <a:pt x="495716" y="126992"/>
                  <a:pt x="509048" y="122548"/>
                </a:cubicBezTo>
                <a:cubicBezTo>
                  <a:pt x="524248" y="117481"/>
                  <a:pt x="540471" y="116264"/>
                  <a:pt x="556182" y="113122"/>
                </a:cubicBezTo>
                <a:cubicBezTo>
                  <a:pt x="577604" y="104553"/>
                  <a:pt x="639130" y="78872"/>
                  <a:pt x="659877" y="75414"/>
                </a:cubicBezTo>
                <a:cubicBezTo>
                  <a:pt x="697584" y="69130"/>
                  <a:pt x="736733" y="68650"/>
                  <a:pt x="772998" y="56561"/>
                </a:cubicBezTo>
                <a:lnTo>
                  <a:pt x="829559" y="37707"/>
                </a:lnTo>
                <a:cubicBezTo>
                  <a:pt x="838986" y="34565"/>
                  <a:pt x="848199" y="30690"/>
                  <a:pt x="857839" y="28280"/>
                </a:cubicBezTo>
                <a:cubicBezTo>
                  <a:pt x="951797" y="4791"/>
                  <a:pt x="907695" y="13687"/>
                  <a:pt x="989815" y="0"/>
                </a:cubicBezTo>
                <a:lnTo>
                  <a:pt x="1451728" y="9427"/>
                </a:lnTo>
                <a:cubicBezTo>
                  <a:pt x="1473933" y="10220"/>
                  <a:pt x="1495633" y="16400"/>
                  <a:pt x="1517716" y="18854"/>
                </a:cubicBezTo>
                <a:cubicBezTo>
                  <a:pt x="1594680" y="27405"/>
                  <a:pt x="1639813" y="28223"/>
                  <a:pt x="1715679" y="37707"/>
                </a:cubicBezTo>
                <a:cubicBezTo>
                  <a:pt x="1734645" y="40078"/>
                  <a:pt x="1753497" y="43385"/>
                  <a:pt x="1772239" y="47134"/>
                </a:cubicBezTo>
                <a:cubicBezTo>
                  <a:pt x="1784944" y="49675"/>
                  <a:pt x="1797040" y="55439"/>
                  <a:pt x="1809947" y="56561"/>
                </a:cubicBezTo>
                <a:cubicBezTo>
                  <a:pt x="1869508" y="61740"/>
                  <a:pt x="1929353" y="62846"/>
                  <a:pt x="1989056" y="65988"/>
                </a:cubicBezTo>
                <a:cubicBezTo>
                  <a:pt x="2018843" y="83860"/>
                  <a:pt x="2042349" y="99602"/>
                  <a:pt x="2073897" y="113122"/>
                </a:cubicBezTo>
                <a:cubicBezTo>
                  <a:pt x="2083030" y="117036"/>
                  <a:pt x="2093045" y="118634"/>
                  <a:pt x="2102178" y="122548"/>
                </a:cubicBezTo>
                <a:cubicBezTo>
                  <a:pt x="2115094" y="128084"/>
                  <a:pt x="2126969" y="135866"/>
                  <a:pt x="2139885" y="141402"/>
                </a:cubicBezTo>
                <a:cubicBezTo>
                  <a:pt x="2149018" y="145316"/>
                  <a:pt x="2159277" y="146385"/>
                  <a:pt x="2168165" y="150829"/>
                </a:cubicBezTo>
                <a:cubicBezTo>
                  <a:pt x="2178299" y="155896"/>
                  <a:pt x="2185798" y="165810"/>
                  <a:pt x="2196446" y="169682"/>
                </a:cubicBezTo>
                <a:cubicBezTo>
                  <a:pt x="2220798" y="178537"/>
                  <a:pt x="2248684" y="176948"/>
                  <a:pt x="2271860" y="188536"/>
                </a:cubicBezTo>
                <a:cubicBezTo>
                  <a:pt x="2320515" y="212863"/>
                  <a:pt x="2327925" y="212352"/>
                  <a:pt x="2366128" y="245097"/>
                </a:cubicBezTo>
                <a:cubicBezTo>
                  <a:pt x="2376250" y="253773"/>
                  <a:pt x="2383561" y="265628"/>
                  <a:pt x="2394409" y="273377"/>
                </a:cubicBezTo>
                <a:cubicBezTo>
                  <a:pt x="2417739" y="290041"/>
                  <a:pt x="2454605" y="298762"/>
                  <a:pt x="2479250" y="311084"/>
                </a:cubicBezTo>
                <a:cubicBezTo>
                  <a:pt x="2489383" y="316151"/>
                  <a:pt x="2497397" y="324871"/>
                  <a:pt x="2507530" y="329938"/>
                </a:cubicBezTo>
                <a:cubicBezTo>
                  <a:pt x="2522596" y="337471"/>
                  <a:pt x="2559425" y="344766"/>
                  <a:pt x="2573518" y="348792"/>
                </a:cubicBezTo>
                <a:cubicBezTo>
                  <a:pt x="2583072" y="351522"/>
                  <a:pt x="2592371" y="355076"/>
                  <a:pt x="2601798" y="358218"/>
                </a:cubicBezTo>
                <a:cubicBezTo>
                  <a:pt x="2645126" y="390715"/>
                  <a:pt x="2659930" y="359790"/>
                  <a:pt x="2658359" y="377072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Freeform: Shape 16">
            <a:hlinkClick r:id="rId13" action="ppaction://hlinksldjump"/>
            <a:extLst>
              <a:ext uri="{FF2B5EF4-FFF2-40B4-BE49-F238E27FC236}">
                <a16:creationId xmlns:a16="http://schemas.microsoft.com/office/drawing/2014/main" id="{6BDBFB2D-A5C8-416B-B08D-EA51CDCB8A17}"/>
              </a:ext>
            </a:extLst>
          </p:cNvPr>
          <p:cNvSpPr/>
          <p:nvPr/>
        </p:nvSpPr>
        <p:spPr>
          <a:xfrm rot="17306052">
            <a:off x="2941914" y="2501535"/>
            <a:ext cx="2658470" cy="689130"/>
          </a:xfrm>
          <a:custGeom>
            <a:avLst/>
            <a:gdLst>
              <a:gd name="connsiteX0" fmla="*/ 2658359 w 2658470"/>
              <a:gd name="connsiteY0" fmla="*/ 377072 h 689130"/>
              <a:gd name="connsiteX1" fmla="*/ 2592371 w 2658470"/>
              <a:gd name="connsiteY1" fmla="*/ 461913 h 689130"/>
              <a:gd name="connsiteX2" fmla="*/ 2573518 w 2658470"/>
              <a:gd name="connsiteY2" fmla="*/ 490194 h 689130"/>
              <a:gd name="connsiteX3" fmla="*/ 2526384 w 2658470"/>
              <a:gd name="connsiteY3" fmla="*/ 546755 h 689130"/>
              <a:gd name="connsiteX4" fmla="*/ 2516957 w 2658470"/>
              <a:gd name="connsiteY4" fmla="*/ 575035 h 689130"/>
              <a:gd name="connsiteX5" fmla="*/ 2460396 w 2658470"/>
              <a:gd name="connsiteY5" fmla="*/ 650449 h 689130"/>
              <a:gd name="connsiteX6" fmla="*/ 2441543 w 2658470"/>
              <a:gd name="connsiteY6" fmla="*/ 678730 h 689130"/>
              <a:gd name="connsiteX7" fmla="*/ 2413262 w 2658470"/>
              <a:gd name="connsiteY7" fmla="*/ 688157 h 689130"/>
              <a:gd name="connsiteX8" fmla="*/ 2347275 w 2658470"/>
              <a:gd name="connsiteY8" fmla="*/ 659876 h 689130"/>
              <a:gd name="connsiteX9" fmla="*/ 2318994 w 2658470"/>
              <a:gd name="connsiteY9" fmla="*/ 622169 h 689130"/>
              <a:gd name="connsiteX10" fmla="*/ 2243580 w 2658470"/>
              <a:gd name="connsiteY10" fmla="*/ 575035 h 689130"/>
              <a:gd name="connsiteX11" fmla="*/ 2187019 w 2658470"/>
              <a:gd name="connsiteY11" fmla="*/ 565608 h 689130"/>
              <a:gd name="connsiteX12" fmla="*/ 2158738 w 2658470"/>
              <a:gd name="connsiteY12" fmla="*/ 556181 h 689130"/>
              <a:gd name="connsiteX13" fmla="*/ 2121031 w 2658470"/>
              <a:gd name="connsiteY13" fmla="*/ 546755 h 689130"/>
              <a:gd name="connsiteX14" fmla="*/ 2064470 w 2658470"/>
              <a:gd name="connsiteY14" fmla="*/ 527901 h 689130"/>
              <a:gd name="connsiteX15" fmla="*/ 2017336 w 2658470"/>
              <a:gd name="connsiteY15" fmla="*/ 518474 h 689130"/>
              <a:gd name="connsiteX16" fmla="*/ 1951349 w 2658470"/>
              <a:gd name="connsiteY16" fmla="*/ 490194 h 689130"/>
              <a:gd name="connsiteX17" fmla="*/ 1923068 w 2658470"/>
              <a:gd name="connsiteY17" fmla="*/ 480767 h 689130"/>
              <a:gd name="connsiteX18" fmla="*/ 1894788 w 2658470"/>
              <a:gd name="connsiteY18" fmla="*/ 461913 h 689130"/>
              <a:gd name="connsiteX19" fmla="*/ 1630837 w 2658470"/>
              <a:gd name="connsiteY19" fmla="*/ 424206 h 689130"/>
              <a:gd name="connsiteX20" fmla="*/ 1527143 w 2658470"/>
              <a:gd name="connsiteY20" fmla="*/ 405353 h 689130"/>
              <a:gd name="connsiteX21" fmla="*/ 1432875 w 2658470"/>
              <a:gd name="connsiteY21" fmla="*/ 386499 h 689130"/>
              <a:gd name="connsiteX22" fmla="*/ 1376314 w 2658470"/>
              <a:gd name="connsiteY22" fmla="*/ 377072 h 689130"/>
              <a:gd name="connsiteX23" fmla="*/ 1310326 w 2658470"/>
              <a:gd name="connsiteY23" fmla="*/ 358218 h 689130"/>
              <a:gd name="connsiteX24" fmla="*/ 1197204 w 2658470"/>
              <a:gd name="connsiteY24" fmla="*/ 367645 h 689130"/>
              <a:gd name="connsiteX25" fmla="*/ 1168924 w 2658470"/>
              <a:gd name="connsiteY25" fmla="*/ 377072 h 689130"/>
              <a:gd name="connsiteX26" fmla="*/ 1131217 w 2658470"/>
              <a:gd name="connsiteY26" fmla="*/ 386499 h 689130"/>
              <a:gd name="connsiteX27" fmla="*/ 1074656 w 2658470"/>
              <a:gd name="connsiteY27" fmla="*/ 405353 h 689130"/>
              <a:gd name="connsiteX28" fmla="*/ 1027522 w 2658470"/>
              <a:gd name="connsiteY28" fmla="*/ 414779 h 689130"/>
              <a:gd name="connsiteX29" fmla="*/ 886120 w 2658470"/>
              <a:gd name="connsiteY29" fmla="*/ 433633 h 689130"/>
              <a:gd name="connsiteX30" fmla="*/ 829559 w 2658470"/>
              <a:gd name="connsiteY30" fmla="*/ 452487 h 689130"/>
              <a:gd name="connsiteX31" fmla="*/ 791852 w 2658470"/>
              <a:gd name="connsiteY31" fmla="*/ 461913 h 689130"/>
              <a:gd name="connsiteX32" fmla="*/ 735291 w 2658470"/>
              <a:gd name="connsiteY32" fmla="*/ 480767 h 689130"/>
              <a:gd name="connsiteX33" fmla="*/ 688157 w 2658470"/>
              <a:gd name="connsiteY33" fmla="*/ 490194 h 689130"/>
              <a:gd name="connsiteX34" fmla="*/ 659877 w 2658470"/>
              <a:gd name="connsiteY34" fmla="*/ 499621 h 689130"/>
              <a:gd name="connsiteX35" fmla="*/ 603316 w 2658470"/>
              <a:gd name="connsiteY35" fmla="*/ 509047 h 689130"/>
              <a:gd name="connsiteX36" fmla="*/ 527901 w 2658470"/>
              <a:gd name="connsiteY36" fmla="*/ 527901 h 689130"/>
              <a:gd name="connsiteX37" fmla="*/ 461914 w 2658470"/>
              <a:gd name="connsiteY37" fmla="*/ 546755 h 689130"/>
              <a:gd name="connsiteX38" fmla="*/ 433633 w 2658470"/>
              <a:gd name="connsiteY38" fmla="*/ 565608 h 689130"/>
              <a:gd name="connsiteX39" fmla="*/ 405353 w 2658470"/>
              <a:gd name="connsiteY39" fmla="*/ 575035 h 689130"/>
              <a:gd name="connsiteX40" fmla="*/ 358219 w 2658470"/>
              <a:gd name="connsiteY40" fmla="*/ 593889 h 689130"/>
              <a:gd name="connsiteX41" fmla="*/ 301658 w 2658470"/>
              <a:gd name="connsiteY41" fmla="*/ 641023 h 689130"/>
              <a:gd name="connsiteX42" fmla="*/ 273378 w 2658470"/>
              <a:gd name="connsiteY42" fmla="*/ 650449 h 689130"/>
              <a:gd name="connsiteX43" fmla="*/ 245097 w 2658470"/>
              <a:gd name="connsiteY43" fmla="*/ 678730 h 689130"/>
              <a:gd name="connsiteX44" fmla="*/ 216817 w 2658470"/>
              <a:gd name="connsiteY44" fmla="*/ 688157 h 689130"/>
              <a:gd name="connsiteX45" fmla="*/ 197963 w 2658470"/>
              <a:gd name="connsiteY45" fmla="*/ 659876 h 689130"/>
              <a:gd name="connsiteX46" fmla="*/ 179110 w 2658470"/>
              <a:gd name="connsiteY46" fmla="*/ 584462 h 689130"/>
              <a:gd name="connsiteX47" fmla="*/ 169683 w 2658470"/>
              <a:gd name="connsiteY47" fmla="*/ 546755 h 689130"/>
              <a:gd name="connsiteX48" fmla="*/ 103695 w 2658470"/>
              <a:gd name="connsiteY48" fmla="*/ 480767 h 689130"/>
              <a:gd name="connsiteX49" fmla="*/ 56561 w 2658470"/>
              <a:gd name="connsiteY49" fmla="*/ 414779 h 689130"/>
              <a:gd name="connsiteX50" fmla="*/ 28281 w 2658470"/>
              <a:gd name="connsiteY50" fmla="*/ 386499 h 689130"/>
              <a:gd name="connsiteX51" fmla="*/ 0 w 2658470"/>
              <a:gd name="connsiteY51" fmla="*/ 377072 h 689130"/>
              <a:gd name="connsiteX52" fmla="*/ 28281 w 2658470"/>
              <a:gd name="connsiteY52" fmla="*/ 358218 h 689130"/>
              <a:gd name="connsiteX53" fmla="*/ 84842 w 2658470"/>
              <a:gd name="connsiteY53" fmla="*/ 339365 h 689130"/>
              <a:gd name="connsiteX54" fmla="*/ 113122 w 2658470"/>
              <a:gd name="connsiteY54" fmla="*/ 311084 h 689130"/>
              <a:gd name="connsiteX55" fmla="*/ 150829 w 2658470"/>
              <a:gd name="connsiteY55" fmla="*/ 282804 h 689130"/>
              <a:gd name="connsiteX56" fmla="*/ 179110 w 2658470"/>
              <a:gd name="connsiteY56" fmla="*/ 254524 h 689130"/>
              <a:gd name="connsiteX57" fmla="*/ 348792 w 2658470"/>
              <a:gd name="connsiteY57" fmla="*/ 197963 h 689130"/>
              <a:gd name="connsiteX58" fmla="*/ 395926 w 2658470"/>
              <a:gd name="connsiteY58" fmla="*/ 179109 h 689130"/>
              <a:gd name="connsiteX59" fmla="*/ 424206 w 2658470"/>
              <a:gd name="connsiteY59" fmla="*/ 160256 h 689130"/>
              <a:gd name="connsiteX60" fmla="*/ 471340 w 2658470"/>
              <a:gd name="connsiteY60" fmla="*/ 141402 h 689130"/>
              <a:gd name="connsiteX61" fmla="*/ 509048 w 2658470"/>
              <a:gd name="connsiteY61" fmla="*/ 122548 h 689130"/>
              <a:gd name="connsiteX62" fmla="*/ 556182 w 2658470"/>
              <a:gd name="connsiteY62" fmla="*/ 113122 h 689130"/>
              <a:gd name="connsiteX63" fmla="*/ 659877 w 2658470"/>
              <a:gd name="connsiteY63" fmla="*/ 75414 h 689130"/>
              <a:gd name="connsiteX64" fmla="*/ 772998 w 2658470"/>
              <a:gd name="connsiteY64" fmla="*/ 56561 h 689130"/>
              <a:gd name="connsiteX65" fmla="*/ 829559 w 2658470"/>
              <a:gd name="connsiteY65" fmla="*/ 37707 h 689130"/>
              <a:gd name="connsiteX66" fmla="*/ 857839 w 2658470"/>
              <a:gd name="connsiteY66" fmla="*/ 28280 h 689130"/>
              <a:gd name="connsiteX67" fmla="*/ 989815 w 2658470"/>
              <a:gd name="connsiteY67" fmla="*/ 0 h 689130"/>
              <a:gd name="connsiteX68" fmla="*/ 1451728 w 2658470"/>
              <a:gd name="connsiteY68" fmla="*/ 9427 h 689130"/>
              <a:gd name="connsiteX69" fmla="*/ 1517716 w 2658470"/>
              <a:gd name="connsiteY69" fmla="*/ 18854 h 689130"/>
              <a:gd name="connsiteX70" fmla="*/ 1715679 w 2658470"/>
              <a:gd name="connsiteY70" fmla="*/ 37707 h 689130"/>
              <a:gd name="connsiteX71" fmla="*/ 1772239 w 2658470"/>
              <a:gd name="connsiteY71" fmla="*/ 47134 h 689130"/>
              <a:gd name="connsiteX72" fmla="*/ 1809947 w 2658470"/>
              <a:gd name="connsiteY72" fmla="*/ 56561 h 689130"/>
              <a:gd name="connsiteX73" fmla="*/ 1989056 w 2658470"/>
              <a:gd name="connsiteY73" fmla="*/ 65988 h 689130"/>
              <a:gd name="connsiteX74" fmla="*/ 2073897 w 2658470"/>
              <a:gd name="connsiteY74" fmla="*/ 113122 h 689130"/>
              <a:gd name="connsiteX75" fmla="*/ 2102178 w 2658470"/>
              <a:gd name="connsiteY75" fmla="*/ 122548 h 689130"/>
              <a:gd name="connsiteX76" fmla="*/ 2139885 w 2658470"/>
              <a:gd name="connsiteY76" fmla="*/ 141402 h 689130"/>
              <a:gd name="connsiteX77" fmla="*/ 2168165 w 2658470"/>
              <a:gd name="connsiteY77" fmla="*/ 150829 h 689130"/>
              <a:gd name="connsiteX78" fmla="*/ 2196446 w 2658470"/>
              <a:gd name="connsiteY78" fmla="*/ 169682 h 689130"/>
              <a:gd name="connsiteX79" fmla="*/ 2271860 w 2658470"/>
              <a:gd name="connsiteY79" fmla="*/ 188536 h 689130"/>
              <a:gd name="connsiteX80" fmla="*/ 2366128 w 2658470"/>
              <a:gd name="connsiteY80" fmla="*/ 245097 h 689130"/>
              <a:gd name="connsiteX81" fmla="*/ 2394409 w 2658470"/>
              <a:gd name="connsiteY81" fmla="*/ 273377 h 689130"/>
              <a:gd name="connsiteX82" fmla="*/ 2479250 w 2658470"/>
              <a:gd name="connsiteY82" fmla="*/ 311084 h 689130"/>
              <a:gd name="connsiteX83" fmla="*/ 2507530 w 2658470"/>
              <a:gd name="connsiteY83" fmla="*/ 329938 h 689130"/>
              <a:gd name="connsiteX84" fmla="*/ 2573518 w 2658470"/>
              <a:gd name="connsiteY84" fmla="*/ 348792 h 689130"/>
              <a:gd name="connsiteX85" fmla="*/ 2601798 w 2658470"/>
              <a:gd name="connsiteY85" fmla="*/ 358218 h 689130"/>
              <a:gd name="connsiteX86" fmla="*/ 2658359 w 2658470"/>
              <a:gd name="connsiteY86" fmla="*/ 377072 h 68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2658470" h="689130">
                <a:moveTo>
                  <a:pt x="2658359" y="377072"/>
                </a:moveTo>
                <a:cubicBezTo>
                  <a:pt x="2656788" y="394354"/>
                  <a:pt x="2659925" y="383099"/>
                  <a:pt x="2592371" y="461913"/>
                </a:cubicBezTo>
                <a:cubicBezTo>
                  <a:pt x="2584998" y="470515"/>
                  <a:pt x="2580771" y="481490"/>
                  <a:pt x="2573518" y="490194"/>
                </a:cubicBezTo>
                <a:cubicBezTo>
                  <a:pt x="2547452" y="521473"/>
                  <a:pt x="2543941" y="511641"/>
                  <a:pt x="2526384" y="546755"/>
                </a:cubicBezTo>
                <a:cubicBezTo>
                  <a:pt x="2521940" y="555643"/>
                  <a:pt x="2522292" y="566652"/>
                  <a:pt x="2516957" y="575035"/>
                </a:cubicBezTo>
                <a:cubicBezTo>
                  <a:pt x="2500087" y="601545"/>
                  <a:pt x="2477825" y="624303"/>
                  <a:pt x="2460396" y="650449"/>
                </a:cubicBezTo>
                <a:cubicBezTo>
                  <a:pt x="2454112" y="659876"/>
                  <a:pt x="2450390" y="671652"/>
                  <a:pt x="2441543" y="678730"/>
                </a:cubicBezTo>
                <a:cubicBezTo>
                  <a:pt x="2433784" y="684938"/>
                  <a:pt x="2422689" y="685015"/>
                  <a:pt x="2413262" y="688157"/>
                </a:cubicBezTo>
                <a:cubicBezTo>
                  <a:pt x="2384414" y="680945"/>
                  <a:pt x="2368976" y="681577"/>
                  <a:pt x="2347275" y="659876"/>
                </a:cubicBezTo>
                <a:cubicBezTo>
                  <a:pt x="2336165" y="648766"/>
                  <a:pt x="2330104" y="633279"/>
                  <a:pt x="2318994" y="622169"/>
                </a:cubicBezTo>
                <a:cubicBezTo>
                  <a:pt x="2304062" y="607237"/>
                  <a:pt x="2264914" y="581435"/>
                  <a:pt x="2243580" y="575035"/>
                </a:cubicBezTo>
                <a:cubicBezTo>
                  <a:pt x="2225272" y="569543"/>
                  <a:pt x="2205678" y="569754"/>
                  <a:pt x="2187019" y="565608"/>
                </a:cubicBezTo>
                <a:cubicBezTo>
                  <a:pt x="2177319" y="563452"/>
                  <a:pt x="2168293" y="558911"/>
                  <a:pt x="2158738" y="556181"/>
                </a:cubicBezTo>
                <a:cubicBezTo>
                  <a:pt x="2146281" y="552622"/>
                  <a:pt x="2133440" y="550478"/>
                  <a:pt x="2121031" y="546755"/>
                </a:cubicBezTo>
                <a:cubicBezTo>
                  <a:pt x="2101996" y="541044"/>
                  <a:pt x="2083958" y="531799"/>
                  <a:pt x="2064470" y="527901"/>
                </a:cubicBezTo>
                <a:cubicBezTo>
                  <a:pt x="2048759" y="524759"/>
                  <a:pt x="2032880" y="522360"/>
                  <a:pt x="2017336" y="518474"/>
                </a:cubicBezTo>
                <a:cubicBezTo>
                  <a:pt x="1981967" y="509631"/>
                  <a:pt x="1989116" y="506379"/>
                  <a:pt x="1951349" y="490194"/>
                </a:cubicBezTo>
                <a:cubicBezTo>
                  <a:pt x="1942215" y="486280"/>
                  <a:pt x="1932495" y="483909"/>
                  <a:pt x="1923068" y="480767"/>
                </a:cubicBezTo>
                <a:cubicBezTo>
                  <a:pt x="1913641" y="474482"/>
                  <a:pt x="1904921" y="466980"/>
                  <a:pt x="1894788" y="461913"/>
                </a:cubicBezTo>
                <a:cubicBezTo>
                  <a:pt x="1808020" y="418529"/>
                  <a:pt x="1745662" y="434191"/>
                  <a:pt x="1630837" y="424206"/>
                </a:cubicBezTo>
                <a:cubicBezTo>
                  <a:pt x="1463856" y="390809"/>
                  <a:pt x="1720117" y="441535"/>
                  <a:pt x="1527143" y="405353"/>
                </a:cubicBezTo>
                <a:cubicBezTo>
                  <a:pt x="1495647" y="399448"/>
                  <a:pt x="1464484" y="391767"/>
                  <a:pt x="1432875" y="386499"/>
                </a:cubicBezTo>
                <a:cubicBezTo>
                  <a:pt x="1414021" y="383357"/>
                  <a:pt x="1394938" y="381370"/>
                  <a:pt x="1376314" y="377072"/>
                </a:cubicBezTo>
                <a:cubicBezTo>
                  <a:pt x="1354024" y="371928"/>
                  <a:pt x="1332322" y="364503"/>
                  <a:pt x="1310326" y="358218"/>
                </a:cubicBezTo>
                <a:cubicBezTo>
                  <a:pt x="1272619" y="361360"/>
                  <a:pt x="1234710" y="362644"/>
                  <a:pt x="1197204" y="367645"/>
                </a:cubicBezTo>
                <a:cubicBezTo>
                  <a:pt x="1187355" y="368958"/>
                  <a:pt x="1178478" y="374342"/>
                  <a:pt x="1168924" y="377072"/>
                </a:cubicBezTo>
                <a:cubicBezTo>
                  <a:pt x="1156467" y="380631"/>
                  <a:pt x="1143626" y="382776"/>
                  <a:pt x="1131217" y="386499"/>
                </a:cubicBezTo>
                <a:cubicBezTo>
                  <a:pt x="1112182" y="392210"/>
                  <a:pt x="1094144" y="401456"/>
                  <a:pt x="1074656" y="405353"/>
                </a:cubicBezTo>
                <a:cubicBezTo>
                  <a:pt x="1058945" y="408495"/>
                  <a:pt x="1043404" y="412661"/>
                  <a:pt x="1027522" y="414779"/>
                </a:cubicBezTo>
                <a:cubicBezTo>
                  <a:pt x="971270" y="422279"/>
                  <a:pt x="936843" y="419799"/>
                  <a:pt x="886120" y="433633"/>
                </a:cubicBezTo>
                <a:cubicBezTo>
                  <a:pt x="866947" y="438862"/>
                  <a:pt x="848594" y="446776"/>
                  <a:pt x="829559" y="452487"/>
                </a:cubicBezTo>
                <a:cubicBezTo>
                  <a:pt x="817150" y="456210"/>
                  <a:pt x="804261" y="458190"/>
                  <a:pt x="791852" y="461913"/>
                </a:cubicBezTo>
                <a:cubicBezTo>
                  <a:pt x="772817" y="467624"/>
                  <a:pt x="754464" y="475538"/>
                  <a:pt x="735291" y="480767"/>
                </a:cubicBezTo>
                <a:cubicBezTo>
                  <a:pt x="719833" y="484983"/>
                  <a:pt x="703701" y="486308"/>
                  <a:pt x="688157" y="490194"/>
                </a:cubicBezTo>
                <a:cubicBezTo>
                  <a:pt x="678517" y="492604"/>
                  <a:pt x="669577" y="497466"/>
                  <a:pt x="659877" y="499621"/>
                </a:cubicBezTo>
                <a:cubicBezTo>
                  <a:pt x="641218" y="503767"/>
                  <a:pt x="622005" y="505042"/>
                  <a:pt x="603316" y="509047"/>
                </a:cubicBezTo>
                <a:cubicBezTo>
                  <a:pt x="577979" y="514476"/>
                  <a:pt x="553039" y="521616"/>
                  <a:pt x="527901" y="527901"/>
                </a:cubicBezTo>
                <a:cubicBezTo>
                  <a:pt x="515818" y="530922"/>
                  <a:pt x="475439" y="539992"/>
                  <a:pt x="461914" y="546755"/>
                </a:cubicBezTo>
                <a:cubicBezTo>
                  <a:pt x="451780" y="551822"/>
                  <a:pt x="443767" y="560541"/>
                  <a:pt x="433633" y="565608"/>
                </a:cubicBezTo>
                <a:cubicBezTo>
                  <a:pt x="424745" y="570052"/>
                  <a:pt x="414657" y="571546"/>
                  <a:pt x="405353" y="575035"/>
                </a:cubicBezTo>
                <a:cubicBezTo>
                  <a:pt x="389509" y="580977"/>
                  <a:pt x="373354" y="586321"/>
                  <a:pt x="358219" y="593889"/>
                </a:cubicBezTo>
                <a:cubicBezTo>
                  <a:pt x="296525" y="624735"/>
                  <a:pt x="364213" y="599319"/>
                  <a:pt x="301658" y="641023"/>
                </a:cubicBezTo>
                <a:cubicBezTo>
                  <a:pt x="293390" y="646535"/>
                  <a:pt x="282805" y="647307"/>
                  <a:pt x="273378" y="650449"/>
                </a:cubicBezTo>
                <a:cubicBezTo>
                  <a:pt x="263951" y="659876"/>
                  <a:pt x="256190" y="671335"/>
                  <a:pt x="245097" y="678730"/>
                </a:cubicBezTo>
                <a:cubicBezTo>
                  <a:pt x="236829" y="684242"/>
                  <a:pt x="226043" y="691847"/>
                  <a:pt x="216817" y="688157"/>
                </a:cubicBezTo>
                <a:cubicBezTo>
                  <a:pt x="206298" y="683949"/>
                  <a:pt x="203030" y="670010"/>
                  <a:pt x="197963" y="659876"/>
                </a:cubicBezTo>
                <a:cubicBezTo>
                  <a:pt x="187854" y="639659"/>
                  <a:pt x="183414" y="603829"/>
                  <a:pt x="179110" y="584462"/>
                </a:cubicBezTo>
                <a:cubicBezTo>
                  <a:pt x="176300" y="571815"/>
                  <a:pt x="177303" y="557233"/>
                  <a:pt x="169683" y="546755"/>
                </a:cubicBezTo>
                <a:cubicBezTo>
                  <a:pt x="151387" y="521598"/>
                  <a:pt x="120950" y="506650"/>
                  <a:pt x="103695" y="480767"/>
                </a:cubicBezTo>
                <a:cubicBezTo>
                  <a:pt x="88773" y="458384"/>
                  <a:pt x="74102" y="435243"/>
                  <a:pt x="56561" y="414779"/>
                </a:cubicBezTo>
                <a:cubicBezTo>
                  <a:pt x="47885" y="404657"/>
                  <a:pt x="39373" y="393894"/>
                  <a:pt x="28281" y="386499"/>
                </a:cubicBezTo>
                <a:cubicBezTo>
                  <a:pt x="20013" y="380987"/>
                  <a:pt x="9427" y="380214"/>
                  <a:pt x="0" y="377072"/>
                </a:cubicBezTo>
                <a:cubicBezTo>
                  <a:pt x="9427" y="370787"/>
                  <a:pt x="17928" y="362819"/>
                  <a:pt x="28281" y="358218"/>
                </a:cubicBezTo>
                <a:cubicBezTo>
                  <a:pt x="46442" y="350147"/>
                  <a:pt x="67469" y="349016"/>
                  <a:pt x="84842" y="339365"/>
                </a:cubicBezTo>
                <a:cubicBezTo>
                  <a:pt x="96496" y="332891"/>
                  <a:pt x="103000" y="319760"/>
                  <a:pt x="113122" y="311084"/>
                </a:cubicBezTo>
                <a:cubicBezTo>
                  <a:pt x="125051" y="300859"/>
                  <a:pt x="138900" y="293029"/>
                  <a:pt x="150829" y="282804"/>
                </a:cubicBezTo>
                <a:cubicBezTo>
                  <a:pt x="160951" y="274128"/>
                  <a:pt x="167029" y="260162"/>
                  <a:pt x="179110" y="254524"/>
                </a:cubicBezTo>
                <a:cubicBezTo>
                  <a:pt x="235734" y="228099"/>
                  <a:pt x="292199" y="220601"/>
                  <a:pt x="348792" y="197963"/>
                </a:cubicBezTo>
                <a:cubicBezTo>
                  <a:pt x="364503" y="191678"/>
                  <a:pt x="380791" y="186677"/>
                  <a:pt x="395926" y="179109"/>
                </a:cubicBezTo>
                <a:cubicBezTo>
                  <a:pt x="406059" y="174042"/>
                  <a:pt x="414073" y="165323"/>
                  <a:pt x="424206" y="160256"/>
                </a:cubicBezTo>
                <a:cubicBezTo>
                  <a:pt x="439341" y="152688"/>
                  <a:pt x="455877" y="148275"/>
                  <a:pt x="471340" y="141402"/>
                </a:cubicBezTo>
                <a:cubicBezTo>
                  <a:pt x="484182" y="135695"/>
                  <a:pt x="495716" y="126992"/>
                  <a:pt x="509048" y="122548"/>
                </a:cubicBezTo>
                <a:cubicBezTo>
                  <a:pt x="524248" y="117481"/>
                  <a:pt x="540471" y="116264"/>
                  <a:pt x="556182" y="113122"/>
                </a:cubicBezTo>
                <a:cubicBezTo>
                  <a:pt x="577604" y="104553"/>
                  <a:pt x="639130" y="78872"/>
                  <a:pt x="659877" y="75414"/>
                </a:cubicBezTo>
                <a:cubicBezTo>
                  <a:pt x="697584" y="69130"/>
                  <a:pt x="736733" y="68650"/>
                  <a:pt x="772998" y="56561"/>
                </a:cubicBezTo>
                <a:lnTo>
                  <a:pt x="829559" y="37707"/>
                </a:lnTo>
                <a:cubicBezTo>
                  <a:pt x="838986" y="34565"/>
                  <a:pt x="848199" y="30690"/>
                  <a:pt x="857839" y="28280"/>
                </a:cubicBezTo>
                <a:cubicBezTo>
                  <a:pt x="951797" y="4791"/>
                  <a:pt x="907695" y="13687"/>
                  <a:pt x="989815" y="0"/>
                </a:cubicBezTo>
                <a:lnTo>
                  <a:pt x="1451728" y="9427"/>
                </a:lnTo>
                <a:cubicBezTo>
                  <a:pt x="1473933" y="10220"/>
                  <a:pt x="1495633" y="16400"/>
                  <a:pt x="1517716" y="18854"/>
                </a:cubicBezTo>
                <a:cubicBezTo>
                  <a:pt x="1594680" y="27405"/>
                  <a:pt x="1639813" y="28223"/>
                  <a:pt x="1715679" y="37707"/>
                </a:cubicBezTo>
                <a:cubicBezTo>
                  <a:pt x="1734645" y="40078"/>
                  <a:pt x="1753497" y="43385"/>
                  <a:pt x="1772239" y="47134"/>
                </a:cubicBezTo>
                <a:cubicBezTo>
                  <a:pt x="1784944" y="49675"/>
                  <a:pt x="1797040" y="55439"/>
                  <a:pt x="1809947" y="56561"/>
                </a:cubicBezTo>
                <a:cubicBezTo>
                  <a:pt x="1869508" y="61740"/>
                  <a:pt x="1929353" y="62846"/>
                  <a:pt x="1989056" y="65988"/>
                </a:cubicBezTo>
                <a:cubicBezTo>
                  <a:pt x="2018843" y="83860"/>
                  <a:pt x="2042349" y="99602"/>
                  <a:pt x="2073897" y="113122"/>
                </a:cubicBezTo>
                <a:cubicBezTo>
                  <a:pt x="2083030" y="117036"/>
                  <a:pt x="2093045" y="118634"/>
                  <a:pt x="2102178" y="122548"/>
                </a:cubicBezTo>
                <a:cubicBezTo>
                  <a:pt x="2115094" y="128084"/>
                  <a:pt x="2126969" y="135866"/>
                  <a:pt x="2139885" y="141402"/>
                </a:cubicBezTo>
                <a:cubicBezTo>
                  <a:pt x="2149018" y="145316"/>
                  <a:pt x="2159277" y="146385"/>
                  <a:pt x="2168165" y="150829"/>
                </a:cubicBezTo>
                <a:cubicBezTo>
                  <a:pt x="2178299" y="155896"/>
                  <a:pt x="2185798" y="165810"/>
                  <a:pt x="2196446" y="169682"/>
                </a:cubicBezTo>
                <a:cubicBezTo>
                  <a:pt x="2220798" y="178537"/>
                  <a:pt x="2248684" y="176948"/>
                  <a:pt x="2271860" y="188536"/>
                </a:cubicBezTo>
                <a:cubicBezTo>
                  <a:pt x="2320515" y="212863"/>
                  <a:pt x="2327925" y="212352"/>
                  <a:pt x="2366128" y="245097"/>
                </a:cubicBezTo>
                <a:cubicBezTo>
                  <a:pt x="2376250" y="253773"/>
                  <a:pt x="2383561" y="265628"/>
                  <a:pt x="2394409" y="273377"/>
                </a:cubicBezTo>
                <a:cubicBezTo>
                  <a:pt x="2417739" y="290041"/>
                  <a:pt x="2454605" y="298762"/>
                  <a:pt x="2479250" y="311084"/>
                </a:cubicBezTo>
                <a:cubicBezTo>
                  <a:pt x="2489383" y="316151"/>
                  <a:pt x="2497397" y="324871"/>
                  <a:pt x="2507530" y="329938"/>
                </a:cubicBezTo>
                <a:cubicBezTo>
                  <a:pt x="2522596" y="337471"/>
                  <a:pt x="2559425" y="344766"/>
                  <a:pt x="2573518" y="348792"/>
                </a:cubicBezTo>
                <a:cubicBezTo>
                  <a:pt x="2583072" y="351522"/>
                  <a:pt x="2592371" y="355076"/>
                  <a:pt x="2601798" y="358218"/>
                </a:cubicBezTo>
                <a:cubicBezTo>
                  <a:pt x="2645126" y="390715"/>
                  <a:pt x="2659930" y="359790"/>
                  <a:pt x="2658359" y="377072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: Shape 17">
            <a:hlinkClick r:id="rId9" action="ppaction://hlinksldjump"/>
            <a:extLst>
              <a:ext uri="{FF2B5EF4-FFF2-40B4-BE49-F238E27FC236}">
                <a16:creationId xmlns:a16="http://schemas.microsoft.com/office/drawing/2014/main" id="{D6CBEB57-ED62-4ED9-9123-51B601BB2ABD}"/>
              </a:ext>
            </a:extLst>
          </p:cNvPr>
          <p:cNvSpPr/>
          <p:nvPr/>
        </p:nvSpPr>
        <p:spPr>
          <a:xfrm rot="13019546">
            <a:off x="3623712" y="4645617"/>
            <a:ext cx="2658470" cy="689130"/>
          </a:xfrm>
          <a:custGeom>
            <a:avLst/>
            <a:gdLst>
              <a:gd name="connsiteX0" fmla="*/ 2658359 w 2658470"/>
              <a:gd name="connsiteY0" fmla="*/ 377072 h 689130"/>
              <a:gd name="connsiteX1" fmla="*/ 2592371 w 2658470"/>
              <a:gd name="connsiteY1" fmla="*/ 461913 h 689130"/>
              <a:gd name="connsiteX2" fmla="*/ 2573518 w 2658470"/>
              <a:gd name="connsiteY2" fmla="*/ 490194 h 689130"/>
              <a:gd name="connsiteX3" fmla="*/ 2526384 w 2658470"/>
              <a:gd name="connsiteY3" fmla="*/ 546755 h 689130"/>
              <a:gd name="connsiteX4" fmla="*/ 2516957 w 2658470"/>
              <a:gd name="connsiteY4" fmla="*/ 575035 h 689130"/>
              <a:gd name="connsiteX5" fmla="*/ 2460396 w 2658470"/>
              <a:gd name="connsiteY5" fmla="*/ 650449 h 689130"/>
              <a:gd name="connsiteX6" fmla="*/ 2441543 w 2658470"/>
              <a:gd name="connsiteY6" fmla="*/ 678730 h 689130"/>
              <a:gd name="connsiteX7" fmla="*/ 2413262 w 2658470"/>
              <a:gd name="connsiteY7" fmla="*/ 688157 h 689130"/>
              <a:gd name="connsiteX8" fmla="*/ 2347275 w 2658470"/>
              <a:gd name="connsiteY8" fmla="*/ 659876 h 689130"/>
              <a:gd name="connsiteX9" fmla="*/ 2318994 w 2658470"/>
              <a:gd name="connsiteY9" fmla="*/ 622169 h 689130"/>
              <a:gd name="connsiteX10" fmla="*/ 2243580 w 2658470"/>
              <a:gd name="connsiteY10" fmla="*/ 575035 h 689130"/>
              <a:gd name="connsiteX11" fmla="*/ 2187019 w 2658470"/>
              <a:gd name="connsiteY11" fmla="*/ 565608 h 689130"/>
              <a:gd name="connsiteX12" fmla="*/ 2158738 w 2658470"/>
              <a:gd name="connsiteY12" fmla="*/ 556181 h 689130"/>
              <a:gd name="connsiteX13" fmla="*/ 2121031 w 2658470"/>
              <a:gd name="connsiteY13" fmla="*/ 546755 h 689130"/>
              <a:gd name="connsiteX14" fmla="*/ 2064470 w 2658470"/>
              <a:gd name="connsiteY14" fmla="*/ 527901 h 689130"/>
              <a:gd name="connsiteX15" fmla="*/ 2017336 w 2658470"/>
              <a:gd name="connsiteY15" fmla="*/ 518474 h 689130"/>
              <a:gd name="connsiteX16" fmla="*/ 1951349 w 2658470"/>
              <a:gd name="connsiteY16" fmla="*/ 490194 h 689130"/>
              <a:gd name="connsiteX17" fmla="*/ 1923068 w 2658470"/>
              <a:gd name="connsiteY17" fmla="*/ 480767 h 689130"/>
              <a:gd name="connsiteX18" fmla="*/ 1894788 w 2658470"/>
              <a:gd name="connsiteY18" fmla="*/ 461913 h 689130"/>
              <a:gd name="connsiteX19" fmla="*/ 1630837 w 2658470"/>
              <a:gd name="connsiteY19" fmla="*/ 424206 h 689130"/>
              <a:gd name="connsiteX20" fmla="*/ 1527143 w 2658470"/>
              <a:gd name="connsiteY20" fmla="*/ 405353 h 689130"/>
              <a:gd name="connsiteX21" fmla="*/ 1432875 w 2658470"/>
              <a:gd name="connsiteY21" fmla="*/ 386499 h 689130"/>
              <a:gd name="connsiteX22" fmla="*/ 1376314 w 2658470"/>
              <a:gd name="connsiteY22" fmla="*/ 377072 h 689130"/>
              <a:gd name="connsiteX23" fmla="*/ 1310326 w 2658470"/>
              <a:gd name="connsiteY23" fmla="*/ 358218 h 689130"/>
              <a:gd name="connsiteX24" fmla="*/ 1197204 w 2658470"/>
              <a:gd name="connsiteY24" fmla="*/ 367645 h 689130"/>
              <a:gd name="connsiteX25" fmla="*/ 1168924 w 2658470"/>
              <a:gd name="connsiteY25" fmla="*/ 377072 h 689130"/>
              <a:gd name="connsiteX26" fmla="*/ 1131217 w 2658470"/>
              <a:gd name="connsiteY26" fmla="*/ 386499 h 689130"/>
              <a:gd name="connsiteX27" fmla="*/ 1074656 w 2658470"/>
              <a:gd name="connsiteY27" fmla="*/ 405353 h 689130"/>
              <a:gd name="connsiteX28" fmla="*/ 1027522 w 2658470"/>
              <a:gd name="connsiteY28" fmla="*/ 414779 h 689130"/>
              <a:gd name="connsiteX29" fmla="*/ 886120 w 2658470"/>
              <a:gd name="connsiteY29" fmla="*/ 433633 h 689130"/>
              <a:gd name="connsiteX30" fmla="*/ 829559 w 2658470"/>
              <a:gd name="connsiteY30" fmla="*/ 452487 h 689130"/>
              <a:gd name="connsiteX31" fmla="*/ 791852 w 2658470"/>
              <a:gd name="connsiteY31" fmla="*/ 461913 h 689130"/>
              <a:gd name="connsiteX32" fmla="*/ 735291 w 2658470"/>
              <a:gd name="connsiteY32" fmla="*/ 480767 h 689130"/>
              <a:gd name="connsiteX33" fmla="*/ 688157 w 2658470"/>
              <a:gd name="connsiteY33" fmla="*/ 490194 h 689130"/>
              <a:gd name="connsiteX34" fmla="*/ 659877 w 2658470"/>
              <a:gd name="connsiteY34" fmla="*/ 499621 h 689130"/>
              <a:gd name="connsiteX35" fmla="*/ 603316 w 2658470"/>
              <a:gd name="connsiteY35" fmla="*/ 509047 h 689130"/>
              <a:gd name="connsiteX36" fmla="*/ 527901 w 2658470"/>
              <a:gd name="connsiteY36" fmla="*/ 527901 h 689130"/>
              <a:gd name="connsiteX37" fmla="*/ 461914 w 2658470"/>
              <a:gd name="connsiteY37" fmla="*/ 546755 h 689130"/>
              <a:gd name="connsiteX38" fmla="*/ 433633 w 2658470"/>
              <a:gd name="connsiteY38" fmla="*/ 565608 h 689130"/>
              <a:gd name="connsiteX39" fmla="*/ 405353 w 2658470"/>
              <a:gd name="connsiteY39" fmla="*/ 575035 h 689130"/>
              <a:gd name="connsiteX40" fmla="*/ 358219 w 2658470"/>
              <a:gd name="connsiteY40" fmla="*/ 593889 h 689130"/>
              <a:gd name="connsiteX41" fmla="*/ 301658 w 2658470"/>
              <a:gd name="connsiteY41" fmla="*/ 641023 h 689130"/>
              <a:gd name="connsiteX42" fmla="*/ 273378 w 2658470"/>
              <a:gd name="connsiteY42" fmla="*/ 650449 h 689130"/>
              <a:gd name="connsiteX43" fmla="*/ 245097 w 2658470"/>
              <a:gd name="connsiteY43" fmla="*/ 678730 h 689130"/>
              <a:gd name="connsiteX44" fmla="*/ 216817 w 2658470"/>
              <a:gd name="connsiteY44" fmla="*/ 688157 h 689130"/>
              <a:gd name="connsiteX45" fmla="*/ 197963 w 2658470"/>
              <a:gd name="connsiteY45" fmla="*/ 659876 h 689130"/>
              <a:gd name="connsiteX46" fmla="*/ 179110 w 2658470"/>
              <a:gd name="connsiteY46" fmla="*/ 584462 h 689130"/>
              <a:gd name="connsiteX47" fmla="*/ 169683 w 2658470"/>
              <a:gd name="connsiteY47" fmla="*/ 546755 h 689130"/>
              <a:gd name="connsiteX48" fmla="*/ 103695 w 2658470"/>
              <a:gd name="connsiteY48" fmla="*/ 480767 h 689130"/>
              <a:gd name="connsiteX49" fmla="*/ 56561 w 2658470"/>
              <a:gd name="connsiteY49" fmla="*/ 414779 h 689130"/>
              <a:gd name="connsiteX50" fmla="*/ 28281 w 2658470"/>
              <a:gd name="connsiteY50" fmla="*/ 386499 h 689130"/>
              <a:gd name="connsiteX51" fmla="*/ 0 w 2658470"/>
              <a:gd name="connsiteY51" fmla="*/ 377072 h 689130"/>
              <a:gd name="connsiteX52" fmla="*/ 28281 w 2658470"/>
              <a:gd name="connsiteY52" fmla="*/ 358218 h 689130"/>
              <a:gd name="connsiteX53" fmla="*/ 84842 w 2658470"/>
              <a:gd name="connsiteY53" fmla="*/ 339365 h 689130"/>
              <a:gd name="connsiteX54" fmla="*/ 113122 w 2658470"/>
              <a:gd name="connsiteY54" fmla="*/ 311084 h 689130"/>
              <a:gd name="connsiteX55" fmla="*/ 150829 w 2658470"/>
              <a:gd name="connsiteY55" fmla="*/ 282804 h 689130"/>
              <a:gd name="connsiteX56" fmla="*/ 179110 w 2658470"/>
              <a:gd name="connsiteY56" fmla="*/ 254524 h 689130"/>
              <a:gd name="connsiteX57" fmla="*/ 348792 w 2658470"/>
              <a:gd name="connsiteY57" fmla="*/ 197963 h 689130"/>
              <a:gd name="connsiteX58" fmla="*/ 395926 w 2658470"/>
              <a:gd name="connsiteY58" fmla="*/ 179109 h 689130"/>
              <a:gd name="connsiteX59" fmla="*/ 424206 w 2658470"/>
              <a:gd name="connsiteY59" fmla="*/ 160256 h 689130"/>
              <a:gd name="connsiteX60" fmla="*/ 471340 w 2658470"/>
              <a:gd name="connsiteY60" fmla="*/ 141402 h 689130"/>
              <a:gd name="connsiteX61" fmla="*/ 509048 w 2658470"/>
              <a:gd name="connsiteY61" fmla="*/ 122548 h 689130"/>
              <a:gd name="connsiteX62" fmla="*/ 556182 w 2658470"/>
              <a:gd name="connsiteY62" fmla="*/ 113122 h 689130"/>
              <a:gd name="connsiteX63" fmla="*/ 659877 w 2658470"/>
              <a:gd name="connsiteY63" fmla="*/ 75414 h 689130"/>
              <a:gd name="connsiteX64" fmla="*/ 772998 w 2658470"/>
              <a:gd name="connsiteY64" fmla="*/ 56561 h 689130"/>
              <a:gd name="connsiteX65" fmla="*/ 829559 w 2658470"/>
              <a:gd name="connsiteY65" fmla="*/ 37707 h 689130"/>
              <a:gd name="connsiteX66" fmla="*/ 857839 w 2658470"/>
              <a:gd name="connsiteY66" fmla="*/ 28280 h 689130"/>
              <a:gd name="connsiteX67" fmla="*/ 989815 w 2658470"/>
              <a:gd name="connsiteY67" fmla="*/ 0 h 689130"/>
              <a:gd name="connsiteX68" fmla="*/ 1451728 w 2658470"/>
              <a:gd name="connsiteY68" fmla="*/ 9427 h 689130"/>
              <a:gd name="connsiteX69" fmla="*/ 1517716 w 2658470"/>
              <a:gd name="connsiteY69" fmla="*/ 18854 h 689130"/>
              <a:gd name="connsiteX70" fmla="*/ 1715679 w 2658470"/>
              <a:gd name="connsiteY70" fmla="*/ 37707 h 689130"/>
              <a:gd name="connsiteX71" fmla="*/ 1772239 w 2658470"/>
              <a:gd name="connsiteY71" fmla="*/ 47134 h 689130"/>
              <a:gd name="connsiteX72" fmla="*/ 1809947 w 2658470"/>
              <a:gd name="connsiteY72" fmla="*/ 56561 h 689130"/>
              <a:gd name="connsiteX73" fmla="*/ 1989056 w 2658470"/>
              <a:gd name="connsiteY73" fmla="*/ 65988 h 689130"/>
              <a:gd name="connsiteX74" fmla="*/ 2073897 w 2658470"/>
              <a:gd name="connsiteY74" fmla="*/ 113122 h 689130"/>
              <a:gd name="connsiteX75" fmla="*/ 2102178 w 2658470"/>
              <a:gd name="connsiteY75" fmla="*/ 122548 h 689130"/>
              <a:gd name="connsiteX76" fmla="*/ 2139885 w 2658470"/>
              <a:gd name="connsiteY76" fmla="*/ 141402 h 689130"/>
              <a:gd name="connsiteX77" fmla="*/ 2168165 w 2658470"/>
              <a:gd name="connsiteY77" fmla="*/ 150829 h 689130"/>
              <a:gd name="connsiteX78" fmla="*/ 2196446 w 2658470"/>
              <a:gd name="connsiteY78" fmla="*/ 169682 h 689130"/>
              <a:gd name="connsiteX79" fmla="*/ 2271860 w 2658470"/>
              <a:gd name="connsiteY79" fmla="*/ 188536 h 689130"/>
              <a:gd name="connsiteX80" fmla="*/ 2366128 w 2658470"/>
              <a:gd name="connsiteY80" fmla="*/ 245097 h 689130"/>
              <a:gd name="connsiteX81" fmla="*/ 2394409 w 2658470"/>
              <a:gd name="connsiteY81" fmla="*/ 273377 h 689130"/>
              <a:gd name="connsiteX82" fmla="*/ 2479250 w 2658470"/>
              <a:gd name="connsiteY82" fmla="*/ 311084 h 689130"/>
              <a:gd name="connsiteX83" fmla="*/ 2507530 w 2658470"/>
              <a:gd name="connsiteY83" fmla="*/ 329938 h 689130"/>
              <a:gd name="connsiteX84" fmla="*/ 2573518 w 2658470"/>
              <a:gd name="connsiteY84" fmla="*/ 348792 h 689130"/>
              <a:gd name="connsiteX85" fmla="*/ 2601798 w 2658470"/>
              <a:gd name="connsiteY85" fmla="*/ 358218 h 689130"/>
              <a:gd name="connsiteX86" fmla="*/ 2658359 w 2658470"/>
              <a:gd name="connsiteY86" fmla="*/ 377072 h 68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2658470" h="689130">
                <a:moveTo>
                  <a:pt x="2658359" y="377072"/>
                </a:moveTo>
                <a:cubicBezTo>
                  <a:pt x="2656788" y="394354"/>
                  <a:pt x="2659925" y="383099"/>
                  <a:pt x="2592371" y="461913"/>
                </a:cubicBezTo>
                <a:cubicBezTo>
                  <a:pt x="2584998" y="470515"/>
                  <a:pt x="2580771" y="481490"/>
                  <a:pt x="2573518" y="490194"/>
                </a:cubicBezTo>
                <a:cubicBezTo>
                  <a:pt x="2547452" y="521473"/>
                  <a:pt x="2543941" y="511641"/>
                  <a:pt x="2526384" y="546755"/>
                </a:cubicBezTo>
                <a:cubicBezTo>
                  <a:pt x="2521940" y="555643"/>
                  <a:pt x="2522292" y="566652"/>
                  <a:pt x="2516957" y="575035"/>
                </a:cubicBezTo>
                <a:cubicBezTo>
                  <a:pt x="2500087" y="601545"/>
                  <a:pt x="2477825" y="624303"/>
                  <a:pt x="2460396" y="650449"/>
                </a:cubicBezTo>
                <a:cubicBezTo>
                  <a:pt x="2454112" y="659876"/>
                  <a:pt x="2450390" y="671652"/>
                  <a:pt x="2441543" y="678730"/>
                </a:cubicBezTo>
                <a:cubicBezTo>
                  <a:pt x="2433784" y="684938"/>
                  <a:pt x="2422689" y="685015"/>
                  <a:pt x="2413262" y="688157"/>
                </a:cubicBezTo>
                <a:cubicBezTo>
                  <a:pt x="2384414" y="680945"/>
                  <a:pt x="2368976" y="681577"/>
                  <a:pt x="2347275" y="659876"/>
                </a:cubicBezTo>
                <a:cubicBezTo>
                  <a:pt x="2336165" y="648766"/>
                  <a:pt x="2330104" y="633279"/>
                  <a:pt x="2318994" y="622169"/>
                </a:cubicBezTo>
                <a:cubicBezTo>
                  <a:pt x="2304062" y="607237"/>
                  <a:pt x="2264914" y="581435"/>
                  <a:pt x="2243580" y="575035"/>
                </a:cubicBezTo>
                <a:cubicBezTo>
                  <a:pt x="2225272" y="569543"/>
                  <a:pt x="2205678" y="569754"/>
                  <a:pt x="2187019" y="565608"/>
                </a:cubicBezTo>
                <a:cubicBezTo>
                  <a:pt x="2177319" y="563452"/>
                  <a:pt x="2168293" y="558911"/>
                  <a:pt x="2158738" y="556181"/>
                </a:cubicBezTo>
                <a:cubicBezTo>
                  <a:pt x="2146281" y="552622"/>
                  <a:pt x="2133440" y="550478"/>
                  <a:pt x="2121031" y="546755"/>
                </a:cubicBezTo>
                <a:cubicBezTo>
                  <a:pt x="2101996" y="541044"/>
                  <a:pt x="2083958" y="531799"/>
                  <a:pt x="2064470" y="527901"/>
                </a:cubicBezTo>
                <a:cubicBezTo>
                  <a:pt x="2048759" y="524759"/>
                  <a:pt x="2032880" y="522360"/>
                  <a:pt x="2017336" y="518474"/>
                </a:cubicBezTo>
                <a:cubicBezTo>
                  <a:pt x="1981967" y="509631"/>
                  <a:pt x="1989116" y="506379"/>
                  <a:pt x="1951349" y="490194"/>
                </a:cubicBezTo>
                <a:cubicBezTo>
                  <a:pt x="1942215" y="486280"/>
                  <a:pt x="1932495" y="483909"/>
                  <a:pt x="1923068" y="480767"/>
                </a:cubicBezTo>
                <a:cubicBezTo>
                  <a:pt x="1913641" y="474482"/>
                  <a:pt x="1904921" y="466980"/>
                  <a:pt x="1894788" y="461913"/>
                </a:cubicBezTo>
                <a:cubicBezTo>
                  <a:pt x="1808020" y="418529"/>
                  <a:pt x="1745662" y="434191"/>
                  <a:pt x="1630837" y="424206"/>
                </a:cubicBezTo>
                <a:cubicBezTo>
                  <a:pt x="1463856" y="390809"/>
                  <a:pt x="1720117" y="441535"/>
                  <a:pt x="1527143" y="405353"/>
                </a:cubicBezTo>
                <a:cubicBezTo>
                  <a:pt x="1495647" y="399448"/>
                  <a:pt x="1464484" y="391767"/>
                  <a:pt x="1432875" y="386499"/>
                </a:cubicBezTo>
                <a:cubicBezTo>
                  <a:pt x="1414021" y="383357"/>
                  <a:pt x="1394938" y="381370"/>
                  <a:pt x="1376314" y="377072"/>
                </a:cubicBezTo>
                <a:cubicBezTo>
                  <a:pt x="1354024" y="371928"/>
                  <a:pt x="1332322" y="364503"/>
                  <a:pt x="1310326" y="358218"/>
                </a:cubicBezTo>
                <a:cubicBezTo>
                  <a:pt x="1272619" y="361360"/>
                  <a:pt x="1234710" y="362644"/>
                  <a:pt x="1197204" y="367645"/>
                </a:cubicBezTo>
                <a:cubicBezTo>
                  <a:pt x="1187355" y="368958"/>
                  <a:pt x="1178478" y="374342"/>
                  <a:pt x="1168924" y="377072"/>
                </a:cubicBezTo>
                <a:cubicBezTo>
                  <a:pt x="1156467" y="380631"/>
                  <a:pt x="1143626" y="382776"/>
                  <a:pt x="1131217" y="386499"/>
                </a:cubicBezTo>
                <a:cubicBezTo>
                  <a:pt x="1112182" y="392210"/>
                  <a:pt x="1094144" y="401456"/>
                  <a:pt x="1074656" y="405353"/>
                </a:cubicBezTo>
                <a:cubicBezTo>
                  <a:pt x="1058945" y="408495"/>
                  <a:pt x="1043404" y="412661"/>
                  <a:pt x="1027522" y="414779"/>
                </a:cubicBezTo>
                <a:cubicBezTo>
                  <a:pt x="971270" y="422279"/>
                  <a:pt x="936843" y="419799"/>
                  <a:pt x="886120" y="433633"/>
                </a:cubicBezTo>
                <a:cubicBezTo>
                  <a:pt x="866947" y="438862"/>
                  <a:pt x="848594" y="446776"/>
                  <a:pt x="829559" y="452487"/>
                </a:cubicBezTo>
                <a:cubicBezTo>
                  <a:pt x="817150" y="456210"/>
                  <a:pt x="804261" y="458190"/>
                  <a:pt x="791852" y="461913"/>
                </a:cubicBezTo>
                <a:cubicBezTo>
                  <a:pt x="772817" y="467624"/>
                  <a:pt x="754464" y="475538"/>
                  <a:pt x="735291" y="480767"/>
                </a:cubicBezTo>
                <a:cubicBezTo>
                  <a:pt x="719833" y="484983"/>
                  <a:pt x="703701" y="486308"/>
                  <a:pt x="688157" y="490194"/>
                </a:cubicBezTo>
                <a:cubicBezTo>
                  <a:pt x="678517" y="492604"/>
                  <a:pt x="669577" y="497466"/>
                  <a:pt x="659877" y="499621"/>
                </a:cubicBezTo>
                <a:cubicBezTo>
                  <a:pt x="641218" y="503767"/>
                  <a:pt x="622005" y="505042"/>
                  <a:pt x="603316" y="509047"/>
                </a:cubicBezTo>
                <a:cubicBezTo>
                  <a:pt x="577979" y="514476"/>
                  <a:pt x="553039" y="521616"/>
                  <a:pt x="527901" y="527901"/>
                </a:cubicBezTo>
                <a:cubicBezTo>
                  <a:pt x="515818" y="530922"/>
                  <a:pt x="475439" y="539992"/>
                  <a:pt x="461914" y="546755"/>
                </a:cubicBezTo>
                <a:cubicBezTo>
                  <a:pt x="451780" y="551822"/>
                  <a:pt x="443767" y="560541"/>
                  <a:pt x="433633" y="565608"/>
                </a:cubicBezTo>
                <a:cubicBezTo>
                  <a:pt x="424745" y="570052"/>
                  <a:pt x="414657" y="571546"/>
                  <a:pt x="405353" y="575035"/>
                </a:cubicBezTo>
                <a:cubicBezTo>
                  <a:pt x="389509" y="580977"/>
                  <a:pt x="373354" y="586321"/>
                  <a:pt x="358219" y="593889"/>
                </a:cubicBezTo>
                <a:cubicBezTo>
                  <a:pt x="296525" y="624735"/>
                  <a:pt x="364213" y="599319"/>
                  <a:pt x="301658" y="641023"/>
                </a:cubicBezTo>
                <a:cubicBezTo>
                  <a:pt x="293390" y="646535"/>
                  <a:pt x="282805" y="647307"/>
                  <a:pt x="273378" y="650449"/>
                </a:cubicBezTo>
                <a:cubicBezTo>
                  <a:pt x="263951" y="659876"/>
                  <a:pt x="256190" y="671335"/>
                  <a:pt x="245097" y="678730"/>
                </a:cubicBezTo>
                <a:cubicBezTo>
                  <a:pt x="236829" y="684242"/>
                  <a:pt x="226043" y="691847"/>
                  <a:pt x="216817" y="688157"/>
                </a:cubicBezTo>
                <a:cubicBezTo>
                  <a:pt x="206298" y="683949"/>
                  <a:pt x="203030" y="670010"/>
                  <a:pt x="197963" y="659876"/>
                </a:cubicBezTo>
                <a:cubicBezTo>
                  <a:pt x="187854" y="639659"/>
                  <a:pt x="183414" y="603829"/>
                  <a:pt x="179110" y="584462"/>
                </a:cubicBezTo>
                <a:cubicBezTo>
                  <a:pt x="176300" y="571815"/>
                  <a:pt x="177303" y="557233"/>
                  <a:pt x="169683" y="546755"/>
                </a:cubicBezTo>
                <a:cubicBezTo>
                  <a:pt x="151387" y="521598"/>
                  <a:pt x="120950" y="506650"/>
                  <a:pt x="103695" y="480767"/>
                </a:cubicBezTo>
                <a:cubicBezTo>
                  <a:pt x="88773" y="458384"/>
                  <a:pt x="74102" y="435243"/>
                  <a:pt x="56561" y="414779"/>
                </a:cubicBezTo>
                <a:cubicBezTo>
                  <a:pt x="47885" y="404657"/>
                  <a:pt x="39373" y="393894"/>
                  <a:pt x="28281" y="386499"/>
                </a:cubicBezTo>
                <a:cubicBezTo>
                  <a:pt x="20013" y="380987"/>
                  <a:pt x="9427" y="380214"/>
                  <a:pt x="0" y="377072"/>
                </a:cubicBezTo>
                <a:cubicBezTo>
                  <a:pt x="9427" y="370787"/>
                  <a:pt x="17928" y="362819"/>
                  <a:pt x="28281" y="358218"/>
                </a:cubicBezTo>
                <a:cubicBezTo>
                  <a:pt x="46442" y="350147"/>
                  <a:pt x="67469" y="349016"/>
                  <a:pt x="84842" y="339365"/>
                </a:cubicBezTo>
                <a:cubicBezTo>
                  <a:pt x="96496" y="332891"/>
                  <a:pt x="103000" y="319760"/>
                  <a:pt x="113122" y="311084"/>
                </a:cubicBezTo>
                <a:cubicBezTo>
                  <a:pt x="125051" y="300859"/>
                  <a:pt x="138900" y="293029"/>
                  <a:pt x="150829" y="282804"/>
                </a:cubicBezTo>
                <a:cubicBezTo>
                  <a:pt x="160951" y="274128"/>
                  <a:pt x="167029" y="260162"/>
                  <a:pt x="179110" y="254524"/>
                </a:cubicBezTo>
                <a:cubicBezTo>
                  <a:pt x="235734" y="228099"/>
                  <a:pt x="292199" y="220601"/>
                  <a:pt x="348792" y="197963"/>
                </a:cubicBezTo>
                <a:cubicBezTo>
                  <a:pt x="364503" y="191678"/>
                  <a:pt x="380791" y="186677"/>
                  <a:pt x="395926" y="179109"/>
                </a:cubicBezTo>
                <a:cubicBezTo>
                  <a:pt x="406059" y="174042"/>
                  <a:pt x="414073" y="165323"/>
                  <a:pt x="424206" y="160256"/>
                </a:cubicBezTo>
                <a:cubicBezTo>
                  <a:pt x="439341" y="152688"/>
                  <a:pt x="455877" y="148275"/>
                  <a:pt x="471340" y="141402"/>
                </a:cubicBezTo>
                <a:cubicBezTo>
                  <a:pt x="484182" y="135695"/>
                  <a:pt x="495716" y="126992"/>
                  <a:pt x="509048" y="122548"/>
                </a:cubicBezTo>
                <a:cubicBezTo>
                  <a:pt x="524248" y="117481"/>
                  <a:pt x="540471" y="116264"/>
                  <a:pt x="556182" y="113122"/>
                </a:cubicBezTo>
                <a:cubicBezTo>
                  <a:pt x="577604" y="104553"/>
                  <a:pt x="639130" y="78872"/>
                  <a:pt x="659877" y="75414"/>
                </a:cubicBezTo>
                <a:cubicBezTo>
                  <a:pt x="697584" y="69130"/>
                  <a:pt x="736733" y="68650"/>
                  <a:pt x="772998" y="56561"/>
                </a:cubicBezTo>
                <a:lnTo>
                  <a:pt x="829559" y="37707"/>
                </a:lnTo>
                <a:cubicBezTo>
                  <a:pt x="838986" y="34565"/>
                  <a:pt x="848199" y="30690"/>
                  <a:pt x="857839" y="28280"/>
                </a:cubicBezTo>
                <a:cubicBezTo>
                  <a:pt x="951797" y="4791"/>
                  <a:pt x="907695" y="13687"/>
                  <a:pt x="989815" y="0"/>
                </a:cubicBezTo>
                <a:lnTo>
                  <a:pt x="1451728" y="9427"/>
                </a:lnTo>
                <a:cubicBezTo>
                  <a:pt x="1473933" y="10220"/>
                  <a:pt x="1495633" y="16400"/>
                  <a:pt x="1517716" y="18854"/>
                </a:cubicBezTo>
                <a:cubicBezTo>
                  <a:pt x="1594680" y="27405"/>
                  <a:pt x="1639813" y="28223"/>
                  <a:pt x="1715679" y="37707"/>
                </a:cubicBezTo>
                <a:cubicBezTo>
                  <a:pt x="1734645" y="40078"/>
                  <a:pt x="1753497" y="43385"/>
                  <a:pt x="1772239" y="47134"/>
                </a:cubicBezTo>
                <a:cubicBezTo>
                  <a:pt x="1784944" y="49675"/>
                  <a:pt x="1797040" y="55439"/>
                  <a:pt x="1809947" y="56561"/>
                </a:cubicBezTo>
                <a:cubicBezTo>
                  <a:pt x="1869508" y="61740"/>
                  <a:pt x="1929353" y="62846"/>
                  <a:pt x="1989056" y="65988"/>
                </a:cubicBezTo>
                <a:cubicBezTo>
                  <a:pt x="2018843" y="83860"/>
                  <a:pt x="2042349" y="99602"/>
                  <a:pt x="2073897" y="113122"/>
                </a:cubicBezTo>
                <a:cubicBezTo>
                  <a:pt x="2083030" y="117036"/>
                  <a:pt x="2093045" y="118634"/>
                  <a:pt x="2102178" y="122548"/>
                </a:cubicBezTo>
                <a:cubicBezTo>
                  <a:pt x="2115094" y="128084"/>
                  <a:pt x="2126969" y="135866"/>
                  <a:pt x="2139885" y="141402"/>
                </a:cubicBezTo>
                <a:cubicBezTo>
                  <a:pt x="2149018" y="145316"/>
                  <a:pt x="2159277" y="146385"/>
                  <a:pt x="2168165" y="150829"/>
                </a:cubicBezTo>
                <a:cubicBezTo>
                  <a:pt x="2178299" y="155896"/>
                  <a:pt x="2185798" y="165810"/>
                  <a:pt x="2196446" y="169682"/>
                </a:cubicBezTo>
                <a:cubicBezTo>
                  <a:pt x="2220798" y="178537"/>
                  <a:pt x="2248684" y="176948"/>
                  <a:pt x="2271860" y="188536"/>
                </a:cubicBezTo>
                <a:cubicBezTo>
                  <a:pt x="2320515" y="212863"/>
                  <a:pt x="2327925" y="212352"/>
                  <a:pt x="2366128" y="245097"/>
                </a:cubicBezTo>
                <a:cubicBezTo>
                  <a:pt x="2376250" y="253773"/>
                  <a:pt x="2383561" y="265628"/>
                  <a:pt x="2394409" y="273377"/>
                </a:cubicBezTo>
                <a:cubicBezTo>
                  <a:pt x="2417739" y="290041"/>
                  <a:pt x="2454605" y="298762"/>
                  <a:pt x="2479250" y="311084"/>
                </a:cubicBezTo>
                <a:cubicBezTo>
                  <a:pt x="2489383" y="316151"/>
                  <a:pt x="2497397" y="324871"/>
                  <a:pt x="2507530" y="329938"/>
                </a:cubicBezTo>
                <a:cubicBezTo>
                  <a:pt x="2522596" y="337471"/>
                  <a:pt x="2559425" y="344766"/>
                  <a:pt x="2573518" y="348792"/>
                </a:cubicBezTo>
                <a:cubicBezTo>
                  <a:pt x="2583072" y="351522"/>
                  <a:pt x="2592371" y="355076"/>
                  <a:pt x="2601798" y="358218"/>
                </a:cubicBezTo>
                <a:cubicBezTo>
                  <a:pt x="2645126" y="390715"/>
                  <a:pt x="2659930" y="359790"/>
                  <a:pt x="2658359" y="377072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Freeform: Shape 19">
            <a:hlinkClick r:id="rId14" action="ppaction://hlinksldjump"/>
            <a:extLst>
              <a:ext uri="{FF2B5EF4-FFF2-40B4-BE49-F238E27FC236}">
                <a16:creationId xmlns:a16="http://schemas.microsoft.com/office/drawing/2014/main" id="{34BE4A16-436C-40EC-BFC0-2E241558B2E6}"/>
              </a:ext>
            </a:extLst>
          </p:cNvPr>
          <p:cNvSpPr/>
          <p:nvPr/>
        </p:nvSpPr>
        <p:spPr>
          <a:xfrm rot="4296106">
            <a:off x="6599443" y="2528476"/>
            <a:ext cx="2658470" cy="689130"/>
          </a:xfrm>
          <a:custGeom>
            <a:avLst/>
            <a:gdLst>
              <a:gd name="connsiteX0" fmla="*/ 2658359 w 2658470"/>
              <a:gd name="connsiteY0" fmla="*/ 377072 h 689130"/>
              <a:gd name="connsiteX1" fmla="*/ 2592371 w 2658470"/>
              <a:gd name="connsiteY1" fmla="*/ 461913 h 689130"/>
              <a:gd name="connsiteX2" fmla="*/ 2573518 w 2658470"/>
              <a:gd name="connsiteY2" fmla="*/ 490194 h 689130"/>
              <a:gd name="connsiteX3" fmla="*/ 2526384 w 2658470"/>
              <a:gd name="connsiteY3" fmla="*/ 546755 h 689130"/>
              <a:gd name="connsiteX4" fmla="*/ 2516957 w 2658470"/>
              <a:gd name="connsiteY4" fmla="*/ 575035 h 689130"/>
              <a:gd name="connsiteX5" fmla="*/ 2460396 w 2658470"/>
              <a:gd name="connsiteY5" fmla="*/ 650449 h 689130"/>
              <a:gd name="connsiteX6" fmla="*/ 2441543 w 2658470"/>
              <a:gd name="connsiteY6" fmla="*/ 678730 h 689130"/>
              <a:gd name="connsiteX7" fmla="*/ 2413262 w 2658470"/>
              <a:gd name="connsiteY7" fmla="*/ 688157 h 689130"/>
              <a:gd name="connsiteX8" fmla="*/ 2347275 w 2658470"/>
              <a:gd name="connsiteY8" fmla="*/ 659876 h 689130"/>
              <a:gd name="connsiteX9" fmla="*/ 2318994 w 2658470"/>
              <a:gd name="connsiteY9" fmla="*/ 622169 h 689130"/>
              <a:gd name="connsiteX10" fmla="*/ 2243580 w 2658470"/>
              <a:gd name="connsiteY10" fmla="*/ 575035 h 689130"/>
              <a:gd name="connsiteX11" fmla="*/ 2187019 w 2658470"/>
              <a:gd name="connsiteY11" fmla="*/ 565608 h 689130"/>
              <a:gd name="connsiteX12" fmla="*/ 2158738 w 2658470"/>
              <a:gd name="connsiteY12" fmla="*/ 556181 h 689130"/>
              <a:gd name="connsiteX13" fmla="*/ 2121031 w 2658470"/>
              <a:gd name="connsiteY13" fmla="*/ 546755 h 689130"/>
              <a:gd name="connsiteX14" fmla="*/ 2064470 w 2658470"/>
              <a:gd name="connsiteY14" fmla="*/ 527901 h 689130"/>
              <a:gd name="connsiteX15" fmla="*/ 2017336 w 2658470"/>
              <a:gd name="connsiteY15" fmla="*/ 518474 h 689130"/>
              <a:gd name="connsiteX16" fmla="*/ 1951349 w 2658470"/>
              <a:gd name="connsiteY16" fmla="*/ 490194 h 689130"/>
              <a:gd name="connsiteX17" fmla="*/ 1923068 w 2658470"/>
              <a:gd name="connsiteY17" fmla="*/ 480767 h 689130"/>
              <a:gd name="connsiteX18" fmla="*/ 1894788 w 2658470"/>
              <a:gd name="connsiteY18" fmla="*/ 461913 h 689130"/>
              <a:gd name="connsiteX19" fmla="*/ 1630837 w 2658470"/>
              <a:gd name="connsiteY19" fmla="*/ 424206 h 689130"/>
              <a:gd name="connsiteX20" fmla="*/ 1527143 w 2658470"/>
              <a:gd name="connsiteY20" fmla="*/ 405353 h 689130"/>
              <a:gd name="connsiteX21" fmla="*/ 1432875 w 2658470"/>
              <a:gd name="connsiteY21" fmla="*/ 386499 h 689130"/>
              <a:gd name="connsiteX22" fmla="*/ 1376314 w 2658470"/>
              <a:gd name="connsiteY22" fmla="*/ 377072 h 689130"/>
              <a:gd name="connsiteX23" fmla="*/ 1310326 w 2658470"/>
              <a:gd name="connsiteY23" fmla="*/ 358218 h 689130"/>
              <a:gd name="connsiteX24" fmla="*/ 1197204 w 2658470"/>
              <a:gd name="connsiteY24" fmla="*/ 367645 h 689130"/>
              <a:gd name="connsiteX25" fmla="*/ 1168924 w 2658470"/>
              <a:gd name="connsiteY25" fmla="*/ 377072 h 689130"/>
              <a:gd name="connsiteX26" fmla="*/ 1131217 w 2658470"/>
              <a:gd name="connsiteY26" fmla="*/ 386499 h 689130"/>
              <a:gd name="connsiteX27" fmla="*/ 1074656 w 2658470"/>
              <a:gd name="connsiteY27" fmla="*/ 405353 h 689130"/>
              <a:gd name="connsiteX28" fmla="*/ 1027522 w 2658470"/>
              <a:gd name="connsiteY28" fmla="*/ 414779 h 689130"/>
              <a:gd name="connsiteX29" fmla="*/ 886120 w 2658470"/>
              <a:gd name="connsiteY29" fmla="*/ 433633 h 689130"/>
              <a:gd name="connsiteX30" fmla="*/ 829559 w 2658470"/>
              <a:gd name="connsiteY30" fmla="*/ 452487 h 689130"/>
              <a:gd name="connsiteX31" fmla="*/ 791852 w 2658470"/>
              <a:gd name="connsiteY31" fmla="*/ 461913 h 689130"/>
              <a:gd name="connsiteX32" fmla="*/ 735291 w 2658470"/>
              <a:gd name="connsiteY32" fmla="*/ 480767 h 689130"/>
              <a:gd name="connsiteX33" fmla="*/ 688157 w 2658470"/>
              <a:gd name="connsiteY33" fmla="*/ 490194 h 689130"/>
              <a:gd name="connsiteX34" fmla="*/ 659877 w 2658470"/>
              <a:gd name="connsiteY34" fmla="*/ 499621 h 689130"/>
              <a:gd name="connsiteX35" fmla="*/ 603316 w 2658470"/>
              <a:gd name="connsiteY35" fmla="*/ 509047 h 689130"/>
              <a:gd name="connsiteX36" fmla="*/ 527901 w 2658470"/>
              <a:gd name="connsiteY36" fmla="*/ 527901 h 689130"/>
              <a:gd name="connsiteX37" fmla="*/ 461914 w 2658470"/>
              <a:gd name="connsiteY37" fmla="*/ 546755 h 689130"/>
              <a:gd name="connsiteX38" fmla="*/ 433633 w 2658470"/>
              <a:gd name="connsiteY38" fmla="*/ 565608 h 689130"/>
              <a:gd name="connsiteX39" fmla="*/ 405353 w 2658470"/>
              <a:gd name="connsiteY39" fmla="*/ 575035 h 689130"/>
              <a:gd name="connsiteX40" fmla="*/ 358219 w 2658470"/>
              <a:gd name="connsiteY40" fmla="*/ 593889 h 689130"/>
              <a:gd name="connsiteX41" fmla="*/ 301658 w 2658470"/>
              <a:gd name="connsiteY41" fmla="*/ 641023 h 689130"/>
              <a:gd name="connsiteX42" fmla="*/ 273378 w 2658470"/>
              <a:gd name="connsiteY42" fmla="*/ 650449 h 689130"/>
              <a:gd name="connsiteX43" fmla="*/ 245097 w 2658470"/>
              <a:gd name="connsiteY43" fmla="*/ 678730 h 689130"/>
              <a:gd name="connsiteX44" fmla="*/ 216817 w 2658470"/>
              <a:gd name="connsiteY44" fmla="*/ 688157 h 689130"/>
              <a:gd name="connsiteX45" fmla="*/ 197963 w 2658470"/>
              <a:gd name="connsiteY45" fmla="*/ 659876 h 689130"/>
              <a:gd name="connsiteX46" fmla="*/ 179110 w 2658470"/>
              <a:gd name="connsiteY46" fmla="*/ 584462 h 689130"/>
              <a:gd name="connsiteX47" fmla="*/ 169683 w 2658470"/>
              <a:gd name="connsiteY47" fmla="*/ 546755 h 689130"/>
              <a:gd name="connsiteX48" fmla="*/ 103695 w 2658470"/>
              <a:gd name="connsiteY48" fmla="*/ 480767 h 689130"/>
              <a:gd name="connsiteX49" fmla="*/ 56561 w 2658470"/>
              <a:gd name="connsiteY49" fmla="*/ 414779 h 689130"/>
              <a:gd name="connsiteX50" fmla="*/ 28281 w 2658470"/>
              <a:gd name="connsiteY50" fmla="*/ 386499 h 689130"/>
              <a:gd name="connsiteX51" fmla="*/ 0 w 2658470"/>
              <a:gd name="connsiteY51" fmla="*/ 377072 h 689130"/>
              <a:gd name="connsiteX52" fmla="*/ 28281 w 2658470"/>
              <a:gd name="connsiteY52" fmla="*/ 358218 h 689130"/>
              <a:gd name="connsiteX53" fmla="*/ 84842 w 2658470"/>
              <a:gd name="connsiteY53" fmla="*/ 339365 h 689130"/>
              <a:gd name="connsiteX54" fmla="*/ 113122 w 2658470"/>
              <a:gd name="connsiteY54" fmla="*/ 311084 h 689130"/>
              <a:gd name="connsiteX55" fmla="*/ 150829 w 2658470"/>
              <a:gd name="connsiteY55" fmla="*/ 282804 h 689130"/>
              <a:gd name="connsiteX56" fmla="*/ 179110 w 2658470"/>
              <a:gd name="connsiteY56" fmla="*/ 254524 h 689130"/>
              <a:gd name="connsiteX57" fmla="*/ 348792 w 2658470"/>
              <a:gd name="connsiteY57" fmla="*/ 197963 h 689130"/>
              <a:gd name="connsiteX58" fmla="*/ 395926 w 2658470"/>
              <a:gd name="connsiteY58" fmla="*/ 179109 h 689130"/>
              <a:gd name="connsiteX59" fmla="*/ 424206 w 2658470"/>
              <a:gd name="connsiteY59" fmla="*/ 160256 h 689130"/>
              <a:gd name="connsiteX60" fmla="*/ 471340 w 2658470"/>
              <a:gd name="connsiteY60" fmla="*/ 141402 h 689130"/>
              <a:gd name="connsiteX61" fmla="*/ 509048 w 2658470"/>
              <a:gd name="connsiteY61" fmla="*/ 122548 h 689130"/>
              <a:gd name="connsiteX62" fmla="*/ 556182 w 2658470"/>
              <a:gd name="connsiteY62" fmla="*/ 113122 h 689130"/>
              <a:gd name="connsiteX63" fmla="*/ 659877 w 2658470"/>
              <a:gd name="connsiteY63" fmla="*/ 75414 h 689130"/>
              <a:gd name="connsiteX64" fmla="*/ 772998 w 2658470"/>
              <a:gd name="connsiteY64" fmla="*/ 56561 h 689130"/>
              <a:gd name="connsiteX65" fmla="*/ 829559 w 2658470"/>
              <a:gd name="connsiteY65" fmla="*/ 37707 h 689130"/>
              <a:gd name="connsiteX66" fmla="*/ 857839 w 2658470"/>
              <a:gd name="connsiteY66" fmla="*/ 28280 h 689130"/>
              <a:gd name="connsiteX67" fmla="*/ 989815 w 2658470"/>
              <a:gd name="connsiteY67" fmla="*/ 0 h 689130"/>
              <a:gd name="connsiteX68" fmla="*/ 1451728 w 2658470"/>
              <a:gd name="connsiteY68" fmla="*/ 9427 h 689130"/>
              <a:gd name="connsiteX69" fmla="*/ 1517716 w 2658470"/>
              <a:gd name="connsiteY69" fmla="*/ 18854 h 689130"/>
              <a:gd name="connsiteX70" fmla="*/ 1715679 w 2658470"/>
              <a:gd name="connsiteY70" fmla="*/ 37707 h 689130"/>
              <a:gd name="connsiteX71" fmla="*/ 1772239 w 2658470"/>
              <a:gd name="connsiteY71" fmla="*/ 47134 h 689130"/>
              <a:gd name="connsiteX72" fmla="*/ 1809947 w 2658470"/>
              <a:gd name="connsiteY72" fmla="*/ 56561 h 689130"/>
              <a:gd name="connsiteX73" fmla="*/ 1989056 w 2658470"/>
              <a:gd name="connsiteY73" fmla="*/ 65988 h 689130"/>
              <a:gd name="connsiteX74" fmla="*/ 2073897 w 2658470"/>
              <a:gd name="connsiteY74" fmla="*/ 113122 h 689130"/>
              <a:gd name="connsiteX75" fmla="*/ 2102178 w 2658470"/>
              <a:gd name="connsiteY75" fmla="*/ 122548 h 689130"/>
              <a:gd name="connsiteX76" fmla="*/ 2139885 w 2658470"/>
              <a:gd name="connsiteY76" fmla="*/ 141402 h 689130"/>
              <a:gd name="connsiteX77" fmla="*/ 2168165 w 2658470"/>
              <a:gd name="connsiteY77" fmla="*/ 150829 h 689130"/>
              <a:gd name="connsiteX78" fmla="*/ 2196446 w 2658470"/>
              <a:gd name="connsiteY78" fmla="*/ 169682 h 689130"/>
              <a:gd name="connsiteX79" fmla="*/ 2271860 w 2658470"/>
              <a:gd name="connsiteY79" fmla="*/ 188536 h 689130"/>
              <a:gd name="connsiteX80" fmla="*/ 2366128 w 2658470"/>
              <a:gd name="connsiteY80" fmla="*/ 245097 h 689130"/>
              <a:gd name="connsiteX81" fmla="*/ 2394409 w 2658470"/>
              <a:gd name="connsiteY81" fmla="*/ 273377 h 689130"/>
              <a:gd name="connsiteX82" fmla="*/ 2479250 w 2658470"/>
              <a:gd name="connsiteY82" fmla="*/ 311084 h 689130"/>
              <a:gd name="connsiteX83" fmla="*/ 2507530 w 2658470"/>
              <a:gd name="connsiteY83" fmla="*/ 329938 h 689130"/>
              <a:gd name="connsiteX84" fmla="*/ 2573518 w 2658470"/>
              <a:gd name="connsiteY84" fmla="*/ 348792 h 689130"/>
              <a:gd name="connsiteX85" fmla="*/ 2601798 w 2658470"/>
              <a:gd name="connsiteY85" fmla="*/ 358218 h 689130"/>
              <a:gd name="connsiteX86" fmla="*/ 2658359 w 2658470"/>
              <a:gd name="connsiteY86" fmla="*/ 377072 h 68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2658470" h="689130">
                <a:moveTo>
                  <a:pt x="2658359" y="377072"/>
                </a:moveTo>
                <a:cubicBezTo>
                  <a:pt x="2656788" y="394354"/>
                  <a:pt x="2659925" y="383099"/>
                  <a:pt x="2592371" y="461913"/>
                </a:cubicBezTo>
                <a:cubicBezTo>
                  <a:pt x="2584998" y="470515"/>
                  <a:pt x="2580771" y="481490"/>
                  <a:pt x="2573518" y="490194"/>
                </a:cubicBezTo>
                <a:cubicBezTo>
                  <a:pt x="2547452" y="521473"/>
                  <a:pt x="2543941" y="511641"/>
                  <a:pt x="2526384" y="546755"/>
                </a:cubicBezTo>
                <a:cubicBezTo>
                  <a:pt x="2521940" y="555643"/>
                  <a:pt x="2522292" y="566652"/>
                  <a:pt x="2516957" y="575035"/>
                </a:cubicBezTo>
                <a:cubicBezTo>
                  <a:pt x="2500087" y="601545"/>
                  <a:pt x="2477825" y="624303"/>
                  <a:pt x="2460396" y="650449"/>
                </a:cubicBezTo>
                <a:cubicBezTo>
                  <a:pt x="2454112" y="659876"/>
                  <a:pt x="2450390" y="671652"/>
                  <a:pt x="2441543" y="678730"/>
                </a:cubicBezTo>
                <a:cubicBezTo>
                  <a:pt x="2433784" y="684938"/>
                  <a:pt x="2422689" y="685015"/>
                  <a:pt x="2413262" y="688157"/>
                </a:cubicBezTo>
                <a:cubicBezTo>
                  <a:pt x="2384414" y="680945"/>
                  <a:pt x="2368976" y="681577"/>
                  <a:pt x="2347275" y="659876"/>
                </a:cubicBezTo>
                <a:cubicBezTo>
                  <a:pt x="2336165" y="648766"/>
                  <a:pt x="2330104" y="633279"/>
                  <a:pt x="2318994" y="622169"/>
                </a:cubicBezTo>
                <a:cubicBezTo>
                  <a:pt x="2304062" y="607237"/>
                  <a:pt x="2264914" y="581435"/>
                  <a:pt x="2243580" y="575035"/>
                </a:cubicBezTo>
                <a:cubicBezTo>
                  <a:pt x="2225272" y="569543"/>
                  <a:pt x="2205678" y="569754"/>
                  <a:pt x="2187019" y="565608"/>
                </a:cubicBezTo>
                <a:cubicBezTo>
                  <a:pt x="2177319" y="563452"/>
                  <a:pt x="2168293" y="558911"/>
                  <a:pt x="2158738" y="556181"/>
                </a:cubicBezTo>
                <a:cubicBezTo>
                  <a:pt x="2146281" y="552622"/>
                  <a:pt x="2133440" y="550478"/>
                  <a:pt x="2121031" y="546755"/>
                </a:cubicBezTo>
                <a:cubicBezTo>
                  <a:pt x="2101996" y="541044"/>
                  <a:pt x="2083958" y="531799"/>
                  <a:pt x="2064470" y="527901"/>
                </a:cubicBezTo>
                <a:cubicBezTo>
                  <a:pt x="2048759" y="524759"/>
                  <a:pt x="2032880" y="522360"/>
                  <a:pt x="2017336" y="518474"/>
                </a:cubicBezTo>
                <a:cubicBezTo>
                  <a:pt x="1981967" y="509631"/>
                  <a:pt x="1989116" y="506379"/>
                  <a:pt x="1951349" y="490194"/>
                </a:cubicBezTo>
                <a:cubicBezTo>
                  <a:pt x="1942215" y="486280"/>
                  <a:pt x="1932495" y="483909"/>
                  <a:pt x="1923068" y="480767"/>
                </a:cubicBezTo>
                <a:cubicBezTo>
                  <a:pt x="1913641" y="474482"/>
                  <a:pt x="1904921" y="466980"/>
                  <a:pt x="1894788" y="461913"/>
                </a:cubicBezTo>
                <a:cubicBezTo>
                  <a:pt x="1808020" y="418529"/>
                  <a:pt x="1745662" y="434191"/>
                  <a:pt x="1630837" y="424206"/>
                </a:cubicBezTo>
                <a:cubicBezTo>
                  <a:pt x="1463856" y="390809"/>
                  <a:pt x="1720117" y="441535"/>
                  <a:pt x="1527143" y="405353"/>
                </a:cubicBezTo>
                <a:cubicBezTo>
                  <a:pt x="1495647" y="399448"/>
                  <a:pt x="1464484" y="391767"/>
                  <a:pt x="1432875" y="386499"/>
                </a:cubicBezTo>
                <a:cubicBezTo>
                  <a:pt x="1414021" y="383357"/>
                  <a:pt x="1394938" y="381370"/>
                  <a:pt x="1376314" y="377072"/>
                </a:cubicBezTo>
                <a:cubicBezTo>
                  <a:pt x="1354024" y="371928"/>
                  <a:pt x="1332322" y="364503"/>
                  <a:pt x="1310326" y="358218"/>
                </a:cubicBezTo>
                <a:cubicBezTo>
                  <a:pt x="1272619" y="361360"/>
                  <a:pt x="1234710" y="362644"/>
                  <a:pt x="1197204" y="367645"/>
                </a:cubicBezTo>
                <a:cubicBezTo>
                  <a:pt x="1187355" y="368958"/>
                  <a:pt x="1178478" y="374342"/>
                  <a:pt x="1168924" y="377072"/>
                </a:cubicBezTo>
                <a:cubicBezTo>
                  <a:pt x="1156467" y="380631"/>
                  <a:pt x="1143626" y="382776"/>
                  <a:pt x="1131217" y="386499"/>
                </a:cubicBezTo>
                <a:cubicBezTo>
                  <a:pt x="1112182" y="392210"/>
                  <a:pt x="1094144" y="401456"/>
                  <a:pt x="1074656" y="405353"/>
                </a:cubicBezTo>
                <a:cubicBezTo>
                  <a:pt x="1058945" y="408495"/>
                  <a:pt x="1043404" y="412661"/>
                  <a:pt x="1027522" y="414779"/>
                </a:cubicBezTo>
                <a:cubicBezTo>
                  <a:pt x="971270" y="422279"/>
                  <a:pt x="936843" y="419799"/>
                  <a:pt x="886120" y="433633"/>
                </a:cubicBezTo>
                <a:cubicBezTo>
                  <a:pt x="866947" y="438862"/>
                  <a:pt x="848594" y="446776"/>
                  <a:pt x="829559" y="452487"/>
                </a:cubicBezTo>
                <a:cubicBezTo>
                  <a:pt x="817150" y="456210"/>
                  <a:pt x="804261" y="458190"/>
                  <a:pt x="791852" y="461913"/>
                </a:cubicBezTo>
                <a:cubicBezTo>
                  <a:pt x="772817" y="467624"/>
                  <a:pt x="754464" y="475538"/>
                  <a:pt x="735291" y="480767"/>
                </a:cubicBezTo>
                <a:cubicBezTo>
                  <a:pt x="719833" y="484983"/>
                  <a:pt x="703701" y="486308"/>
                  <a:pt x="688157" y="490194"/>
                </a:cubicBezTo>
                <a:cubicBezTo>
                  <a:pt x="678517" y="492604"/>
                  <a:pt x="669577" y="497466"/>
                  <a:pt x="659877" y="499621"/>
                </a:cubicBezTo>
                <a:cubicBezTo>
                  <a:pt x="641218" y="503767"/>
                  <a:pt x="622005" y="505042"/>
                  <a:pt x="603316" y="509047"/>
                </a:cubicBezTo>
                <a:cubicBezTo>
                  <a:pt x="577979" y="514476"/>
                  <a:pt x="553039" y="521616"/>
                  <a:pt x="527901" y="527901"/>
                </a:cubicBezTo>
                <a:cubicBezTo>
                  <a:pt x="515818" y="530922"/>
                  <a:pt x="475439" y="539992"/>
                  <a:pt x="461914" y="546755"/>
                </a:cubicBezTo>
                <a:cubicBezTo>
                  <a:pt x="451780" y="551822"/>
                  <a:pt x="443767" y="560541"/>
                  <a:pt x="433633" y="565608"/>
                </a:cubicBezTo>
                <a:cubicBezTo>
                  <a:pt x="424745" y="570052"/>
                  <a:pt x="414657" y="571546"/>
                  <a:pt x="405353" y="575035"/>
                </a:cubicBezTo>
                <a:cubicBezTo>
                  <a:pt x="389509" y="580977"/>
                  <a:pt x="373354" y="586321"/>
                  <a:pt x="358219" y="593889"/>
                </a:cubicBezTo>
                <a:cubicBezTo>
                  <a:pt x="296525" y="624735"/>
                  <a:pt x="364213" y="599319"/>
                  <a:pt x="301658" y="641023"/>
                </a:cubicBezTo>
                <a:cubicBezTo>
                  <a:pt x="293390" y="646535"/>
                  <a:pt x="282805" y="647307"/>
                  <a:pt x="273378" y="650449"/>
                </a:cubicBezTo>
                <a:cubicBezTo>
                  <a:pt x="263951" y="659876"/>
                  <a:pt x="256190" y="671335"/>
                  <a:pt x="245097" y="678730"/>
                </a:cubicBezTo>
                <a:cubicBezTo>
                  <a:pt x="236829" y="684242"/>
                  <a:pt x="226043" y="691847"/>
                  <a:pt x="216817" y="688157"/>
                </a:cubicBezTo>
                <a:cubicBezTo>
                  <a:pt x="206298" y="683949"/>
                  <a:pt x="203030" y="670010"/>
                  <a:pt x="197963" y="659876"/>
                </a:cubicBezTo>
                <a:cubicBezTo>
                  <a:pt x="187854" y="639659"/>
                  <a:pt x="183414" y="603829"/>
                  <a:pt x="179110" y="584462"/>
                </a:cubicBezTo>
                <a:cubicBezTo>
                  <a:pt x="176300" y="571815"/>
                  <a:pt x="177303" y="557233"/>
                  <a:pt x="169683" y="546755"/>
                </a:cubicBezTo>
                <a:cubicBezTo>
                  <a:pt x="151387" y="521598"/>
                  <a:pt x="120950" y="506650"/>
                  <a:pt x="103695" y="480767"/>
                </a:cubicBezTo>
                <a:cubicBezTo>
                  <a:pt x="88773" y="458384"/>
                  <a:pt x="74102" y="435243"/>
                  <a:pt x="56561" y="414779"/>
                </a:cubicBezTo>
                <a:cubicBezTo>
                  <a:pt x="47885" y="404657"/>
                  <a:pt x="39373" y="393894"/>
                  <a:pt x="28281" y="386499"/>
                </a:cubicBezTo>
                <a:cubicBezTo>
                  <a:pt x="20013" y="380987"/>
                  <a:pt x="9427" y="380214"/>
                  <a:pt x="0" y="377072"/>
                </a:cubicBezTo>
                <a:cubicBezTo>
                  <a:pt x="9427" y="370787"/>
                  <a:pt x="17928" y="362819"/>
                  <a:pt x="28281" y="358218"/>
                </a:cubicBezTo>
                <a:cubicBezTo>
                  <a:pt x="46442" y="350147"/>
                  <a:pt x="67469" y="349016"/>
                  <a:pt x="84842" y="339365"/>
                </a:cubicBezTo>
                <a:cubicBezTo>
                  <a:pt x="96496" y="332891"/>
                  <a:pt x="103000" y="319760"/>
                  <a:pt x="113122" y="311084"/>
                </a:cubicBezTo>
                <a:cubicBezTo>
                  <a:pt x="125051" y="300859"/>
                  <a:pt x="138900" y="293029"/>
                  <a:pt x="150829" y="282804"/>
                </a:cubicBezTo>
                <a:cubicBezTo>
                  <a:pt x="160951" y="274128"/>
                  <a:pt x="167029" y="260162"/>
                  <a:pt x="179110" y="254524"/>
                </a:cubicBezTo>
                <a:cubicBezTo>
                  <a:pt x="235734" y="228099"/>
                  <a:pt x="292199" y="220601"/>
                  <a:pt x="348792" y="197963"/>
                </a:cubicBezTo>
                <a:cubicBezTo>
                  <a:pt x="364503" y="191678"/>
                  <a:pt x="380791" y="186677"/>
                  <a:pt x="395926" y="179109"/>
                </a:cubicBezTo>
                <a:cubicBezTo>
                  <a:pt x="406059" y="174042"/>
                  <a:pt x="414073" y="165323"/>
                  <a:pt x="424206" y="160256"/>
                </a:cubicBezTo>
                <a:cubicBezTo>
                  <a:pt x="439341" y="152688"/>
                  <a:pt x="455877" y="148275"/>
                  <a:pt x="471340" y="141402"/>
                </a:cubicBezTo>
                <a:cubicBezTo>
                  <a:pt x="484182" y="135695"/>
                  <a:pt x="495716" y="126992"/>
                  <a:pt x="509048" y="122548"/>
                </a:cubicBezTo>
                <a:cubicBezTo>
                  <a:pt x="524248" y="117481"/>
                  <a:pt x="540471" y="116264"/>
                  <a:pt x="556182" y="113122"/>
                </a:cubicBezTo>
                <a:cubicBezTo>
                  <a:pt x="577604" y="104553"/>
                  <a:pt x="639130" y="78872"/>
                  <a:pt x="659877" y="75414"/>
                </a:cubicBezTo>
                <a:cubicBezTo>
                  <a:pt x="697584" y="69130"/>
                  <a:pt x="736733" y="68650"/>
                  <a:pt x="772998" y="56561"/>
                </a:cubicBezTo>
                <a:lnTo>
                  <a:pt x="829559" y="37707"/>
                </a:lnTo>
                <a:cubicBezTo>
                  <a:pt x="838986" y="34565"/>
                  <a:pt x="848199" y="30690"/>
                  <a:pt x="857839" y="28280"/>
                </a:cubicBezTo>
                <a:cubicBezTo>
                  <a:pt x="951797" y="4791"/>
                  <a:pt x="907695" y="13687"/>
                  <a:pt x="989815" y="0"/>
                </a:cubicBezTo>
                <a:lnTo>
                  <a:pt x="1451728" y="9427"/>
                </a:lnTo>
                <a:cubicBezTo>
                  <a:pt x="1473933" y="10220"/>
                  <a:pt x="1495633" y="16400"/>
                  <a:pt x="1517716" y="18854"/>
                </a:cubicBezTo>
                <a:cubicBezTo>
                  <a:pt x="1594680" y="27405"/>
                  <a:pt x="1639813" y="28223"/>
                  <a:pt x="1715679" y="37707"/>
                </a:cubicBezTo>
                <a:cubicBezTo>
                  <a:pt x="1734645" y="40078"/>
                  <a:pt x="1753497" y="43385"/>
                  <a:pt x="1772239" y="47134"/>
                </a:cubicBezTo>
                <a:cubicBezTo>
                  <a:pt x="1784944" y="49675"/>
                  <a:pt x="1797040" y="55439"/>
                  <a:pt x="1809947" y="56561"/>
                </a:cubicBezTo>
                <a:cubicBezTo>
                  <a:pt x="1869508" y="61740"/>
                  <a:pt x="1929353" y="62846"/>
                  <a:pt x="1989056" y="65988"/>
                </a:cubicBezTo>
                <a:cubicBezTo>
                  <a:pt x="2018843" y="83860"/>
                  <a:pt x="2042349" y="99602"/>
                  <a:pt x="2073897" y="113122"/>
                </a:cubicBezTo>
                <a:cubicBezTo>
                  <a:pt x="2083030" y="117036"/>
                  <a:pt x="2093045" y="118634"/>
                  <a:pt x="2102178" y="122548"/>
                </a:cubicBezTo>
                <a:cubicBezTo>
                  <a:pt x="2115094" y="128084"/>
                  <a:pt x="2126969" y="135866"/>
                  <a:pt x="2139885" y="141402"/>
                </a:cubicBezTo>
                <a:cubicBezTo>
                  <a:pt x="2149018" y="145316"/>
                  <a:pt x="2159277" y="146385"/>
                  <a:pt x="2168165" y="150829"/>
                </a:cubicBezTo>
                <a:cubicBezTo>
                  <a:pt x="2178299" y="155896"/>
                  <a:pt x="2185798" y="165810"/>
                  <a:pt x="2196446" y="169682"/>
                </a:cubicBezTo>
                <a:cubicBezTo>
                  <a:pt x="2220798" y="178537"/>
                  <a:pt x="2248684" y="176948"/>
                  <a:pt x="2271860" y="188536"/>
                </a:cubicBezTo>
                <a:cubicBezTo>
                  <a:pt x="2320515" y="212863"/>
                  <a:pt x="2327925" y="212352"/>
                  <a:pt x="2366128" y="245097"/>
                </a:cubicBezTo>
                <a:cubicBezTo>
                  <a:pt x="2376250" y="253773"/>
                  <a:pt x="2383561" y="265628"/>
                  <a:pt x="2394409" y="273377"/>
                </a:cubicBezTo>
                <a:cubicBezTo>
                  <a:pt x="2417739" y="290041"/>
                  <a:pt x="2454605" y="298762"/>
                  <a:pt x="2479250" y="311084"/>
                </a:cubicBezTo>
                <a:cubicBezTo>
                  <a:pt x="2489383" y="316151"/>
                  <a:pt x="2497397" y="324871"/>
                  <a:pt x="2507530" y="329938"/>
                </a:cubicBezTo>
                <a:cubicBezTo>
                  <a:pt x="2522596" y="337471"/>
                  <a:pt x="2559425" y="344766"/>
                  <a:pt x="2573518" y="348792"/>
                </a:cubicBezTo>
                <a:cubicBezTo>
                  <a:pt x="2583072" y="351522"/>
                  <a:pt x="2592371" y="355076"/>
                  <a:pt x="2601798" y="358218"/>
                </a:cubicBezTo>
                <a:cubicBezTo>
                  <a:pt x="2645126" y="390715"/>
                  <a:pt x="2659930" y="359790"/>
                  <a:pt x="2658359" y="377072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155825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13178</TotalTime>
  <Words>758</Words>
  <Application>Microsoft Office PowerPoint</Application>
  <PresentationFormat>Widescreen</PresentationFormat>
  <Paragraphs>299</Paragraphs>
  <Slides>23</Slides>
  <Notes>0</Notes>
  <HiddenSlides>0</HiddenSlides>
  <MMClips>12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Arial Rounded MT Bold</vt:lpstr>
      <vt:lpstr>Calibri</vt:lpstr>
      <vt:lpstr>Calibri Light</vt:lpstr>
      <vt:lpstr>Office Theme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Michaud, Tom</dc:creator>
  <cp:lastModifiedBy>Michaud, Tom</cp:lastModifiedBy>
  <cp:revision>226</cp:revision>
  <dcterms:created xsi:type="dcterms:W3CDTF">2022-09-22T15:31:42Z</dcterms:created>
  <dcterms:modified xsi:type="dcterms:W3CDTF">2023-03-17T20:57:21Z</dcterms:modified>
</cp:coreProperties>
</file>